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5A1CE91-273D-436D-AB6C-F23F6AC70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B09D4B2C-15D4-4F6F-8E2F-054DB4DF4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2313982-F979-4D63-835B-25E49143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66E5-7D3B-45B1-BE4F-0F9B80676C31}" type="datetimeFigureOut">
              <a:rPr lang="th-TH" smtClean="0"/>
              <a:t>03/10/64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9DFD7A0-D713-44E3-9DA9-9DCD2B5D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11B40C0-9665-4854-9051-3DC137C9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C461-2831-44E3-AF9A-C1D10C906C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635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E7816DB-FFF2-490F-811C-6D3F3115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585DB2F8-83FE-42DB-B039-F1DC0BDF1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9A6DE4A-57E8-4455-BB65-2EA8B270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66E5-7D3B-45B1-BE4F-0F9B80676C31}" type="datetimeFigureOut">
              <a:rPr lang="th-TH" smtClean="0"/>
              <a:t>03/10/64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E2A21E1-3876-45FF-B04F-24D16388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ABA8605-F1A3-4CE6-B663-CF152DE0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C461-2831-44E3-AF9A-C1D10C906C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717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899100FA-E300-4927-85D1-99FCF80D1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5178EEDF-A683-4D34-A24E-A65E256A5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0A262F3-34E2-483E-8632-C1F1B969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66E5-7D3B-45B1-BE4F-0F9B80676C31}" type="datetimeFigureOut">
              <a:rPr lang="th-TH" smtClean="0"/>
              <a:t>03/10/64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931A2F6-108D-4813-8889-6A6C108C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5565F0C-6AF2-448A-B6D8-B3E18BA3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C461-2831-44E3-AF9A-C1D10C906C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341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CFE8715-706F-469B-A282-0F4FA49C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9B6DCCF-CE28-4B17-9391-FB2AF2224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017C30B-DD84-4821-8A96-F8B9F2BB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66E5-7D3B-45B1-BE4F-0F9B80676C31}" type="datetimeFigureOut">
              <a:rPr lang="th-TH" smtClean="0"/>
              <a:t>03/10/64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7B9945B-7118-4FA4-9947-DF32F496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F9BDBA1-6A95-43A3-885F-B660D71E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C461-2831-44E3-AF9A-C1D10C906C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2369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23426F7-A70C-4B1E-948C-A11506EC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442EAA1-AE68-4952-B151-5B732FBB0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FB44871-9B66-4916-86CA-C6184750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66E5-7D3B-45B1-BE4F-0F9B80676C31}" type="datetimeFigureOut">
              <a:rPr lang="th-TH" smtClean="0"/>
              <a:t>03/10/64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11F1F3D-FB5B-463F-9615-1528D072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DB38B27-0212-4209-9D64-037673A0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C461-2831-44E3-AF9A-C1D10C906C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67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75A878A-43DD-42A4-B992-F6D89B2E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72E6960-1393-4234-9D95-224987209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C267249E-B7BE-4A1D-9D3C-2243B8FF7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2719251-220F-4A88-B5E7-5376378B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66E5-7D3B-45B1-BE4F-0F9B80676C31}" type="datetimeFigureOut">
              <a:rPr lang="th-TH" smtClean="0"/>
              <a:t>03/10/64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9ACDB27-CF8B-4002-A20B-2E7666AF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D17F270-395F-45C5-87AA-6F3B7F42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C461-2831-44E3-AF9A-C1D10C906C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047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CB72273-1179-483D-B7A4-D0AB5655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8383522-695B-4CB2-BFDF-1642D5A67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79FFE7DE-D374-4F1F-B284-4B6CBC672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FAC02598-3A00-4FBA-BD9E-8A6A336BC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6474E84C-7FC9-4A91-AF01-6306384F2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C62CAE7-49E2-409B-80F1-EE09EE25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66E5-7D3B-45B1-BE4F-0F9B80676C31}" type="datetimeFigureOut">
              <a:rPr lang="th-TH" smtClean="0"/>
              <a:t>03/10/64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BEEC60BA-976E-45FE-9DA9-7C09E2F4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3444AA9B-0434-40F2-8965-4ADA844B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C461-2831-44E3-AF9A-C1D10C906C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949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D363AAD-419E-4353-A31E-3A7E7CC4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1C758A42-4560-494C-8B29-D2E897E5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66E5-7D3B-45B1-BE4F-0F9B80676C31}" type="datetimeFigureOut">
              <a:rPr lang="th-TH" smtClean="0"/>
              <a:t>03/10/64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2F9A9EA9-F536-48D9-BC71-B516B75A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AF701792-B817-4546-936A-29AB0BFF9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C461-2831-44E3-AF9A-C1D10C906C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693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558EE067-AAB3-4094-930F-95C0D9B0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66E5-7D3B-45B1-BE4F-0F9B80676C31}" type="datetimeFigureOut">
              <a:rPr lang="th-TH" smtClean="0"/>
              <a:t>03/10/64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6C2CE000-05B7-4348-BCC3-A83EEFD8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C8725731-ECED-4E25-BA2F-996DB750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C461-2831-44E3-AF9A-C1D10C906C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909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2CEC971-56E1-4EED-B7B2-D7E015FD5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26F34A9-A499-4C19-B93F-E51F16C27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8748766-A2F4-4E5C-A98B-F99C2820C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E5F9853-58FD-4171-ACA8-DA1A511E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66E5-7D3B-45B1-BE4F-0F9B80676C31}" type="datetimeFigureOut">
              <a:rPr lang="th-TH" smtClean="0"/>
              <a:t>03/10/64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B3E0F499-483F-4DF6-9ACC-DAB0AE81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29BF3C8-5F91-4736-BA09-1C669891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C461-2831-44E3-AF9A-C1D10C906C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058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A8AA86E-E282-4A82-B154-CDC5CFA5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69F8CECC-5A48-4D9C-9DDC-020E580E3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92CB6F1C-81A1-4B9C-8A8E-7C34A0B05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E191C6E-CC0B-42A5-9E52-57B55D8D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66E5-7D3B-45B1-BE4F-0F9B80676C31}" type="datetimeFigureOut">
              <a:rPr lang="th-TH" smtClean="0"/>
              <a:t>03/10/64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9FFDDB69-0C0F-4926-9B84-F3952EED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ED65918-91BE-409B-97B8-F57ECEB6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C461-2831-44E3-AF9A-C1D10C906C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5872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3A4F254A-0BF2-426F-A155-5C2D6466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17A24C84-4768-4D96-9943-3ED972E1C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6ED10FE-1A33-4D1C-871C-8D1B9B5F1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B66E5-7D3B-45B1-BE4F-0F9B80676C31}" type="datetimeFigureOut">
              <a:rPr lang="th-TH" smtClean="0"/>
              <a:t>03/10/64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4DE9319-BD88-4128-9F90-AD38139AB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BCF124C-981A-4E9D-A11D-4DC494D10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BC461-2831-44E3-AF9A-C1D10C906C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112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data.go.th/dataset/item_c6d42e1b-3219-47e1-b6b7-dfe914f27910" TargetMode="External"/><Relationship Id="rId2" Type="http://schemas.openxmlformats.org/officeDocument/2006/relationships/hyperlink" Target="https://www.longdo.com/user/regis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2A38A85-BF03-4708-8723-88E710E1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72186"/>
            <a:ext cx="10515600" cy="741274"/>
          </a:xfrm>
        </p:spPr>
        <p:txBody>
          <a:bodyPr/>
          <a:lstStyle/>
          <a:p>
            <a:r>
              <a:rPr lang="en-US" dirty="0" err="1"/>
              <a:t>LongdoMap</a:t>
            </a:r>
            <a:r>
              <a:rPr lang="en-US" dirty="0"/>
              <a:t> Requirement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7287B3B-3F7E-43FC-9FE1-B12A00D5E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60652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/>
              <a:t>Key-</a:t>
            </a:r>
            <a:r>
              <a:rPr lang="en-US" sz="2000" dirty="0" err="1"/>
              <a:t>Api</a:t>
            </a:r>
            <a:r>
              <a:rPr lang="en-US" sz="2000" dirty="0"/>
              <a:t> </a:t>
            </a:r>
            <a:r>
              <a:rPr lang="th-TH" sz="2000" dirty="0"/>
              <a:t>สมัครฟรี  </a:t>
            </a:r>
            <a:r>
              <a:rPr lang="en-US" sz="2000" dirty="0">
                <a:hlinkClick r:id="rId2"/>
              </a:rPr>
              <a:t>https://www.longdo.com//user/register</a:t>
            </a:r>
            <a:endParaRPr lang="en-US" sz="2000" dirty="0"/>
          </a:p>
          <a:p>
            <a:pPr marL="514350" indent="-514350">
              <a:buAutoNum type="arabicPeriod"/>
            </a:pPr>
            <a:r>
              <a:rPr lang="th-TH" sz="2000" dirty="0"/>
              <a:t>ตำแหน่ง </a:t>
            </a:r>
            <a:r>
              <a:rPr lang="en-US" sz="2000" dirty="0"/>
              <a:t>Latitude , </a:t>
            </a:r>
            <a:r>
              <a:rPr lang="en-US" sz="2000" dirty="0" err="1"/>
              <a:t>Longtidue</a:t>
            </a:r>
            <a:r>
              <a:rPr lang="th-TH" sz="2000" dirty="0"/>
              <a:t> ใช้ข้อมูลจาก </a:t>
            </a:r>
            <a:r>
              <a:rPr lang="en-US" sz="2000" dirty="0" err="1"/>
              <a:t>Opendata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https://opendata.data.go.th/dataset/item_c6d42e1b-3219-47e1-b6b7-dfe914f27910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3.     Tag Type</a:t>
            </a:r>
            <a:r>
              <a:rPr lang="th-TH" sz="2000" dirty="0"/>
              <a:t> ดูจาก</a:t>
            </a:r>
            <a:r>
              <a:rPr lang="th-TH" sz="2000" dirty="0" err="1"/>
              <a:t>เวป</a:t>
            </a:r>
            <a:r>
              <a:rPr lang="th-TH" sz="2000" dirty="0"/>
              <a:t> </a:t>
            </a:r>
            <a:r>
              <a:rPr lang="en-US" sz="2000" dirty="0"/>
              <a:t>https://map.longdo.com/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D64E88CB-366A-4067-AFB0-D789889C0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379" y="3259212"/>
            <a:ext cx="4240696" cy="3326602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873F3CE1-108F-4E08-B124-CB5841306722}"/>
              </a:ext>
            </a:extLst>
          </p:cNvPr>
          <p:cNvSpPr txBox="1"/>
          <p:nvPr/>
        </p:nvSpPr>
        <p:spPr>
          <a:xfrm>
            <a:off x="619125" y="1328883"/>
            <a:ext cx="7682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th-TH" dirty="0"/>
              <a:t>ใช้ </a:t>
            </a:r>
            <a:r>
              <a:rPr lang="en-US" dirty="0"/>
              <a:t>API </a:t>
            </a:r>
            <a:r>
              <a:rPr lang="th-TH" dirty="0"/>
              <a:t>ที่ชื่อว่า </a:t>
            </a:r>
            <a:r>
              <a:rPr lang="en-US" dirty="0"/>
              <a:t>Nearby POI </a:t>
            </a:r>
            <a:r>
              <a:rPr lang="en-US" sz="1600" dirty="0"/>
              <a:t>http://api.longdo.com/map/doc/rest.php#Nearby</a:t>
            </a:r>
            <a:endParaRPr lang="en-US" dirty="0"/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D640C65C-FA01-4975-B42D-FA2C92D8F8D4}"/>
              </a:ext>
            </a:extLst>
          </p:cNvPr>
          <p:cNvSpPr/>
          <p:nvPr/>
        </p:nvSpPr>
        <p:spPr>
          <a:xfrm>
            <a:off x="7667625" y="4800600"/>
            <a:ext cx="1647825" cy="438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7296786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78</Words>
  <Application>Microsoft Office PowerPoint</Application>
  <PresentationFormat>แบบจอกว้าง</PresentationFormat>
  <Paragraphs>6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ธีมของ Office</vt:lpstr>
      <vt:lpstr>LongdoMap Requirement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putisek charoenrungruang</dc:creator>
  <cp:lastModifiedBy>putisek charoenrungruang</cp:lastModifiedBy>
  <cp:revision>10</cp:revision>
  <dcterms:created xsi:type="dcterms:W3CDTF">2021-10-03T11:23:27Z</dcterms:created>
  <dcterms:modified xsi:type="dcterms:W3CDTF">2021-10-03T13:11:59Z</dcterms:modified>
</cp:coreProperties>
</file>