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65D-EC23-4B16-929F-3440C9536996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3385-F9BE-4BC1-AFD0-3BB7F1E91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071678"/>
            <a:ext cx="7600976" cy="178595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  <a:t>DOKUMEN BORANG</a:t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</a:b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  <a:t>PRODI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  <a:t>FAKULTAS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857387"/>
          </a:xfrm>
          <a:blipFill>
            <a:blip r:embed="rId2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  <a:t>DOKUMEN BORANG</a:t>
            </a:r>
            <a:b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</a:b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  <a:t>PRODI PAI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00240"/>
            <a:ext cx="7772400" cy="1857388"/>
          </a:xfrm>
          <a:blipFill>
            <a:blip r:embed="rId2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  <a:t>DOKUMEN BORANG</a:t>
            </a:r>
            <a:b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</a:b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itchFamily="18" charset="0"/>
              </a:rPr>
              <a:t>PRODI IQT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DOKUMEN BORANG PRODI FAKULTAS</vt:lpstr>
      <vt:lpstr>DOKUMEN BORANG PRODI PAI</vt:lpstr>
      <vt:lpstr>DOKUMEN BORANG PRODI IQT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 BORANG PRODI FAKULTAS</dc:title>
  <dc:creator>Acer</dc:creator>
  <cp:lastModifiedBy>Acer</cp:lastModifiedBy>
  <cp:revision>4</cp:revision>
  <dcterms:created xsi:type="dcterms:W3CDTF">2020-01-16T05:00:18Z</dcterms:created>
  <dcterms:modified xsi:type="dcterms:W3CDTF">2020-01-16T05:24:26Z</dcterms:modified>
</cp:coreProperties>
</file>