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257D-AF41-4A2A-BD96-C08B4179FA1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4E56-926B-413F-B31D-903900C0B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B_IMG_15270768228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158" y="428604"/>
            <a:ext cx="4077235" cy="3046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Disini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kita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berjuang</a:t>
            </a:r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Bersama</a:t>
            </a:r>
            <a:endParaRPr lang="en-US" sz="32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Pahit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manis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kita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Rasakan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Demi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bulugading</a:t>
            </a:r>
            <a:endParaRPr lang="en-US" sz="32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Kita </a:t>
            </a:r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bertahan</a:t>
            </a:r>
            <a:endParaRPr lang="en-US" sz="32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B_IMG_15270767801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4517637" cy="3976694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 rot="238231">
            <a:off x="2272875" y="155264"/>
            <a:ext cx="4565915" cy="2346056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prstTxWarp prst="textWave2">
              <a:avLst>
                <a:gd name="adj1" fmla="val 12500"/>
                <a:gd name="adj2" fmla="val 10000"/>
              </a:avLst>
            </a:prstTxWarp>
          </a:bodyPr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Remember </a:t>
            </a:r>
          </a:p>
          <a:p>
            <a:pPr algn="ctr"/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Jangan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pernah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lepas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pelukan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ini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karna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arti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dari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pelukan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tersebut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adlah</a:t>
            </a:r>
            <a:r>
              <a:rPr lang="en-US" dirty="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uhaus 93" pitchFamily="82" charset="0"/>
              </a:rPr>
              <a:t>keperdulian</a:t>
            </a:r>
            <a:endParaRPr lang="en-US" dirty="0" smtClean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Bauhaus 93" pitchFamily="82" charset="0"/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5715008" y="4143380"/>
            <a:ext cx="2071702" cy="15716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3438" y="3357562"/>
            <a:ext cx="4320413" cy="7078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hnschrift Light SemiCondensed" pitchFamily="34" charset="0"/>
              </a:rPr>
              <a:t>Tabassam</a:t>
            </a:r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hnschrift Light SemiCondensed" pitchFamily="34" charset="0"/>
              </a:rPr>
              <a:t> </a:t>
            </a:r>
            <a:r>
              <a:rPr lang="en-US" sz="4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hnschrift Light SemiCondensed" pitchFamily="34" charset="0"/>
              </a:rPr>
              <a:t>ya</a:t>
            </a:r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hnschrift Light SemiCondensed" pitchFamily="34" charset="0"/>
              </a:rPr>
              <a:t> </a:t>
            </a:r>
            <a:r>
              <a:rPr lang="en-US" sz="4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hnschrift Light SemiCondensed" pitchFamily="34" charset="0"/>
              </a:rPr>
              <a:t>ukhty</a:t>
            </a:r>
            <a:endParaRPr 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ahnschrift Light SemiCondense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B_IMG_15577902949588551 -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62"/>
            <a:ext cx="9144000" cy="6805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100" y="4000504"/>
            <a:ext cx="682270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Ingat</a:t>
            </a:r>
            <a:r>
              <a:rPr lang="en-US" sz="4000" b="1" cap="all" spc="0" dirty="0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hari2 </a:t>
            </a:r>
            <a:r>
              <a:rPr lang="en-US" sz="4000" b="1" cap="all" spc="0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harus</a:t>
            </a:r>
            <a:endParaRPr lang="en-US" sz="4000" b="1" cap="all" spc="0" dirty="0" smtClean="0">
              <a:ln w="0"/>
              <a:solidFill>
                <a:schemeClr val="accent5"/>
              </a:solidFill>
              <a:effectLst>
                <a:reflection blurRad="12700" stA="50000" endPos="50000" dist="5000" dir="5400000" sy="-100000" rotWithShape="0"/>
              </a:effectLst>
              <a:latin typeface="Baskerville Old Face" pitchFamily="18" charset="0"/>
            </a:endParaRPr>
          </a:p>
          <a:p>
            <a:pPr algn="ctr"/>
            <a:r>
              <a:rPr lang="en-US" sz="4000" b="1" cap="all" dirty="0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Kita </a:t>
            </a:r>
            <a:r>
              <a:rPr lang="en-US" sz="4000" b="1" cap="all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warnai</a:t>
            </a:r>
            <a:r>
              <a:rPr lang="en-US" sz="4000" b="1" cap="all" dirty="0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</a:t>
            </a:r>
            <a:r>
              <a:rPr lang="en-US" sz="4000" b="1" cap="all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dengan</a:t>
            </a:r>
            <a:endParaRPr lang="en-US" sz="4000" b="1" cap="all" dirty="0" smtClean="0">
              <a:ln w="0"/>
              <a:solidFill>
                <a:schemeClr val="accent5"/>
              </a:solidFill>
              <a:effectLst>
                <a:reflection blurRad="12700" stA="50000" endPos="50000" dist="5000" dir="5400000" sy="-100000" rotWithShape="0"/>
              </a:effectLst>
              <a:latin typeface="Baskerville Old Face" pitchFamily="18" charset="0"/>
            </a:endParaRPr>
          </a:p>
          <a:p>
            <a:pPr algn="ctr"/>
            <a:r>
              <a:rPr lang="en-US" sz="4000" b="1" cap="all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Senyuman</a:t>
            </a:r>
            <a:endParaRPr lang="en-US" sz="4000" b="1" cap="all" dirty="0" smtClean="0">
              <a:ln w="0"/>
              <a:solidFill>
                <a:schemeClr val="accent5"/>
              </a:solidFill>
              <a:effectLst>
                <a:reflection blurRad="12700" stA="50000" endPos="50000" dist="5000" dir="5400000" sy="-100000" rotWithShape="0"/>
              </a:effectLst>
              <a:latin typeface="Baskerville Old Face" pitchFamily="18" charset="0"/>
            </a:endParaRPr>
          </a:p>
          <a:p>
            <a:pPr algn="ctr"/>
            <a:r>
              <a:rPr lang="en-US" sz="4000" b="1" cap="all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Meski</a:t>
            </a:r>
            <a:r>
              <a:rPr lang="en-US" sz="4000" b="1" cap="all" dirty="0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</a:t>
            </a:r>
            <a:r>
              <a:rPr lang="en-US" sz="4000" b="1" cap="all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itu</a:t>
            </a:r>
            <a:r>
              <a:rPr lang="en-US" sz="4000" b="1" cap="all" dirty="0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 </a:t>
            </a:r>
            <a:r>
              <a:rPr lang="en-US" sz="4000" b="1" cap="all" dirty="0" err="1" smtClean="0">
                <a:ln w="0"/>
                <a:solidFill>
                  <a:schemeClr val="accent5"/>
                </a:solidFill>
                <a:effectLst>
                  <a:reflection blurRad="12700" stA="50000" endPos="50000" dist="5000" dir="5400000" sy="-100000" rotWithShape="0"/>
                </a:effectLst>
                <a:latin typeface="Baskerville Old Face" pitchFamily="18" charset="0"/>
              </a:rPr>
              <a:t>menyakitkan</a:t>
            </a:r>
            <a:endParaRPr lang="en-US" sz="4000" b="1" cap="all" dirty="0" smtClean="0">
              <a:ln w="0"/>
              <a:solidFill>
                <a:schemeClr val="accent5"/>
              </a:solidFill>
              <a:effectLst>
                <a:reflection blurRad="12700" stA="50000" endPos="50000" dist="5000" dir="5400000" sy="-100000" rotWithShape="0"/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HFYSE6K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59"/>
            <a:ext cx="9144000" cy="700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2976" y="1571612"/>
            <a:ext cx="671517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Ingatlah</a:t>
            </a:r>
            <a:r>
              <a:rPr lang="en-US" sz="3200" b="1" cap="all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bahwa</a:t>
            </a:r>
            <a:r>
              <a:rPr lang="en-US" sz="3200" b="1" cap="all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3200" b="1" cap="all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Dengan</a:t>
            </a:r>
            <a:r>
              <a:rPr lang="en-US" sz="3200" b="1" cap="all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kesabaran</a:t>
            </a:r>
            <a:endParaRPr lang="en-US" sz="3200" b="1" cap="all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3200" b="1" cap="all" spc="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Kamu</a:t>
            </a:r>
            <a:r>
              <a:rPr lang="en-US" sz="3200" b="1" cap="all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akan</a:t>
            </a:r>
            <a:r>
              <a:rPr lang="en-US" sz="3200" b="1" cap="all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en-US" sz="3200" b="1" cap="all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Menggapai</a:t>
            </a:r>
            <a:r>
              <a:rPr lang="en-US" sz="3200" b="1" cap="all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impianmu</a:t>
            </a:r>
            <a:endParaRPr lang="en-US" sz="3200" b="1" cap="all" spc="0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429124" y="4000504"/>
            <a:ext cx="2428892" cy="7715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650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10</cp:revision>
  <dcterms:created xsi:type="dcterms:W3CDTF">2019-10-22T04:08:44Z</dcterms:created>
  <dcterms:modified xsi:type="dcterms:W3CDTF">2019-10-24T13:28:09Z</dcterms:modified>
</cp:coreProperties>
</file>