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ddcced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ddcced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ddcced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dddcced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ddcced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ddcced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ddcced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ddcced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fonts.google.com/share?selection.family=Bebas%20Neue%7CMontserrat:ital,wght@0,400;0,700;1,40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hyperlink" Target="https://developer.mozilla.org/en-US/docs/Web/HTML/Element/menu" TargetMode="External"/><Relationship Id="rId7" Type="http://schemas.openxmlformats.org/officeDocument/2006/relationships/hyperlink" Target="https://developer.mozilla.org/en-US/docs/Web/HTML/Element/input/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00550" y="1017725"/>
            <a:ext cx="572700" cy="5727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00550" y="1714375"/>
            <a:ext cx="572700" cy="57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00550" y="2411025"/>
            <a:ext cx="572700" cy="572700"/>
          </a:xfrm>
          <a:prstGeom prst="rect">
            <a:avLst/>
          </a:prstGeom>
          <a:solidFill>
            <a:srgbClr val="7A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00550" y="3804325"/>
            <a:ext cx="572700" cy="572700"/>
          </a:xfrm>
          <a:prstGeom prst="rect">
            <a:avLst/>
          </a:prstGeom>
          <a:solidFill>
            <a:srgbClr val="EB5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13700" y="11039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#0D0D0D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713700" y="1771400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#F2F2F2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676750" y="24972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#7ABFBF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713700" y="38905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#EB5428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548400" y="322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rgba(122, 191, 191, .5)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900550" y="3107675"/>
            <a:ext cx="572700" cy="572700"/>
          </a:xfrm>
          <a:prstGeom prst="rect">
            <a:avLst/>
          </a:prstGeom>
          <a:solidFill>
            <a:srgbClr val="7ABFBF">
              <a:alpha val="49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22311" l="0" r="0" t="0"/>
          <a:stretch/>
        </p:blipFill>
        <p:spPr>
          <a:xfrm>
            <a:off x="152400" y="1551125"/>
            <a:ext cx="4879449" cy="29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1700" y="892525"/>
            <a:ext cx="911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https://fonts.google.com/share?selection.family=Bebas%20Neue%7CMontserrat:ital,wght@0,400;0,700;1,400</a:t>
            </a:r>
            <a:r>
              <a:rPr lang="en" sz="900"/>
              <a:t> 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2620150" y="1681050"/>
            <a:ext cx="105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H1- 40px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H2- 30px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H3- 25px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1681050"/>
            <a:ext cx="18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A- 20PX 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SPAN- 20PX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90825" y="16607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MENU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#SOCIAL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FOOTER- 20PX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2606425"/>
            <a:ext cx="10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P- 16PX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DD- 16PX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11550" y="2556075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218550" y="3488063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211550" y="44145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11550" y="16117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7061825" y="2620150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LI</a:t>
            </a:r>
            <a:r>
              <a:rPr lang="en">
                <a:highlight>
                  <a:schemeClr val="accent6"/>
                </a:highlight>
              </a:rPr>
              <a:t>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NAV- 16PX INPUT- 16PX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72000" y="3640063"/>
            <a:ext cx="15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DT- 16PX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61329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24865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We haven’t learned responsive images or fonts yet (that will be in GIT 414), so we are just delivering one image for all the breakpoints and using % to size. 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8330100" y="1765175"/>
            <a:ext cx="6546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414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320800" y="1765175"/>
            <a:ext cx="1355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768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50250" y="1765175"/>
            <a:ext cx="2870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1280 px →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ONLY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6303" r="7823" t="0"/>
          <a:stretch/>
        </p:blipFill>
        <p:spPr>
          <a:xfrm>
            <a:off x="2905975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Our discipline doesn’t include server-side actions, so any content that requires it to function (sign in, form, star ratings), we’ll only to the front-end part.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50777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16312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11568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 HINTS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810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&lt;menu&gt;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https://developer.mozilla.org/en-US/docs/Web/HTML/Element/menu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0" name="Google Shape;110;p17"/>
          <p:cNvCxnSpPr>
            <a:stCxn id="109" idx="3"/>
          </p:cNvCxnSpPr>
          <p:nvPr/>
        </p:nvCxnSpPr>
        <p:spPr>
          <a:xfrm>
            <a:off x="1584300" y="1348625"/>
            <a:ext cx="3570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6968700" y="0"/>
            <a:ext cx="115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Same concept as the mobile nav from the first assignment</a:t>
            </a:r>
            <a:endParaRPr sz="600"/>
          </a:p>
        </p:txBody>
      </p:sp>
      <p:cxnSp>
        <p:nvCxnSpPr>
          <p:cNvPr id="112" name="Google Shape;112;p17"/>
          <p:cNvCxnSpPr>
            <a:stCxn id="111" idx="3"/>
          </p:cNvCxnSpPr>
          <p:nvPr/>
        </p:nvCxnSpPr>
        <p:spPr>
          <a:xfrm flipH="1" rot="10800000">
            <a:off x="8125500" y="132300"/>
            <a:ext cx="224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69687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Form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https://developer.mozilla.org/en-US/docs/Web/HTML/Element/input/search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4" name="Google Shape;114;p17"/>
          <p:cNvCxnSpPr>
            <a:stCxn id="113" idx="0"/>
          </p:cNvCxnSpPr>
          <p:nvPr/>
        </p:nvCxnSpPr>
        <p:spPr>
          <a:xfrm flipH="1" rot="10800000">
            <a:off x="7570350" y="266225"/>
            <a:ext cx="82620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-198325" y="1970475"/>
            <a:ext cx="1745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floats were used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&lt;div&gt; IS used a few times to group things for style reasons which is how it is </a:t>
            </a:r>
            <a:r>
              <a:rPr lang="en" sz="1000"/>
              <a:t>intended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There’s about 500 lines of CSS code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