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d430df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d430d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d8f473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d8f47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d8f473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d8f473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664a9679_3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664a9679_3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a197459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3a197459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5c5a73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5c5a73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d29f1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d29f1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d29f13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d29f13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5973926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5973926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9739263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9739263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973926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5973926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Harry Hardware Store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Birkey, Matt Cowans, Jovanny Perez, Julian Rivera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938050"/>
            <a:ext cx="85206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on Rails and Triggers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HairTrigger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Active Record Callbacks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300" y="310475"/>
            <a:ext cx="3048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More Blockers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311700" y="1203775"/>
            <a:ext cx="831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gives me an error with "order_id.itemQuantity"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worked when quantity is set to "-1" but obviously I want it to decrement based on how many "itemQuantity" is.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5" y="1017800"/>
            <a:ext cx="8810342" cy="15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Scheduler/ Shipments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53025" y="1017800"/>
            <a:ext cx="66741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MySQL Events are tasks that run according to a schedule.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25" y="1417150"/>
            <a:ext cx="7418351" cy="3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28641" l="10362" r="12768" t="17368"/>
          <a:stretch/>
        </p:blipFill>
        <p:spPr>
          <a:xfrm rot="1505995">
            <a:off x="6625300" y="468225"/>
            <a:ext cx="2471451" cy="11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 of Happy Harry Hardware wants a web-based application that allows customers to order items online to be picked up in the store.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also wants his employees to be able to check and edit the inventory of the store.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Deliverable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Administration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1963"/>
            <a:ext cx="83248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Administration</a:t>
            </a:r>
            <a:r>
              <a:rPr lang="en"/>
              <a:t> Page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113" y="1017800"/>
            <a:ext cx="6673778" cy="397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75" y="1334803"/>
            <a:ext cx="7437274" cy="18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76" y="216425"/>
            <a:ext cx="6464600" cy="44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5" y="1139750"/>
            <a:ext cx="8669474" cy="2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25" y="104600"/>
            <a:ext cx="4292050" cy="472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Page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1996"/>
            <a:ext cx="5913776" cy="25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