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deb0c925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deb0c92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deb0c925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deb0c925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5cbc470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5cbc470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5cbc470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5cbc470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664a9679_3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664a9679_3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3a197459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3a197459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5cbc47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5cbc47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a5cbc47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a5cbc47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58139c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58139c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5cbc47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a5cbc47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5cbc47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5cbc47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a5cbc470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a5cbc470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Harry Hardware Store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Birkey, Matt Cowans, Jovanny Perez, Julian Rivera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cart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6364200" y="1133413"/>
            <a:ext cx="2779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products in cart belong to one user. Each entry has product id and a quantity.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25" y="967300"/>
            <a:ext cx="6080400" cy="36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orders 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926100"/>
            <a:ext cx="8520600" cy="26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Each order has an order id and it belongs to a customer. One product per entry.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50" y="1123926"/>
            <a:ext cx="8028450" cy="7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Roadblocks 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Triggers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Cart Page -&gt; using the right data structure, displaying the right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/admin </a:t>
            </a:r>
            <a:r>
              <a:rPr lang="en"/>
              <a:t>security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10000"/>
            <a:ext cx="8520600" cy="4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301" y="330600"/>
            <a:ext cx="2982950" cy="43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Harry of Happy Harry Hardware wants a web-based application that allows customers to order items online to be picked up in the store.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also wants his employees to be able to check and edit the inventory of the store.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Database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21061" l="6861" r="6279" t="22045"/>
          <a:stretch/>
        </p:blipFill>
        <p:spPr>
          <a:xfrm>
            <a:off x="496125" y="1108350"/>
            <a:ext cx="8151751" cy="39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employee_id, customer_id, not null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Foreign</a:t>
            </a:r>
            <a:r>
              <a:rPr lang="en"/>
              <a:t>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ustomer_id in the orders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uduct_id in orders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department_name in employees table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314450"/>
            <a:ext cx="73533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38" y="1229875"/>
            <a:ext cx="7688725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on Rails Customer Page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25" y="1093500"/>
            <a:ext cx="7564153" cy="404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on Rails Admin Page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113" y="1017800"/>
            <a:ext cx="6673778" cy="397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on Rails Products Page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850" y="1318400"/>
            <a:ext cx="7310299" cy="31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