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20"/>
  </p:notesMasterIdLst>
  <p:sldIdLst>
    <p:sldId id="256" r:id="rId2"/>
    <p:sldId id="267" r:id="rId3"/>
    <p:sldId id="257" r:id="rId4"/>
    <p:sldId id="262" r:id="rId5"/>
    <p:sldId id="258" r:id="rId6"/>
    <p:sldId id="259" r:id="rId7"/>
    <p:sldId id="260" r:id="rId8"/>
    <p:sldId id="261" r:id="rId9"/>
    <p:sldId id="264" r:id="rId10"/>
    <p:sldId id="263" r:id="rId11"/>
    <p:sldId id="265" r:id="rId12"/>
    <p:sldId id="270" r:id="rId13"/>
    <p:sldId id="266" r:id="rId14"/>
    <p:sldId id="271" r:id="rId15"/>
    <p:sldId id="269" r:id="rId16"/>
    <p:sldId id="268" r:id="rId17"/>
    <p:sldId id="273" r:id="rId18"/>
    <p:sldId id="272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D4847-139A-464A-B09E-6756766FEF28}" type="datetimeFigureOut">
              <a:rPr lang="es-CO" smtClean="0"/>
              <a:t>27/08/2020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68AAD-CD9A-4A5D-9AEF-0F1CDD2F87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32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68AAD-CD9A-4A5D-9AEF-0F1CDD2F8711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75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August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06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August 27,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playlist?list=PLfX5C7cc6LRKrVX6hteIf-inQUUWzraF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tagged/r-exams" TargetMode="External"/><Relationship Id="rId2" Type="http://schemas.openxmlformats.org/officeDocument/2006/relationships/hyperlink" Target="http://www.r-exam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ernandosansegundo.com/documents/tutorial/r/exams/r-exams-intro-page/" TargetMode="External"/><Relationship Id="rId5" Type="http://schemas.openxmlformats.org/officeDocument/2006/relationships/hyperlink" Target="http://destio.us.es/calvo/post/2020-05-01-como-crear-examenes-con-rexams-y-rmarkdown/como-crear-examenes-con-rexams-y-rmarkdown/#referencias-%C3%BAtiles" TargetMode="External"/><Relationship Id="rId4" Type="http://schemas.openxmlformats.org/officeDocument/2006/relationships/hyperlink" Target="https://r-forge.r-project.org/forum/forum.php?forum_id=4377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AEB27F-D055-4D17-8108-77FCA911E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s-CO" dirty="0"/>
              <a:t>Introducción al paquete </a:t>
            </a:r>
            <a:r>
              <a:rPr lang="es-CO" dirty="0" err="1"/>
              <a:t>exams</a:t>
            </a:r>
            <a:r>
              <a:rPr lang="es-CO" dirty="0"/>
              <a:t> de R</a:t>
            </a:r>
          </a:p>
        </p:txBody>
      </p:sp>
      <p:pic>
        <p:nvPicPr>
          <p:cNvPr id="1028" name="Picture 4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8C459179-A227-4757-9BAD-DC90796B0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4" r="34596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135216-81B0-4EAB-B2C5-1DA41CA61068}"/>
              </a:ext>
            </a:extLst>
          </p:cNvPr>
          <p:cNvSpPr txBox="1"/>
          <p:nvPr/>
        </p:nvSpPr>
        <p:spPr>
          <a:xfrm>
            <a:off x="457200" y="5874026"/>
            <a:ext cx="3992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Freddy Hernández Barajas</a:t>
            </a:r>
          </a:p>
        </p:txBody>
      </p:sp>
    </p:spTree>
    <p:extLst>
      <p:ext uri="{BB962C8B-B14F-4D97-AF65-F5344CB8AC3E}">
        <p14:creationId xmlns:p14="http://schemas.microsoft.com/office/powerpoint/2010/main" val="211214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http://www.r-exams.org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0D6D89-DAB0-4544-84C7-285CBEC99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48"/>
          <a:stretch/>
        </p:blipFill>
        <p:spPr>
          <a:xfrm>
            <a:off x="0" y="1310005"/>
            <a:ext cx="12192000" cy="53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Autores del paquete</a:t>
            </a:r>
          </a:p>
        </p:txBody>
      </p:sp>
      <p:pic>
        <p:nvPicPr>
          <p:cNvPr id="1026" name="Picture 2" descr="Achim Zeileis – Universität Innsbruck">
            <a:extLst>
              <a:ext uri="{FF2B5EF4-FFF2-40B4-BE49-F238E27FC236}">
                <a16:creationId xmlns:a16="http://schemas.microsoft.com/office/drawing/2014/main" id="{7F7DB380-81E7-4569-91A0-F084FCCA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78" y="2152649"/>
            <a:ext cx="1963683" cy="293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E83D56D-D61C-4A75-B93D-EB54084E2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61" y="1946910"/>
            <a:ext cx="4269496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¿Qué necesito para hacer esos exámenes?</a:t>
            </a:r>
          </a:p>
        </p:txBody>
      </p:sp>
      <p:pic>
        <p:nvPicPr>
          <p:cNvPr id="3078" name="Picture 6" descr="Logo-R-Software-300x263 - Revista Transformación Digital">
            <a:extLst>
              <a:ext uri="{FF2B5EF4-FFF2-40B4-BE49-F238E27FC236}">
                <a16:creationId xmlns:a16="http://schemas.microsoft.com/office/drawing/2014/main" id="{A193DB0C-2DA8-47CC-A739-44FA30955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72" y="2742993"/>
            <a:ext cx="2857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Studio en Debian Jessie de 64 bits – Proyectos Beta">
            <a:extLst>
              <a:ext uri="{FF2B5EF4-FFF2-40B4-BE49-F238E27FC236}">
                <a16:creationId xmlns:a16="http://schemas.microsoft.com/office/drawing/2014/main" id="{2EC70A00-256F-4844-A881-8CFE7031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005" y="2742992"/>
            <a:ext cx="25050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12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Videos ilustrativos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D9F74C-4E41-421A-BCF6-403CC1FC236D}"/>
              </a:ext>
            </a:extLst>
          </p:cNvPr>
          <p:cNvSpPr/>
          <p:nvPr/>
        </p:nvSpPr>
        <p:spPr>
          <a:xfrm>
            <a:off x="1110201" y="5153295"/>
            <a:ext cx="10923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https://www.youtube.com/playlist?list=PLfX5C7cc6LRKrVX6hteIf-inQUUWzraF1</a:t>
            </a:r>
            <a:r>
              <a:rPr lang="es-CO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pic>
        <p:nvPicPr>
          <p:cNvPr id="2050" name="Picture 2" descr="Pollito Amarillito ORIGINAL - Gallina Pintadita 1 - Oficial - Canciones  infantiles - YouTube">
            <a:extLst>
              <a:ext uri="{FF2B5EF4-FFF2-40B4-BE49-F238E27FC236}">
                <a16:creationId xmlns:a16="http://schemas.microsoft.com/office/drawing/2014/main" id="{F8EDA2F2-D3D9-4FDD-8932-177EAF32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3" y="1628361"/>
            <a:ext cx="3601278" cy="360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91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Manos a la obra y vamos a una demostración</a:t>
            </a:r>
          </a:p>
        </p:txBody>
      </p:sp>
      <p:pic>
        <p:nvPicPr>
          <p:cNvPr id="4098" name="Picture 2" descr="Pin de Lou em Ematicones humeur émotions em 2020 | Imagens animadas, Imagem  em movimento, Figuras">
            <a:extLst>
              <a:ext uri="{FF2B5EF4-FFF2-40B4-BE49-F238E27FC236}">
                <a16:creationId xmlns:a16="http://schemas.microsoft.com/office/drawing/2014/main" id="{CEAFE22B-A01B-42E2-BD7A-5B72C01D92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98374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5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Recomendaciones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01D60DC-1875-4E71-8E2F-57182BE215C0}"/>
              </a:ext>
            </a:extLst>
          </p:cNvPr>
          <p:cNvSpPr/>
          <p:nvPr/>
        </p:nvSpPr>
        <p:spPr>
          <a:xfrm>
            <a:off x="556591" y="1859339"/>
            <a:ext cx="111020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Roboto"/>
              </a:rPr>
              <a:t>Comience con ejercicios simples.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Roboto"/>
              </a:rPr>
              <a:t>No se preocupe demasiado por el diseño/formato.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Roboto"/>
              </a:rPr>
              <a:t>Intente formar un equipo (con profesores, asistentes, etc.).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Roboto"/>
              </a:rPr>
              <a:t>Utilice los ejercicios de ejemplo.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Roboto"/>
              </a:rPr>
              <a:t>Control de calidad para ejercicios dinámicos antes de evaluaciones importantes.</a:t>
            </a:r>
            <a:endParaRPr lang="es-ES" sz="28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606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¿Dónde puedo encontrar ayuda?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E21B5A1-29C1-42BF-A07A-BAD5A2873821}"/>
              </a:ext>
            </a:extLst>
          </p:cNvPr>
          <p:cNvSpPr txBox="1"/>
          <p:nvPr/>
        </p:nvSpPr>
        <p:spPr>
          <a:xfrm>
            <a:off x="526775" y="1967947"/>
            <a:ext cx="112411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hlinkClick r:id="rId2"/>
              </a:rPr>
              <a:t>http://www.r-exams.org/</a:t>
            </a:r>
            <a:endParaRPr lang="es-CO" sz="2800" dirty="0"/>
          </a:p>
          <a:p>
            <a:endParaRPr lang="es-CO" sz="2800" dirty="0"/>
          </a:p>
          <a:p>
            <a:r>
              <a:rPr lang="es-CO" sz="2800" dirty="0">
                <a:hlinkClick r:id="rId3"/>
              </a:rPr>
              <a:t>https://stackoverflow.com/questions/tagged/r-exams</a:t>
            </a:r>
            <a:endParaRPr lang="es-CO" sz="2800" dirty="0"/>
          </a:p>
          <a:p>
            <a:endParaRPr lang="es-CO" sz="2800" dirty="0"/>
          </a:p>
          <a:p>
            <a:r>
              <a:rPr lang="es-CO" sz="2400" dirty="0">
                <a:hlinkClick r:id="rId4"/>
              </a:rPr>
              <a:t>https://r-forge.r-project.org/forum/forum.php?forum_id=4377</a:t>
            </a:r>
            <a:endParaRPr lang="es-CO" sz="2400" dirty="0"/>
          </a:p>
          <a:p>
            <a:endParaRPr lang="es-CO" sz="2400" dirty="0"/>
          </a:p>
          <a:p>
            <a:r>
              <a:rPr lang="es-CO" sz="2400" dirty="0">
                <a:hlinkClick r:id="rId5"/>
              </a:rPr>
              <a:t>http://destio.us.es/calvo/post/2020-05-01-como-crear-examenes-con-rexams-y-rmarkdown/como-crear-examenes-con-rexams-y-rmarkdown/#referencias-%C3%BAtiles</a:t>
            </a:r>
            <a:endParaRPr lang="es-CO" sz="2400" dirty="0"/>
          </a:p>
          <a:p>
            <a:endParaRPr lang="es-CO" sz="2400" dirty="0"/>
          </a:p>
          <a:p>
            <a:r>
              <a:rPr lang="es-CO" sz="2400" dirty="0">
                <a:hlinkClick r:id="rId6"/>
              </a:rPr>
              <a:t>https://www.fernandosansegundo.com/documents/tutorial/r/exams/r-exams-intro-page/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77697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¿Cuál es el reto?</a:t>
            </a:r>
          </a:p>
        </p:txBody>
      </p:sp>
      <p:pic>
        <p:nvPicPr>
          <p:cNvPr id="5122" name="Picture 2" descr="From PUA to eternity: octubre 2017">
            <a:extLst>
              <a:ext uri="{FF2B5EF4-FFF2-40B4-BE49-F238E27FC236}">
                <a16:creationId xmlns:a16="http://schemas.microsoft.com/office/drawing/2014/main" id="{9A28AE65-01ED-4165-8421-416C59D005F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48" y="1226590"/>
            <a:ext cx="4538827" cy="498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4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stion Mark GIFs - Get the best GIF on GIPHY">
            <a:extLst>
              <a:ext uri="{FF2B5EF4-FFF2-40B4-BE49-F238E27FC236}">
                <a16:creationId xmlns:a16="http://schemas.microsoft.com/office/drawing/2014/main" id="{D2D815CE-05D8-4DE2-8036-A3FA72E65C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83" y="719958"/>
            <a:ext cx="5418083" cy="541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71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¿Dónde está el material usado?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9DDFDF4-9BD3-4C23-BD8A-B439ECC60DB7}"/>
              </a:ext>
            </a:extLst>
          </p:cNvPr>
          <p:cNvSpPr/>
          <p:nvPr/>
        </p:nvSpPr>
        <p:spPr>
          <a:xfrm>
            <a:off x="3429084" y="1793220"/>
            <a:ext cx="7871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https://tinyurl.com/exams-unal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97939-5523-49C2-A2DB-6C191052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58" y="3003273"/>
            <a:ext cx="3092726" cy="309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¿Para qué sirve?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3F85B2-3CE6-4776-AC1E-E2E0D3426B85}"/>
              </a:ext>
            </a:extLst>
          </p:cNvPr>
          <p:cNvSpPr/>
          <p:nvPr/>
        </p:nvSpPr>
        <p:spPr>
          <a:xfrm>
            <a:off x="426720" y="2140376"/>
            <a:ext cx="63195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dirty="0"/>
              <a:t>Para generar fácilmente </a:t>
            </a:r>
            <a:r>
              <a:rPr lang="es-CO" sz="4400" dirty="0" err="1"/>
              <a:t>examenes</a:t>
            </a:r>
            <a:r>
              <a:rPr lang="es-CO" sz="4400" dirty="0"/>
              <a:t> </a:t>
            </a:r>
            <a:r>
              <a:rPr lang="es-CO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escritos</a:t>
            </a:r>
            <a:r>
              <a:rPr lang="es-CO" sz="4400" dirty="0"/>
              <a:t> y </a:t>
            </a:r>
            <a:r>
              <a:rPr lang="es-CO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online</a:t>
            </a:r>
            <a:r>
              <a:rPr lang="es-CO" sz="4400" dirty="0"/>
              <a:t> para varios sistemas de gestión de aprendizaje.</a:t>
            </a:r>
          </a:p>
        </p:txBody>
      </p:sp>
      <p:pic>
        <p:nvPicPr>
          <p:cNvPr id="2050" name="Picture 2" descr="Moodle: Aprendizaje en línea con el LMS más popular del mundo">
            <a:extLst>
              <a:ext uri="{FF2B5EF4-FFF2-40B4-BE49-F238E27FC236}">
                <a16:creationId xmlns:a16="http://schemas.microsoft.com/office/drawing/2014/main" id="{C29425A0-383F-4A14-95AC-8B7C0066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76" y="1221724"/>
            <a:ext cx="2778760" cy="14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nvas LMS Reviews: Pricing &amp; Software Features 2020 ...">
            <a:extLst>
              <a:ext uri="{FF2B5EF4-FFF2-40B4-BE49-F238E27FC236}">
                <a16:creationId xmlns:a16="http://schemas.microsoft.com/office/drawing/2014/main" id="{9994EE47-98A0-42A8-A168-9445377E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708" y="2760636"/>
            <a:ext cx="3116897" cy="12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MS Open OLAT">
            <a:extLst>
              <a:ext uri="{FF2B5EF4-FFF2-40B4-BE49-F238E27FC236}">
                <a16:creationId xmlns:a16="http://schemas.microsoft.com/office/drawing/2014/main" id="{00EAC91B-A014-4E16-8DC0-858D7467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77" y="4233725"/>
            <a:ext cx="3017203" cy="86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ackboard Learning Management System: Accessibility | Paths to ...">
            <a:extLst>
              <a:ext uri="{FF2B5EF4-FFF2-40B4-BE49-F238E27FC236}">
                <a16:creationId xmlns:a16="http://schemas.microsoft.com/office/drawing/2014/main" id="{E67027EE-6F39-4D8C-AEF8-1F924283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37" y="5274238"/>
            <a:ext cx="1221139" cy="117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Tipos de preguntas dinámicas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7E91B6FD-ACFD-4828-91C6-5DB183E8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901" y="2062480"/>
            <a:ext cx="2000250" cy="1524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2807AC8-8595-4830-95BE-8A6B3F2F4523}"/>
              </a:ext>
            </a:extLst>
          </p:cNvPr>
          <p:cNvSpPr txBox="1"/>
          <p:nvPr/>
        </p:nvSpPr>
        <p:spPr>
          <a:xfrm>
            <a:off x="1166167" y="1669256"/>
            <a:ext cx="215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schoice</a:t>
            </a:r>
            <a:r>
              <a:rPr lang="es-CO" dirty="0"/>
              <a:t>: single </a:t>
            </a:r>
            <a:r>
              <a:rPr lang="es-CO" dirty="0" err="1"/>
              <a:t>choice</a:t>
            </a:r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C7D2F8C-F928-454B-B5BD-6F575223A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4136" y="2081351"/>
            <a:ext cx="2000250" cy="15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586455C-6351-4FE7-96A9-088F7A185A44}"/>
              </a:ext>
            </a:extLst>
          </p:cNvPr>
          <p:cNvSpPr txBox="1"/>
          <p:nvPr/>
        </p:nvSpPr>
        <p:spPr>
          <a:xfrm>
            <a:off x="4678673" y="1693148"/>
            <a:ext cx="247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mchoice</a:t>
            </a:r>
            <a:r>
              <a:rPr lang="es-CO" dirty="0"/>
              <a:t>: </a:t>
            </a:r>
            <a:r>
              <a:rPr lang="es-CO" dirty="0" err="1"/>
              <a:t>multiple</a:t>
            </a:r>
            <a:r>
              <a:rPr lang="es-CO" dirty="0"/>
              <a:t> </a:t>
            </a:r>
            <a:r>
              <a:rPr lang="es-CO" dirty="0" err="1"/>
              <a:t>choice</a:t>
            </a:r>
            <a:endParaRPr lang="es-CO" dirty="0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04702CB2-C47D-4779-A7FE-C85D6DF5E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4107" y="2143146"/>
            <a:ext cx="2000250" cy="1524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DDBDF63-D1F3-48DD-AF05-D35E4BBB4F2B}"/>
              </a:ext>
            </a:extLst>
          </p:cNvPr>
          <p:cNvSpPr txBox="1"/>
          <p:nvPr/>
        </p:nvSpPr>
        <p:spPr>
          <a:xfrm>
            <a:off x="8592079" y="1693148"/>
            <a:ext cx="14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num</a:t>
            </a:r>
            <a:r>
              <a:rPr lang="es-CO" dirty="0"/>
              <a:t>: </a:t>
            </a:r>
            <a:r>
              <a:rPr lang="es-CO" dirty="0" err="1"/>
              <a:t>numeric</a:t>
            </a:r>
            <a:endParaRPr lang="es-CO" dirty="0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8BAB81E-126F-449B-897F-8FA2C1B32A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8599" y="4795521"/>
            <a:ext cx="2000250" cy="15240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91F42EE-FFCA-4E84-9269-663CD074C697}"/>
              </a:ext>
            </a:extLst>
          </p:cNvPr>
          <p:cNvSpPr txBox="1"/>
          <p:nvPr/>
        </p:nvSpPr>
        <p:spPr>
          <a:xfrm>
            <a:off x="1955561" y="4448017"/>
            <a:ext cx="22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string</a:t>
            </a:r>
            <a:r>
              <a:rPr lang="es-CO" dirty="0"/>
              <a:t>: </a:t>
            </a:r>
            <a:r>
              <a:rPr lang="es-CO" dirty="0" err="1"/>
              <a:t>character</a:t>
            </a:r>
            <a:r>
              <a:rPr lang="es-CO" dirty="0"/>
              <a:t> </a:t>
            </a:r>
            <a:r>
              <a:rPr lang="es-CO" dirty="0" err="1"/>
              <a:t>string</a:t>
            </a:r>
            <a:endParaRPr lang="es-CO" dirty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B476AA0F-2A19-4997-891D-038F104BCB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13983" y="4795521"/>
            <a:ext cx="2000250" cy="15240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15F4B-A9E0-4040-B944-D6713FCE6134}"/>
              </a:ext>
            </a:extLst>
          </p:cNvPr>
          <p:cNvSpPr txBox="1"/>
          <p:nvPr/>
        </p:nvSpPr>
        <p:spPr>
          <a:xfrm>
            <a:off x="6269381" y="4448017"/>
            <a:ext cx="408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cloze</a:t>
            </a:r>
            <a:r>
              <a:rPr lang="es-CO" dirty="0"/>
              <a:t>: </a:t>
            </a:r>
            <a:r>
              <a:rPr lang="en-US" dirty="0"/>
              <a:t>Cloze (Combinations of the Above)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829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¿Cómo funciona?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CAA0854-AFFB-4C83-A017-DB2DACE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080" y="1353276"/>
            <a:ext cx="6573520" cy="50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9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Tipos de formato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083539F-21A3-4C97-AF79-23A7F819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6390" y="1513840"/>
            <a:ext cx="5003840" cy="48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n que contiene tabla, biblioteca, restaurante, tienda&#10;&#10;Descripción generada automáticamente">
            <a:extLst>
              <a:ext uri="{FF2B5EF4-FFF2-40B4-BE49-F238E27FC236}">
                <a16:creationId xmlns:a16="http://schemas.microsoft.com/office/drawing/2014/main" id="{D4EB449B-EFC8-43E7-A2C0-30B81FE46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7999414" y="1051551"/>
            <a:ext cx="3565524" cy="23848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Examen escrito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3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n que contiene computer, computadora&#10;&#10;Descripción generada automáticamente">
            <a:extLst>
              <a:ext uri="{FF2B5EF4-FFF2-40B4-BE49-F238E27FC236}">
                <a16:creationId xmlns:a16="http://schemas.microsoft.com/office/drawing/2014/main" id="{079A08E4-B7CB-484F-AADD-A6421D500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r="3700"/>
          <a:stretch/>
        </p:blipFill>
        <p:spPr bwMode="auto">
          <a:xfrm>
            <a:off x="1018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7999414" y="1051551"/>
            <a:ext cx="3565524" cy="23848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Examen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online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A24F94-BF64-4878-8119-9F85FED9FA01}"/>
              </a:ext>
            </a:extLst>
          </p:cNvPr>
          <p:cNvSpPr txBox="1"/>
          <p:nvPr/>
        </p:nvSpPr>
        <p:spPr>
          <a:xfrm>
            <a:off x="152400" y="111760"/>
            <a:ext cx="1176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Ventajas de usar </a:t>
            </a:r>
            <a:r>
              <a:rPr lang="es-CO" sz="6000" dirty="0" err="1"/>
              <a:t>exams</a:t>
            </a:r>
            <a:endParaRPr lang="es-CO" sz="6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3F85B2-3CE6-4776-AC1E-E2E0D3426B85}"/>
              </a:ext>
            </a:extLst>
          </p:cNvPr>
          <p:cNvSpPr/>
          <p:nvPr/>
        </p:nvSpPr>
        <p:spPr>
          <a:xfrm>
            <a:off x="431800" y="1866056"/>
            <a:ext cx="11328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Crear preguntas dinámicas.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Generar exámenes escritos diferentes.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Generar exámenes online diferentes.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Minimizar el riesgo de plagio.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400" dirty="0"/>
              <a:t>Optimizar el tiempo.</a:t>
            </a:r>
          </a:p>
        </p:txBody>
      </p:sp>
      <p:pic>
        <p:nvPicPr>
          <p:cNvPr id="8194" name="Picture 2" descr="Gift box Royalty Free Vector Image - VectorStock">
            <a:extLst>
              <a:ext uri="{FF2B5EF4-FFF2-40B4-BE49-F238E27FC236}">
                <a16:creationId xmlns:a16="http://schemas.microsoft.com/office/drawing/2014/main" id="{BA28DE23-CBEB-4F69-8785-91BDC6793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7" b="85926" l="10000" r="90000">
                        <a14:foregroundMark x1="47000" y1="49352" x2="47000" y2="49352"/>
                        <a14:foregroundMark x1="41700" y1="61759" x2="41700" y2="61759"/>
                        <a14:foregroundMark x1="21000" y1="58056" x2="21000" y2="58056"/>
                        <a14:foregroundMark x1="23300" y1="36574" x2="23300" y2="36574"/>
                        <a14:foregroundMark x1="20200" y1="48611" x2="20200" y2="48611"/>
                        <a14:foregroundMark x1="21400" y1="40741" x2="21400" y2="40741"/>
                        <a14:foregroundMark x1="49000" y1="34352" x2="49000" y2="34352"/>
                        <a14:foregroundMark x1="75600" y1="28704" x2="75600" y2="28704"/>
                        <a14:foregroundMark x1="21500" y1="37778" x2="21500" y2="37778"/>
                        <a14:foregroundMark x1="23800" y1="31852" x2="23800" y2="31852"/>
                        <a14:foregroundMark x1="25200" y1="42037" x2="25200" y2="42037"/>
                        <a14:foregroundMark x1="25400" y1="53148" x2="25400" y2="53148"/>
                        <a14:foregroundMark x1="23000" y1="65370" x2="23000" y2="65370"/>
                        <a14:foregroundMark x1="22200" y1="71667" x2="22200" y2="71667"/>
                        <a14:foregroundMark x1="49000" y1="85926" x2="49000" y2="85926"/>
                        <a14:foregroundMark x1="49500" y1="32593" x2="49500" y2="32593"/>
                        <a14:foregroundMark x1="65500" y1="11111" x2="65500" y2="11111"/>
                        <a14:foregroundMark x1="35300" y1="9167" x2="35300" y2="9167"/>
                        <a14:foregroundMark x1="50600" y1="29352" x2="50600" y2="29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89" b="9185"/>
          <a:stretch/>
        </p:blipFill>
        <p:spPr bwMode="auto">
          <a:xfrm>
            <a:off x="9204961" y="4026301"/>
            <a:ext cx="2839720" cy="26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1587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287</Words>
  <Application>Microsoft Office PowerPoint</Application>
  <PresentationFormat>Panorámica</PresentationFormat>
  <Paragraphs>51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Roboto</vt:lpstr>
      <vt:lpstr>Walbaum Display</vt:lpstr>
      <vt:lpstr>3DFloatVTI</vt:lpstr>
      <vt:lpstr>Introducción al paquete exams de 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paquete exams de R</dc:title>
  <dc:creator>Freddy Hernandez</dc:creator>
  <cp:lastModifiedBy>Freddy Hernandez</cp:lastModifiedBy>
  <cp:revision>9</cp:revision>
  <dcterms:created xsi:type="dcterms:W3CDTF">2020-07-15T14:42:28Z</dcterms:created>
  <dcterms:modified xsi:type="dcterms:W3CDTF">2020-08-27T21:04:51Z</dcterms:modified>
</cp:coreProperties>
</file>