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4"/>
  </p:notesMasterIdLst>
  <p:sldIdLst>
    <p:sldId id="256" r:id="rId2"/>
    <p:sldId id="267" r:id="rId3"/>
    <p:sldId id="257" r:id="rId4"/>
    <p:sldId id="262" r:id="rId5"/>
    <p:sldId id="258" r:id="rId6"/>
    <p:sldId id="259" r:id="rId7"/>
    <p:sldId id="260" r:id="rId8"/>
    <p:sldId id="261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D4847-139A-464A-B09E-6756766FEF28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68AAD-CD9A-4A5D-9AEF-0F1CDD2F8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732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68AAD-CD9A-4A5D-9AEF-0F1CDD2F8711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75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August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406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August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21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AEB27F-D055-4D17-8108-77FCA911E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s-CO" dirty="0"/>
              <a:t>Introducción al paquete </a:t>
            </a:r>
            <a:r>
              <a:rPr lang="es-CO" dirty="0" err="1"/>
              <a:t>exams</a:t>
            </a:r>
            <a:r>
              <a:rPr lang="es-CO" dirty="0"/>
              <a:t> de R</a:t>
            </a:r>
          </a:p>
        </p:txBody>
      </p:sp>
      <p:pic>
        <p:nvPicPr>
          <p:cNvPr id="1028" name="Picture 4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8C459179-A227-4757-9BAD-DC90796B0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4" r="34596"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5135216-81B0-4EAB-B2C5-1DA41CA61068}"/>
              </a:ext>
            </a:extLst>
          </p:cNvPr>
          <p:cNvSpPr txBox="1"/>
          <p:nvPr/>
        </p:nvSpPr>
        <p:spPr>
          <a:xfrm>
            <a:off x="457200" y="5874026"/>
            <a:ext cx="3992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Freddy Hernández Barajas</a:t>
            </a:r>
          </a:p>
        </p:txBody>
      </p:sp>
    </p:spTree>
    <p:extLst>
      <p:ext uri="{BB962C8B-B14F-4D97-AF65-F5344CB8AC3E}">
        <p14:creationId xmlns:p14="http://schemas.microsoft.com/office/powerpoint/2010/main" val="211214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http://www.r-exams.org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0D6D89-DAB0-4544-84C7-285CBEC99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48"/>
          <a:stretch/>
        </p:blipFill>
        <p:spPr>
          <a:xfrm>
            <a:off x="0" y="1310005"/>
            <a:ext cx="12192000" cy="535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8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Autores del paquete</a:t>
            </a:r>
          </a:p>
        </p:txBody>
      </p:sp>
      <p:pic>
        <p:nvPicPr>
          <p:cNvPr id="1026" name="Picture 2" descr="Achim Zeileis – Universität Innsbruck">
            <a:extLst>
              <a:ext uri="{FF2B5EF4-FFF2-40B4-BE49-F238E27FC236}">
                <a16:creationId xmlns:a16="http://schemas.microsoft.com/office/drawing/2014/main" id="{7F7DB380-81E7-4569-91A0-F084FCCAD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278" y="2152649"/>
            <a:ext cx="1963683" cy="293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E83D56D-D61C-4A75-B93D-EB54084E2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61" y="1946910"/>
            <a:ext cx="4269496" cy="34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Manos a la obra</a:t>
            </a:r>
          </a:p>
        </p:txBody>
      </p:sp>
      <p:pic>
        <p:nvPicPr>
          <p:cNvPr id="1028" name="Picture 4" descr="Extramarks Smart Classes | School Integrated Program">
            <a:extLst>
              <a:ext uri="{FF2B5EF4-FFF2-40B4-BE49-F238E27FC236}">
                <a16:creationId xmlns:a16="http://schemas.microsoft.com/office/drawing/2014/main" id="{C1844E89-F583-4EB2-8C66-B03884E36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920" y="1523364"/>
            <a:ext cx="4403090" cy="477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91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¿Dónde está el material usado?</a:t>
            </a:r>
          </a:p>
        </p:txBody>
      </p:sp>
    </p:spTree>
    <p:extLst>
      <p:ext uri="{BB962C8B-B14F-4D97-AF65-F5344CB8AC3E}">
        <p14:creationId xmlns:p14="http://schemas.microsoft.com/office/powerpoint/2010/main" val="1427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¿Para qué sirve?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33F85B2-3CE6-4776-AC1E-E2E0D3426B85}"/>
              </a:ext>
            </a:extLst>
          </p:cNvPr>
          <p:cNvSpPr/>
          <p:nvPr/>
        </p:nvSpPr>
        <p:spPr>
          <a:xfrm>
            <a:off x="426720" y="2140376"/>
            <a:ext cx="63195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400" dirty="0"/>
              <a:t>Para generar fácilmente </a:t>
            </a:r>
            <a:r>
              <a:rPr lang="es-CO" sz="4400" dirty="0" err="1"/>
              <a:t>examenes</a:t>
            </a:r>
            <a:r>
              <a:rPr lang="es-CO" sz="4400" dirty="0"/>
              <a:t> </a:t>
            </a:r>
            <a:r>
              <a:rPr lang="es-CO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escritos</a:t>
            </a:r>
            <a:r>
              <a:rPr lang="es-CO" sz="4400" dirty="0"/>
              <a:t> y </a:t>
            </a:r>
            <a:r>
              <a:rPr lang="es-CO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online</a:t>
            </a:r>
            <a:r>
              <a:rPr lang="es-CO" sz="4400" dirty="0"/>
              <a:t> para varios sistemas de gestión de aprendizaje.</a:t>
            </a:r>
          </a:p>
        </p:txBody>
      </p:sp>
      <p:pic>
        <p:nvPicPr>
          <p:cNvPr id="2050" name="Picture 2" descr="Moodle: Aprendizaje en línea con el LMS más popular del mundo">
            <a:extLst>
              <a:ext uri="{FF2B5EF4-FFF2-40B4-BE49-F238E27FC236}">
                <a16:creationId xmlns:a16="http://schemas.microsoft.com/office/drawing/2014/main" id="{C29425A0-383F-4A14-95AC-8B7C00666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76" y="1221724"/>
            <a:ext cx="2778760" cy="145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anvas LMS Reviews: Pricing &amp; Software Features 2020 ...">
            <a:extLst>
              <a:ext uri="{FF2B5EF4-FFF2-40B4-BE49-F238E27FC236}">
                <a16:creationId xmlns:a16="http://schemas.microsoft.com/office/drawing/2014/main" id="{9994EE47-98A0-42A8-A168-9445377EE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708" y="2760636"/>
            <a:ext cx="3116897" cy="12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MS Open OLAT">
            <a:extLst>
              <a:ext uri="{FF2B5EF4-FFF2-40B4-BE49-F238E27FC236}">
                <a16:creationId xmlns:a16="http://schemas.microsoft.com/office/drawing/2014/main" id="{00EAC91B-A014-4E16-8DC0-858D7467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77" y="4233725"/>
            <a:ext cx="3017203" cy="8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lackboard Learning Management System: Accessibility | Paths to ...">
            <a:extLst>
              <a:ext uri="{FF2B5EF4-FFF2-40B4-BE49-F238E27FC236}">
                <a16:creationId xmlns:a16="http://schemas.microsoft.com/office/drawing/2014/main" id="{E67027EE-6F39-4D8C-AEF8-1F9242832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437" y="5274238"/>
            <a:ext cx="1221139" cy="117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97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Tipos de preguntas dinámicas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7E91B6FD-ACFD-4828-91C6-5DB183E8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3901" y="2062480"/>
            <a:ext cx="2000250" cy="1524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2807AC8-8595-4830-95BE-8A6B3F2F4523}"/>
              </a:ext>
            </a:extLst>
          </p:cNvPr>
          <p:cNvSpPr txBox="1"/>
          <p:nvPr/>
        </p:nvSpPr>
        <p:spPr>
          <a:xfrm>
            <a:off x="1166167" y="1669256"/>
            <a:ext cx="215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schoice</a:t>
            </a:r>
            <a:r>
              <a:rPr lang="es-CO" dirty="0"/>
              <a:t>: single </a:t>
            </a:r>
            <a:r>
              <a:rPr lang="es-CO" dirty="0" err="1"/>
              <a:t>choice</a:t>
            </a:r>
            <a:endParaRPr lang="es-CO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C7D2F8C-F928-454B-B5BD-6F575223A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4136" y="2081351"/>
            <a:ext cx="2000250" cy="15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586455C-6351-4FE7-96A9-088F7A185A44}"/>
              </a:ext>
            </a:extLst>
          </p:cNvPr>
          <p:cNvSpPr txBox="1"/>
          <p:nvPr/>
        </p:nvSpPr>
        <p:spPr>
          <a:xfrm>
            <a:off x="4678673" y="1693148"/>
            <a:ext cx="247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mchoice</a:t>
            </a:r>
            <a:r>
              <a:rPr lang="es-CO" dirty="0"/>
              <a:t>: </a:t>
            </a:r>
            <a:r>
              <a:rPr lang="es-CO" dirty="0" err="1"/>
              <a:t>multiple</a:t>
            </a:r>
            <a:r>
              <a:rPr lang="es-CO" dirty="0"/>
              <a:t> </a:t>
            </a:r>
            <a:r>
              <a:rPr lang="es-CO" dirty="0" err="1"/>
              <a:t>choice</a:t>
            </a:r>
            <a:endParaRPr lang="es-CO" dirty="0"/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04702CB2-C47D-4779-A7FE-C85D6DF5E2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4107" y="2143146"/>
            <a:ext cx="2000250" cy="1524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DDBDF63-D1F3-48DD-AF05-D35E4BBB4F2B}"/>
              </a:ext>
            </a:extLst>
          </p:cNvPr>
          <p:cNvSpPr txBox="1"/>
          <p:nvPr/>
        </p:nvSpPr>
        <p:spPr>
          <a:xfrm>
            <a:off x="8592079" y="1693148"/>
            <a:ext cx="144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num</a:t>
            </a:r>
            <a:r>
              <a:rPr lang="es-CO" dirty="0"/>
              <a:t>: </a:t>
            </a:r>
            <a:r>
              <a:rPr lang="es-CO" dirty="0" err="1"/>
              <a:t>numeric</a:t>
            </a:r>
            <a:endParaRPr lang="es-CO" dirty="0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B8BAB81E-126F-449B-897F-8FA2C1B32A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8599" y="4795521"/>
            <a:ext cx="2000250" cy="15240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591F42EE-FFCA-4E84-9269-663CD074C697}"/>
              </a:ext>
            </a:extLst>
          </p:cNvPr>
          <p:cNvSpPr txBox="1"/>
          <p:nvPr/>
        </p:nvSpPr>
        <p:spPr>
          <a:xfrm>
            <a:off x="1955561" y="4448017"/>
            <a:ext cx="226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string</a:t>
            </a:r>
            <a:r>
              <a:rPr lang="es-CO" dirty="0"/>
              <a:t>: </a:t>
            </a:r>
            <a:r>
              <a:rPr lang="es-CO" dirty="0" err="1"/>
              <a:t>character</a:t>
            </a:r>
            <a:r>
              <a:rPr lang="es-CO" dirty="0"/>
              <a:t> </a:t>
            </a:r>
            <a:r>
              <a:rPr lang="es-CO" dirty="0" err="1"/>
              <a:t>string</a:t>
            </a:r>
            <a:endParaRPr lang="es-CO" dirty="0"/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B476AA0F-2A19-4997-891D-038F104BCB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13983" y="4795521"/>
            <a:ext cx="2000250" cy="15240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15F4B-A9E0-4040-B944-D6713FCE6134}"/>
              </a:ext>
            </a:extLst>
          </p:cNvPr>
          <p:cNvSpPr txBox="1"/>
          <p:nvPr/>
        </p:nvSpPr>
        <p:spPr>
          <a:xfrm>
            <a:off x="6269381" y="4448017"/>
            <a:ext cx="408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cloze</a:t>
            </a:r>
            <a:r>
              <a:rPr lang="es-CO" dirty="0"/>
              <a:t>: </a:t>
            </a:r>
            <a:r>
              <a:rPr lang="en-US" dirty="0"/>
              <a:t>Cloze (Combinations of the Above)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8295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¿Cómo funciona?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CAA0854-AFFB-4C83-A017-DB2DACE2F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8080" y="1353276"/>
            <a:ext cx="6573520" cy="501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9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Tipos de formato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083539F-21A3-4C97-AF79-23A7F8196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6390" y="1513840"/>
            <a:ext cx="5003840" cy="486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5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n que contiene tabla, biblioteca, restaurante, tienda&#10;&#10;Descripción generada automáticamente">
            <a:extLst>
              <a:ext uri="{FF2B5EF4-FFF2-40B4-BE49-F238E27FC236}">
                <a16:creationId xmlns:a16="http://schemas.microsoft.com/office/drawing/2014/main" id="{D4EB449B-EFC8-43E7-A2C0-30B81FE46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855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7999414" y="1051551"/>
            <a:ext cx="3565524" cy="238489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Examen escrito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0915301" y="5534728"/>
            <a:ext cx="667802" cy="631474"/>
            <a:chOff x="10478914" y="1506691"/>
            <a:chExt cx="667802" cy="631474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F7CD3B8-4EAD-4444-9EB3-CA03A661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3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n que contiene computer, computadora&#10;&#10;Descripción generada automáticamente">
            <a:extLst>
              <a:ext uri="{FF2B5EF4-FFF2-40B4-BE49-F238E27FC236}">
                <a16:creationId xmlns:a16="http://schemas.microsoft.com/office/drawing/2014/main" id="{079A08E4-B7CB-484F-AADD-A6421D500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1" r="3700"/>
          <a:stretch/>
        </p:blipFill>
        <p:spPr bwMode="auto">
          <a:xfrm>
            <a:off x="1018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855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7999414" y="1051551"/>
            <a:ext cx="3565524" cy="238489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Examen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online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0915301" y="5534728"/>
            <a:ext cx="667802" cy="631474"/>
            <a:chOff x="10478914" y="1506691"/>
            <a:chExt cx="667802" cy="631474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F7CD3B8-4EAD-4444-9EB3-CA03A661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8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Ventajas de usar </a:t>
            </a:r>
            <a:r>
              <a:rPr lang="es-CO" sz="6000" dirty="0" err="1"/>
              <a:t>exams</a:t>
            </a:r>
            <a:endParaRPr lang="es-CO" sz="6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33F85B2-3CE6-4776-AC1E-E2E0D3426B85}"/>
              </a:ext>
            </a:extLst>
          </p:cNvPr>
          <p:cNvSpPr/>
          <p:nvPr/>
        </p:nvSpPr>
        <p:spPr>
          <a:xfrm>
            <a:off x="431800" y="1866056"/>
            <a:ext cx="11328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400" dirty="0"/>
              <a:t>Crear preguntas dinámicas.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400" dirty="0"/>
              <a:t>Generar exámenes escritos diferentes.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400" dirty="0"/>
              <a:t>Generar exámenes online diferentes.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400" dirty="0"/>
              <a:t>Minimizar el riesgo de plagio.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400" dirty="0"/>
              <a:t>Optimizar el tiempo.</a:t>
            </a:r>
          </a:p>
        </p:txBody>
      </p:sp>
      <p:pic>
        <p:nvPicPr>
          <p:cNvPr id="8194" name="Picture 2" descr="Gift box Royalty Free Vector Image - VectorStock">
            <a:extLst>
              <a:ext uri="{FF2B5EF4-FFF2-40B4-BE49-F238E27FC236}">
                <a16:creationId xmlns:a16="http://schemas.microsoft.com/office/drawing/2014/main" id="{BA28DE23-CBEB-4F69-8785-91BDC6793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67" b="85926" l="10000" r="90000">
                        <a14:foregroundMark x1="47000" y1="49352" x2="47000" y2="49352"/>
                        <a14:foregroundMark x1="41700" y1="61759" x2="41700" y2="61759"/>
                        <a14:foregroundMark x1="21000" y1="58056" x2="21000" y2="58056"/>
                        <a14:foregroundMark x1="23300" y1="36574" x2="23300" y2="36574"/>
                        <a14:foregroundMark x1="20200" y1="48611" x2="20200" y2="48611"/>
                        <a14:foregroundMark x1="21400" y1="40741" x2="21400" y2="40741"/>
                        <a14:foregroundMark x1="49000" y1="34352" x2="49000" y2="34352"/>
                        <a14:foregroundMark x1="75600" y1="28704" x2="75600" y2="28704"/>
                        <a14:foregroundMark x1="21500" y1="37778" x2="21500" y2="37778"/>
                        <a14:foregroundMark x1="23800" y1="31852" x2="23800" y2="31852"/>
                        <a14:foregroundMark x1="25200" y1="42037" x2="25200" y2="42037"/>
                        <a14:foregroundMark x1="25400" y1="53148" x2="25400" y2="53148"/>
                        <a14:foregroundMark x1="23000" y1="65370" x2="23000" y2="65370"/>
                        <a14:foregroundMark x1="22200" y1="71667" x2="22200" y2="71667"/>
                        <a14:foregroundMark x1="49000" y1="85926" x2="49000" y2="85926"/>
                        <a14:foregroundMark x1="49500" y1="32593" x2="49500" y2="32593"/>
                        <a14:foregroundMark x1="65500" y1="11111" x2="65500" y2="11111"/>
                        <a14:foregroundMark x1="35300" y1="9167" x2="35300" y2="9167"/>
                        <a14:foregroundMark x1="50600" y1="29352" x2="50600" y2="293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89" b="9185"/>
          <a:stretch/>
        </p:blipFill>
        <p:spPr bwMode="auto">
          <a:xfrm>
            <a:off x="9204961" y="4026301"/>
            <a:ext cx="2839720" cy="263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21587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118</Words>
  <Application>Microsoft Office PowerPoint</Application>
  <PresentationFormat>Panorámica</PresentationFormat>
  <Paragraphs>26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Walbaum Display</vt:lpstr>
      <vt:lpstr>3DFloatVTI</vt:lpstr>
      <vt:lpstr>Introducción al paquete exams de 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paquete exams de R</dc:title>
  <dc:creator>Freddy Hernandez</dc:creator>
  <cp:lastModifiedBy>Freddy Hernandez</cp:lastModifiedBy>
  <cp:revision>4</cp:revision>
  <dcterms:created xsi:type="dcterms:W3CDTF">2020-07-15T14:42:28Z</dcterms:created>
  <dcterms:modified xsi:type="dcterms:W3CDTF">2020-08-27T20:39:53Z</dcterms:modified>
</cp:coreProperties>
</file>