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78" y="11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E8AEA4D-D601-41CD-A63A-D4E92B60E138}" type="datetimeFigureOut">
              <a:rPr lang="en-GB" smtClean="0"/>
              <a:t>03/05/2016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9A5DEC-AA77-4344-AC0F-E2FCE6C68378}" type="slidenum">
              <a:rPr lang="en-GB" smtClean="0"/>
              <a:t>‹#›</a:t>
            </a:fld>
            <a:endParaRPr lang="en-GB"/>
          </a:p>
        </p:txBody>
      </p:sp>
    </p:spTree>
    <p:extLst>
      <p:ext uri="{BB962C8B-B14F-4D97-AF65-F5344CB8AC3E}">
        <p14:creationId xmlns:p14="http://schemas.microsoft.com/office/powerpoint/2010/main" val="371391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8AEA4D-D601-41CD-A63A-D4E92B60E138}" type="datetimeFigureOut">
              <a:rPr lang="en-GB" smtClean="0"/>
              <a:t>03/05/2016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79A5DEC-AA77-4344-AC0F-E2FCE6C68378}" type="slidenum">
              <a:rPr lang="en-GB" smtClean="0"/>
              <a:t>‹#›</a:t>
            </a:fld>
            <a:endParaRPr lang="en-GB"/>
          </a:p>
        </p:txBody>
      </p:sp>
    </p:spTree>
    <p:extLst>
      <p:ext uri="{BB962C8B-B14F-4D97-AF65-F5344CB8AC3E}">
        <p14:creationId xmlns:p14="http://schemas.microsoft.com/office/powerpoint/2010/main" val="2465285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8AEA4D-D601-41CD-A63A-D4E92B60E138}" type="datetimeFigureOut">
              <a:rPr lang="en-GB" smtClean="0"/>
              <a:t>03/05/2016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9A5DEC-AA77-4344-AC0F-E2FCE6C68378}" type="slidenum">
              <a:rPr lang="en-GB" smtClean="0"/>
              <a:t>‹#›</a:t>
            </a:fld>
            <a:endParaRPr lang="en-GB"/>
          </a:p>
        </p:txBody>
      </p:sp>
    </p:spTree>
    <p:extLst>
      <p:ext uri="{BB962C8B-B14F-4D97-AF65-F5344CB8AC3E}">
        <p14:creationId xmlns:p14="http://schemas.microsoft.com/office/powerpoint/2010/main" val="4170330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8AEA4D-D601-41CD-A63A-D4E92B60E138}" type="datetimeFigureOut">
              <a:rPr lang="en-GB" smtClean="0"/>
              <a:t>03/05/2016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9A5DEC-AA77-4344-AC0F-E2FCE6C68378}"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95063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8AEA4D-D601-41CD-A63A-D4E92B60E138}" type="datetimeFigureOut">
              <a:rPr lang="en-GB" smtClean="0"/>
              <a:t>03/05/2016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9A5DEC-AA77-4344-AC0F-E2FCE6C68378}" type="slidenum">
              <a:rPr lang="en-GB" smtClean="0"/>
              <a:t>‹#›</a:t>
            </a:fld>
            <a:endParaRPr lang="en-GB"/>
          </a:p>
        </p:txBody>
      </p:sp>
    </p:spTree>
    <p:extLst>
      <p:ext uri="{BB962C8B-B14F-4D97-AF65-F5344CB8AC3E}">
        <p14:creationId xmlns:p14="http://schemas.microsoft.com/office/powerpoint/2010/main" val="2996134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E8AEA4D-D601-41CD-A63A-D4E92B60E138}" type="datetimeFigureOut">
              <a:rPr lang="en-GB" smtClean="0"/>
              <a:t>03/05/2016</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9A5DEC-AA77-4344-AC0F-E2FCE6C68378}" type="slidenum">
              <a:rPr lang="en-GB" smtClean="0"/>
              <a:t>‹#›</a:t>
            </a:fld>
            <a:endParaRPr lang="en-GB"/>
          </a:p>
        </p:txBody>
      </p:sp>
    </p:spTree>
    <p:extLst>
      <p:ext uri="{BB962C8B-B14F-4D97-AF65-F5344CB8AC3E}">
        <p14:creationId xmlns:p14="http://schemas.microsoft.com/office/powerpoint/2010/main" val="1040932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E8AEA4D-D601-41CD-A63A-D4E92B60E138}" type="datetimeFigureOut">
              <a:rPr lang="en-GB" smtClean="0"/>
              <a:t>03/05/2016</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9A5DEC-AA77-4344-AC0F-E2FCE6C68378}" type="slidenum">
              <a:rPr lang="en-GB" smtClean="0"/>
              <a:t>‹#›</a:t>
            </a:fld>
            <a:endParaRPr lang="en-GB"/>
          </a:p>
        </p:txBody>
      </p:sp>
    </p:spTree>
    <p:extLst>
      <p:ext uri="{BB962C8B-B14F-4D97-AF65-F5344CB8AC3E}">
        <p14:creationId xmlns:p14="http://schemas.microsoft.com/office/powerpoint/2010/main" val="2456145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8AEA4D-D601-41CD-A63A-D4E92B60E138}" type="datetimeFigureOut">
              <a:rPr lang="en-GB" smtClean="0"/>
              <a:t>03/05/2016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9A5DEC-AA77-4344-AC0F-E2FCE6C68378}" type="slidenum">
              <a:rPr lang="en-GB" smtClean="0"/>
              <a:t>‹#›</a:t>
            </a:fld>
            <a:endParaRPr lang="en-GB"/>
          </a:p>
        </p:txBody>
      </p:sp>
    </p:spTree>
    <p:extLst>
      <p:ext uri="{BB962C8B-B14F-4D97-AF65-F5344CB8AC3E}">
        <p14:creationId xmlns:p14="http://schemas.microsoft.com/office/powerpoint/2010/main" val="42055144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8AEA4D-D601-41CD-A63A-D4E92B60E138}" type="datetimeFigureOut">
              <a:rPr lang="en-GB" smtClean="0"/>
              <a:t>03/05/2016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9A5DEC-AA77-4344-AC0F-E2FCE6C68378}" type="slidenum">
              <a:rPr lang="en-GB" smtClean="0"/>
              <a:t>‹#›</a:t>
            </a:fld>
            <a:endParaRPr lang="en-GB"/>
          </a:p>
        </p:txBody>
      </p:sp>
    </p:spTree>
    <p:extLst>
      <p:ext uri="{BB962C8B-B14F-4D97-AF65-F5344CB8AC3E}">
        <p14:creationId xmlns:p14="http://schemas.microsoft.com/office/powerpoint/2010/main" val="3939624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0E8AEA4D-D601-41CD-A63A-D4E92B60E138}" type="datetimeFigureOut">
              <a:rPr lang="en-GB" smtClean="0"/>
              <a:t>03/05/2016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9A5DEC-AA77-4344-AC0F-E2FCE6C68378}" type="slidenum">
              <a:rPr lang="en-GB" smtClean="0"/>
              <a:t>‹#›</a:t>
            </a:fld>
            <a:endParaRPr lang="en-GB"/>
          </a:p>
        </p:txBody>
      </p:sp>
    </p:spTree>
    <p:extLst>
      <p:ext uri="{BB962C8B-B14F-4D97-AF65-F5344CB8AC3E}">
        <p14:creationId xmlns:p14="http://schemas.microsoft.com/office/powerpoint/2010/main" val="520240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8AEA4D-D601-41CD-A63A-D4E92B60E138}" type="datetimeFigureOut">
              <a:rPr lang="en-GB" smtClean="0"/>
              <a:t>03/05/2016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9A5DEC-AA77-4344-AC0F-E2FCE6C68378}" type="slidenum">
              <a:rPr lang="en-GB" smtClean="0"/>
              <a:t>‹#›</a:t>
            </a:fld>
            <a:endParaRPr lang="en-GB"/>
          </a:p>
        </p:txBody>
      </p:sp>
    </p:spTree>
    <p:extLst>
      <p:ext uri="{BB962C8B-B14F-4D97-AF65-F5344CB8AC3E}">
        <p14:creationId xmlns:p14="http://schemas.microsoft.com/office/powerpoint/2010/main" val="1751517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E8AEA4D-D601-41CD-A63A-D4E92B60E138}" type="datetimeFigureOut">
              <a:rPr lang="en-GB" smtClean="0"/>
              <a:t>03/05/2016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79A5DEC-AA77-4344-AC0F-E2FCE6C68378}" type="slidenum">
              <a:rPr lang="en-GB" smtClean="0"/>
              <a:t>‹#›</a:t>
            </a:fld>
            <a:endParaRPr lang="en-GB"/>
          </a:p>
        </p:txBody>
      </p:sp>
    </p:spTree>
    <p:extLst>
      <p:ext uri="{BB962C8B-B14F-4D97-AF65-F5344CB8AC3E}">
        <p14:creationId xmlns:p14="http://schemas.microsoft.com/office/powerpoint/2010/main" val="1868532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E8AEA4D-D601-41CD-A63A-D4E92B60E138}" type="datetimeFigureOut">
              <a:rPr lang="en-GB" smtClean="0"/>
              <a:t>03/05/2016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79A5DEC-AA77-4344-AC0F-E2FCE6C68378}" type="slidenum">
              <a:rPr lang="en-GB" smtClean="0"/>
              <a:t>‹#›</a:t>
            </a:fld>
            <a:endParaRPr lang="en-GB"/>
          </a:p>
        </p:txBody>
      </p:sp>
    </p:spTree>
    <p:extLst>
      <p:ext uri="{BB962C8B-B14F-4D97-AF65-F5344CB8AC3E}">
        <p14:creationId xmlns:p14="http://schemas.microsoft.com/office/powerpoint/2010/main" val="4197749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0E8AEA4D-D601-41CD-A63A-D4E92B60E138}" type="datetimeFigureOut">
              <a:rPr lang="en-GB" smtClean="0"/>
              <a:t>03/05/2016</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179A5DEC-AA77-4344-AC0F-E2FCE6C68378}" type="slidenum">
              <a:rPr lang="en-GB" smtClean="0"/>
              <a:t>‹#›</a:t>
            </a:fld>
            <a:endParaRPr lang="en-GB"/>
          </a:p>
        </p:txBody>
      </p:sp>
    </p:spTree>
    <p:extLst>
      <p:ext uri="{BB962C8B-B14F-4D97-AF65-F5344CB8AC3E}">
        <p14:creationId xmlns:p14="http://schemas.microsoft.com/office/powerpoint/2010/main" val="1147871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E8AEA4D-D601-41CD-A63A-D4E92B60E138}" type="datetimeFigureOut">
              <a:rPr lang="en-GB" smtClean="0"/>
              <a:t>03/05/2016</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179A5DEC-AA77-4344-AC0F-E2FCE6C68378}" type="slidenum">
              <a:rPr lang="en-GB" smtClean="0"/>
              <a:t>‹#›</a:t>
            </a:fld>
            <a:endParaRPr lang="en-GB"/>
          </a:p>
        </p:txBody>
      </p:sp>
    </p:spTree>
    <p:extLst>
      <p:ext uri="{BB962C8B-B14F-4D97-AF65-F5344CB8AC3E}">
        <p14:creationId xmlns:p14="http://schemas.microsoft.com/office/powerpoint/2010/main" val="171663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0E8AEA4D-D601-41CD-A63A-D4E92B60E138}" type="datetimeFigureOut">
              <a:rPr lang="en-GB" smtClean="0"/>
              <a:t>03/05/2016</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179A5DEC-AA77-4344-AC0F-E2FCE6C68378}" type="slidenum">
              <a:rPr lang="en-GB" smtClean="0"/>
              <a:t>‹#›</a:t>
            </a:fld>
            <a:endParaRPr lang="en-GB"/>
          </a:p>
        </p:txBody>
      </p:sp>
    </p:spTree>
    <p:extLst>
      <p:ext uri="{BB962C8B-B14F-4D97-AF65-F5344CB8AC3E}">
        <p14:creationId xmlns:p14="http://schemas.microsoft.com/office/powerpoint/2010/main" val="2268071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8AEA4D-D601-41CD-A63A-D4E92B60E138}" type="datetimeFigureOut">
              <a:rPr lang="en-GB" smtClean="0"/>
              <a:t>03/05/2016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79A5DEC-AA77-4344-AC0F-E2FCE6C68378}" type="slidenum">
              <a:rPr lang="en-GB" smtClean="0"/>
              <a:t>‹#›</a:t>
            </a:fld>
            <a:endParaRPr lang="en-GB"/>
          </a:p>
        </p:txBody>
      </p:sp>
    </p:spTree>
    <p:extLst>
      <p:ext uri="{BB962C8B-B14F-4D97-AF65-F5344CB8AC3E}">
        <p14:creationId xmlns:p14="http://schemas.microsoft.com/office/powerpoint/2010/main" val="401168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E8AEA4D-D601-41CD-A63A-D4E92B60E138}" type="datetimeFigureOut">
              <a:rPr lang="en-GB" smtClean="0"/>
              <a:t>03/05/2016</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79A5DEC-AA77-4344-AC0F-E2FCE6C68378}" type="slidenum">
              <a:rPr lang="en-GB" smtClean="0"/>
              <a:t>‹#›</a:t>
            </a:fld>
            <a:endParaRPr lang="en-GB"/>
          </a:p>
        </p:txBody>
      </p:sp>
    </p:spTree>
    <p:extLst>
      <p:ext uri="{BB962C8B-B14F-4D97-AF65-F5344CB8AC3E}">
        <p14:creationId xmlns:p14="http://schemas.microsoft.com/office/powerpoint/2010/main" val="40160051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Files</a:t>
            </a:r>
            <a:endParaRPr lang="en-GB" dirty="0"/>
          </a:p>
        </p:txBody>
      </p:sp>
      <p:sp>
        <p:nvSpPr>
          <p:cNvPr id="3" name="Content Placeholder 2"/>
          <p:cNvSpPr>
            <a:spLocks noGrp="1"/>
          </p:cNvSpPr>
          <p:nvPr>
            <p:ph idx="1"/>
          </p:nvPr>
        </p:nvSpPr>
        <p:spPr>
          <a:xfrm>
            <a:off x="838200" y="1347537"/>
            <a:ext cx="10515600" cy="5245768"/>
          </a:xfrm>
        </p:spPr>
        <p:txBody>
          <a:bodyPr/>
          <a:lstStyle/>
          <a:p>
            <a:r>
              <a:rPr lang="en-GB" dirty="0" smtClean="0"/>
              <a:t>Users are able to open and load in semester file from the HUB containing information about modules for that semester and the modules assessments.</a:t>
            </a:r>
          </a:p>
          <a:p>
            <a:r>
              <a:rPr lang="en-GB" dirty="0" smtClean="0"/>
              <a:t>Users can also save and load in another type of file which contains all of the information from the hub file as well as user defined tasks, activities, milestones and notes.</a:t>
            </a:r>
          </a:p>
          <a:p>
            <a:r>
              <a:rPr lang="en-GB" dirty="0" smtClean="0"/>
              <a:t>The program can accommodate multiple users by allowing each user to name, save and load their own file which keeps track of their own study progress. These can be kept in their Documents for example.</a:t>
            </a:r>
          </a:p>
          <a:p>
            <a:r>
              <a:rPr lang="en-GB" dirty="0" smtClean="0"/>
              <a:t>Users can update deadlines by loading in a new HUB file. All changes are clearly displayed to the user.</a:t>
            </a:r>
            <a:endParaRPr lang="en-GB" dirty="0" smtClean="0"/>
          </a:p>
        </p:txBody>
      </p:sp>
    </p:spTree>
    <p:extLst>
      <p:ext uri="{BB962C8B-B14F-4D97-AF65-F5344CB8AC3E}">
        <p14:creationId xmlns:p14="http://schemas.microsoft.com/office/powerpoint/2010/main" val="912476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Features</a:t>
            </a:r>
            <a:endParaRPr lang="en-GB" dirty="0"/>
          </a:p>
        </p:txBody>
      </p:sp>
      <p:sp>
        <p:nvSpPr>
          <p:cNvPr id="3" name="Content Placeholder 2"/>
          <p:cNvSpPr>
            <a:spLocks noGrp="1"/>
          </p:cNvSpPr>
          <p:nvPr>
            <p:ph idx="1"/>
          </p:nvPr>
        </p:nvSpPr>
        <p:spPr>
          <a:xfrm>
            <a:off x="838200" y="1315453"/>
            <a:ext cx="10515600" cy="5213684"/>
          </a:xfrm>
        </p:spPr>
        <p:txBody>
          <a:bodyPr>
            <a:normAutofit/>
          </a:bodyPr>
          <a:lstStyle/>
          <a:p>
            <a:r>
              <a:rPr lang="en-GB" dirty="0" smtClean="0"/>
              <a:t>Users are able to define study tasks that are attached to assessments and contribute to milestones</a:t>
            </a:r>
          </a:p>
          <a:p>
            <a:r>
              <a:rPr lang="en-GB" dirty="0" smtClean="0"/>
              <a:t>Users are able to define milestones and activities. Milestones represent a collection of tasks that form a common goal and activities are a way to record work done by the user</a:t>
            </a:r>
          </a:p>
          <a:p>
            <a:r>
              <a:rPr lang="en-GB" dirty="0" smtClean="0"/>
              <a:t>Users are able to view Gantt charts for each module which shows activities, tasks, milestones and assessments. It also keeps track of task progress.</a:t>
            </a:r>
          </a:p>
          <a:p>
            <a:r>
              <a:rPr lang="en-GB" dirty="0" smtClean="0"/>
              <a:t>Users are able to add notes to tasks and activities to keep track of any information beyond the description.</a:t>
            </a:r>
          </a:p>
          <a:p>
            <a:r>
              <a:rPr lang="en-GB" dirty="0" smtClean="0"/>
              <a:t>Users can view a deadline window which culminates all of the assessment deadlines in the semester profile. It categorises them into Upcoming, Done and Missed deadlines.</a:t>
            </a:r>
          </a:p>
          <a:p>
            <a:endParaRPr lang="en-GB" dirty="0" smtClean="0"/>
          </a:p>
        </p:txBody>
      </p:sp>
    </p:spTree>
    <p:extLst>
      <p:ext uri="{BB962C8B-B14F-4D97-AF65-F5344CB8AC3E}">
        <p14:creationId xmlns:p14="http://schemas.microsoft.com/office/powerpoint/2010/main" val="17442991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20</TotalTime>
  <Words>245</Words>
  <Application>Microsoft Office PowerPoint</Application>
  <PresentationFormat>Widescreen</PresentationFormat>
  <Paragraphs>11</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Century Gothic</vt:lpstr>
      <vt:lpstr>Wingdings 3</vt:lpstr>
      <vt:lpstr>Ion</vt:lpstr>
      <vt:lpstr>Files</vt:lpstr>
      <vt:lpstr>Features</vt:lpstr>
    </vt:vector>
  </TitlesOfParts>
  <Company>University of East Anglia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Features</dc:title>
  <dc:creator>Danny Murphy (CMP)</dc:creator>
  <cp:lastModifiedBy>Danny Murphy (CMP)</cp:lastModifiedBy>
  <cp:revision>7</cp:revision>
  <dcterms:created xsi:type="dcterms:W3CDTF">2016-05-03T10:57:35Z</dcterms:created>
  <dcterms:modified xsi:type="dcterms:W3CDTF">2016-05-03T11:18:20Z</dcterms:modified>
</cp:coreProperties>
</file>