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Armish	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Brendon Rhodes, Taylor Schmidt, Eric Erickson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Example of Comparsion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AssemblyTestComparsion.scala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         Movement and Memory Operations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-LDM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-STR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-MOV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-MOVS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-MVN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-ADR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-STM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Example in Code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AssemblyTestMov.scala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/>
              <a:t>					Stack Operations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-Push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-Pop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Example in Code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AssemblyTestStack.scala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/>
              <a:t>Branching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 (B)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Branching with link (BL)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Branching  with exchange of Instruction Set (BX)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Branch With Condition  ( Example:BLE)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Example of Branching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AssemblyTestLoop.scala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Constants and  Labels	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Labels - Define a block of code by an identifier which executes a sequence of commands and can be called multiple times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Constant- Define a variable by EDU #Varname #Value which can be recalled but not changed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>
              <a:spcBef>
                <a:spcPts val="0"/>
              </a:spcBef>
              <a:buNone/>
            </a:pPr>
            <a:r>
              <a:rPr lang="en"/>
              <a:t>Example Code of Constants and Labels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AssemblyTestConstant.scala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Structure of Code Used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code involved using some of the structure that was used in Baysick Implementation and previous Programming Languages Projects.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Parsing includes using Object classes and a Hashmap with line numbers to read input, find which type of code fits, and to store that line and modified code for later use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Running involves matching the case classes with the modified code that we read from the input, and applying different types of operations on a case by case basis, and going through line by line using the storing system to insure proper order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	What is ARMish?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Armish is a slighty changed implemention of the a subset of some of the ARM Assembly Language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Includes	but not limited to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-Flags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-Condition Fields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-Registers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-Labels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-Constants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-Branching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32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Examples of some of the things you can do in ARMISH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3200400">
              <a:spcBef>
                <a:spcPts val="0"/>
              </a:spcBef>
              <a:buNone/>
            </a:pPr>
            <a:r>
              <a:rPr lang="en"/>
              <a:t>MATH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Addition (ADD)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Subtraction (SUB)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Division (DIV)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Multipliction (MUL)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Arithemtic Right Shift (ASRS)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Logical Left Shift (LSLS)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Logical Right Shift (LSRS)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Arithemtic Left Shift (ASLS)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Example in Code for Math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AssemblyTestMath.scala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Logical Operators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OR ( ORR 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( AND)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XOR ( EOR 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BIC   # the and of register and the complement of a imm/register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Example Code for Logic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AssemblyTestLogic.scala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Comparsions / Conditionals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Test Bits 	 (TST)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Test Equivlance (TEQ)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Compararsion ( CMP, CMPN)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