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4" r:id="rId9"/>
    <p:sldId id="261" r:id="rId10"/>
    <p:sldId id="266" r:id="rId11"/>
    <p:sldId id="262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7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19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5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5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7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7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3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5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1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ian.m2989/viz/McQuillen3_10/RockbusterAnnualReview?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luminous blue">
            <a:extLst>
              <a:ext uri="{FF2B5EF4-FFF2-40B4-BE49-F238E27FC236}">
                <a16:creationId xmlns:a16="http://schemas.microsoft.com/office/drawing/2014/main" id="{A8705D47-C553-9DAC-76F6-AE39184A7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68" r="76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794EB-212C-7556-11D1-D0D961C96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Rockbuster</a:t>
            </a:r>
            <a:r>
              <a:rPr lang="en-US" sz="4800" dirty="0"/>
              <a:t> Stealth Annual Review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4593C-A204-1B6C-7923-1696A01F2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Ian McQuillen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217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CFD55-E954-D78A-8A7B-B4A3B5FFFFE5}"/>
              </a:ext>
            </a:extLst>
          </p:cNvPr>
          <p:cNvSpPr txBox="1"/>
          <p:nvPr/>
        </p:nvSpPr>
        <p:spPr>
          <a:xfrm>
            <a:off x="481029" y="1025523"/>
            <a:ext cx="5614971" cy="17451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Ranked Earnings from Cities in Top 10 Countries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F195C-DDE0-C67C-36D7-BC8AAD1DD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9" y="2940207"/>
            <a:ext cx="8586771" cy="367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19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AD30B-E487-0C61-D264-683625C1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Geographic Patterns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B650F-76CC-6360-2DE4-3B74DA55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740" y="1161288"/>
            <a:ext cx="6202680" cy="534287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Our top 3 earning countries are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India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China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USA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is identical to our top 3 countries by total customers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Among the top 10 countries, only 5 have cities in the top 10 by earnings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3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AD30B-E487-0C61-D264-683625C1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69FB-89C9-7D9D-95C8-CAADF86A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Looking at the past year’s data, we will investigate key areas such as: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chemeClr val="bg1"/>
                </a:solidFill>
              </a:rPr>
              <a:t>Where are Rockbuster’s customers?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chemeClr val="bg1"/>
                </a:solidFill>
              </a:rPr>
              <a:t>Which of those places are earning us the most profit?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b="1" dirty="0">
                <a:solidFill>
                  <a:schemeClr val="bg1"/>
                </a:solidFill>
              </a:rPr>
              <a:t>Who are our most valuable customers?</a:t>
            </a:r>
          </a:p>
        </p:txBody>
      </p:sp>
    </p:spTree>
    <p:extLst>
      <p:ext uri="{BB962C8B-B14F-4D97-AF65-F5344CB8AC3E}">
        <p14:creationId xmlns:p14="http://schemas.microsoft.com/office/powerpoint/2010/main" val="138145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CFD55-E954-D78A-8A7B-B4A3B5FFFFE5}"/>
              </a:ext>
            </a:extLst>
          </p:cNvPr>
          <p:cNvSpPr txBox="1"/>
          <p:nvPr/>
        </p:nvSpPr>
        <p:spPr>
          <a:xfrm>
            <a:off x="481029" y="903878"/>
            <a:ext cx="4944411" cy="17451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Rockbuster’s MVP Customers by Spend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1BFD27-24BD-A56E-F5DF-E3745B15C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4" y="2883428"/>
            <a:ext cx="11745952" cy="37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98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AD30B-E487-0C61-D264-683625C1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 Trends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B650F-76CC-6360-2DE4-3B74DA55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254" y="579120"/>
            <a:ext cx="6202680" cy="62788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worrying global trend: it appears that each city may use 1 person’s account for the entire citywide population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small island of Reunion is home to our highest spending customer, Eleanor Hunt!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USA has the highest volume of big spenders</a:t>
            </a:r>
          </a:p>
        </p:txBody>
      </p:sp>
    </p:spTree>
    <p:extLst>
      <p:ext uri="{BB962C8B-B14F-4D97-AF65-F5344CB8AC3E}">
        <p14:creationId xmlns:p14="http://schemas.microsoft.com/office/powerpoint/2010/main" val="41747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AD30B-E487-0C61-D264-683625C1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69FB-89C9-7D9D-95C8-CAADF86A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6456" cy="3377184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More customers = more earnings for us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Our biggest spending customers are not </a:t>
            </a:r>
            <a:r>
              <a:rPr lang="en-US" sz="1800" i="1" dirty="0">
                <a:solidFill>
                  <a:schemeClr val="bg1"/>
                </a:solidFill>
              </a:rPr>
              <a:t>consistently</a:t>
            </a:r>
            <a:r>
              <a:rPr lang="en-US" sz="1800" dirty="0">
                <a:solidFill>
                  <a:schemeClr val="bg1"/>
                </a:solidFill>
              </a:rPr>
              <a:t> located in our highest earning countries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We are performing the best in Asian markets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We have little market penetration in Africa and Europe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We must investigate the 1 customer per city phenomenon</a:t>
            </a:r>
          </a:p>
        </p:txBody>
      </p:sp>
    </p:spTree>
    <p:extLst>
      <p:ext uri="{BB962C8B-B14F-4D97-AF65-F5344CB8AC3E}">
        <p14:creationId xmlns:p14="http://schemas.microsoft.com/office/powerpoint/2010/main" val="307781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AD30B-E487-0C61-D264-683625C1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18" y="485090"/>
            <a:ext cx="10331196" cy="1980988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69FB-89C9-7D9D-95C8-CAADF86A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88" y="6179058"/>
            <a:ext cx="10506456" cy="5913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ian.mcquillen@Rockbuster.biz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6D029-EFF1-B16A-4BC0-CD436D44254F}"/>
              </a:ext>
            </a:extLst>
          </p:cNvPr>
          <p:cNvSpPr txBox="1"/>
          <p:nvPr/>
        </p:nvSpPr>
        <p:spPr>
          <a:xfrm>
            <a:off x="731016" y="3433842"/>
            <a:ext cx="103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2"/>
              </a:rPr>
              <a:t>Click here to see this presentation hosted on Tableau Public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3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5C1F-2E47-34A9-D47E-8DC3606D4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7298"/>
            <a:ext cx="10509504" cy="271576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Analysis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D92F0-611D-6AE3-099A-F40BF98DD8B6}"/>
              </a:ext>
            </a:extLst>
          </p:cNvPr>
          <p:cNvSpPr txBox="1"/>
          <p:nvPr/>
        </p:nvSpPr>
        <p:spPr>
          <a:xfrm>
            <a:off x="2484912" y="928903"/>
            <a:ext cx="6333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4629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AD30B-E487-0C61-D264-683625C1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69FB-89C9-7D9D-95C8-CAADF86A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Looking at the past year’s data, we will investigate key areas such as: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chemeClr val="bg1"/>
                </a:solidFill>
              </a:rPr>
              <a:t>Where are Rockbuster’s customers?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chemeClr val="bg1"/>
                </a:solidFill>
              </a:rPr>
              <a:t>Which of those places are earning us the most profit?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chemeClr val="bg1"/>
                </a:solidFill>
              </a:rPr>
              <a:t>Who are our most valuable customers?</a:t>
            </a:r>
          </a:p>
        </p:txBody>
      </p:sp>
    </p:spTree>
    <p:extLst>
      <p:ext uri="{BB962C8B-B14F-4D97-AF65-F5344CB8AC3E}">
        <p14:creationId xmlns:p14="http://schemas.microsoft.com/office/powerpoint/2010/main" val="93600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AD30B-E487-0C61-D264-683625C1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Basic Movie Information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25E5B0B-89D9-7295-73FE-356E7F993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4626" y="2421083"/>
            <a:ext cx="6781637" cy="1734669"/>
          </a:xfrm>
        </p:spPr>
      </p:pic>
    </p:spTree>
    <p:extLst>
      <p:ext uri="{BB962C8B-B14F-4D97-AF65-F5344CB8AC3E}">
        <p14:creationId xmlns:p14="http://schemas.microsoft.com/office/powerpoint/2010/main" val="49551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AD30B-E487-0C61-D264-683625C1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69FB-89C9-7D9D-95C8-CAADF86A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Looking at the past year’s data, we will investigate key areas such as: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b="1" dirty="0">
                <a:solidFill>
                  <a:schemeClr val="bg1"/>
                </a:solidFill>
              </a:rPr>
              <a:t>Where are Rockbuster’s customers?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chemeClr val="bg1"/>
                </a:solidFill>
              </a:rPr>
              <a:t>Which of those places are earning us the most profit?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chemeClr val="bg1"/>
                </a:solidFill>
              </a:rPr>
              <a:t>Who are our most valuable customers?</a:t>
            </a:r>
          </a:p>
        </p:txBody>
      </p:sp>
    </p:spTree>
    <p:extLst>
      <p:ext uri="{BB962C8B-B14F-4D97-AF65-F5344CB8AC3E}">
        <p14:creationId xmlns:p14="http://schemas.microsoft.com/office/powerpoint/2010/main" val="55836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2E1A93-6AC3-1714-1715-C84531B7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01" y="2948939"/>
            <a:ext cx="11754798" cy="33886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8CFD55-E954-D78A-8A7B-B4A3B5FFFFE5}"/>
              </a:ext>
            </a:extLst>
          </p:cNvPr>
          <p:cNvSpPr txBox="1"/>
          <p:nvPr/>
        </p:nvSpPr>
        <p:spPr>
          <a:xfrm>
            <a:off x="427076" y="1134443"/>
            <a:ext cx="6757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Top 10 Countries by Number of Customers</a:t>
            </a:r>
          </a:p>
        </p:txBody>
      </p:sp>
    </p:spTree>
    <p:extLst>
      <p:ext uri="{BB962C8B-B14F-4D97-AF65-F5344CB8AC3E}">
        <p14:creationId xmlns:p14="http://schemas.microsoft.com/office/powerpoint/2010/main" val="322173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CFD55-E954-D78A-8A7B-B4A3B5FFFFE5}"/>
              </a:ext>
            </a:extLst>
          </p:cNvPr>
          <p:cNvSpPr txBox="1"/>
          <p:nvPr/>
        </p:nvSpPr>
        <p:spPr>
          <a:xfrm>
            <a:off x="398178" y="968571"/>
            <a:ext cx="5270386" cy="11209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Number of Customers per City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84472-5697-D1CE-AED0-34115E4ED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437" y="0"/>
            <a:ext cx="563154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BAA5CE-84E6-2DA4-62E7-49AA43C74DB1}"/>
              </a:ext>
            </a:extLst>
          </p:cNvPr>
          <p:cNvSpPr txBox="1"/>
          <p:nvPr/>
        </p:nvSpPr>
        <p:spPr>
          <a:xfrm>
            <a:off x="481029" y="3388198"/>
            <a:ext cx="4060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drill down to the city level, nearly every city has just a single active customer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640090-CD08-2A33-1F14-41E40ACB3A39}"/>
              </a:ext>
            </a:extLst>
          </p:cNvPr>
          <p:cNvSpPr txBox="1"/>
          <p:nvPr/>
        </p:nvSpPr>
        <p:spPr>
          <a:xfrm>
            <a:off x="481029" y="4800600"/>
            <a:ext cx="3977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makes any attempt to rank cities by the number of customers futile</a:t>
            </a:r>
          </a:p>
        </p:txBody>
      </p:sp>
    </p:spTree>
    <p:extLst>
      <p:ext uri="{BB962C8B-B14F-4D97-AF65-F5344CB8AC3E}">
        <p14:creationId xmlns:p14="http://schemas.microsoft.com/office/powerpoint/2010/main" val="3358302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AD30B-E487-0C61-D264-683625C1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69FB-89C9-7D9D-95C8-CAADF86A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Looking at the past year’s data, we will investigate key areas such as: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chemeClr val="bg1"/>
                </a:solidFill>
              </a:rPr>
              <a:t>Where are Rockbuster’s customers?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b="1" dirty="0">
                <a:solidFill>
                  <a:schemeClr val="bg1"/>
                </a:solidFill>
              </a:rPr>
              <a:t>Which of those places are earning us the most profit?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chemeClr val="bg1"/>
                </a:solidFill>
              </a:rPr>
              <a:t>Who are our most valuable customers?</a:t>
            </a:r>
          </a:p>
        </p:txBody>
      </p:sp>
    </p:spTree>
    <p:extLst>
      <p:ext uri="{BB962C8B-B14F-4D97-AF65-F5344CB8AC3E}">
        <p14:creationId xmlns:p14="http://schemas.microsoft.com/office/powerpoint/2010/main" val="9212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AEFCF-5A50-9870-42F9-7BC2FBAC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74" y="81643"/>
            <a:ext cx="9994452" cy="6694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78244B-838C-F26A-3698-E1750794D887}"/>
              </a:ext>
            </a:extLst>
          </p:cNvPr>
          <p:cNvSpPr txBox="1"/>
          <p:nvPr/>
        </p:nvSpPr>
        <p:spPr>
          <a:xfrm>
            <a:off x="1098774" y="81643"/>
            <a:ext cx="3313206" cy="1384995"/>
          </a:xfrm>
          <a:prstGeom prst="rect">
            <a:avLst/>
          </a:prstGeom>
          <a:solidFill>
            <a:schemeClr val="tx1">
              <a:lumMod val="85000"/>
              <a:lumOff val="15000"/>
              <a:alpha val="6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Global Distribution of Customers &amp; Payments</a:t>
            </a:r>
          </a:p>
        </p:txBody>
      </p:sp>
    </p:spTree>
    <p:extLst>
      <p:ext uri="{BB962C8B-B14F-4D97-AF65-F5344CB8AC3E}">
        <p14:creationId xmlns:p14="http://schemas.microsoft.com/office/powerpoint/2010/main" val="426862129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1F3F0"/>
      </a:lt2>
      <a:accent1>
        <a:srgbClr val="AF29E7"/>
      </a:accent1>
      <a:accent2>
        <a:srgbClr val="5825D7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3A96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386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AccentBoxVTI</vt:lpstr>
      <vt:lpstr>Rockbuster Stealth Annual Review 2022</vt:lpstr>
      <vt:lpstr>PowerPoint Presentation</vt:lpstr>
      <vt:lpstr>Introduction</vt:lpstr>
      <vt:lpstr>Basic Movie Information</vt:lpstr>
      <vt:lpstr>Analysis</vt:lpstr>
      <vt:lpstr>PowerPoint Presentation</vt:lpstr>
      <vt:lpstr>PowerPoint Presentation</vt:lpstr>
      <vt:lpstr>Analysis</vt:lpstr>
      <vt:lpstr>PowerPoint Presentation</vt:lpstr>
      <vt:lpstr>PowerPoint Presentation</vt:lpstr>
      <vt:lpstr>Geographic Patterns</vt:lpstr>
      <vt:lpstr>Analysis</vt:lpstr>
      <vt:lpstr>PowerPoint Presentation</vt:lpstr>
      <vt:lpstr>Customer Trends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Annual Review 2022</dc:title>
  <dc:creator>Ian McQuillen</dc:creator>
  <cp:lastModifiedBy>Ian McQuillen</cp:lastModifiedBy>
  <cp:revision>3</cp:revision>
  <dcterms:created xsi:type="dcterms:W3CDTF">2022-06-29T21:39:31Z</dcterms:created>
  <dcterms:modified xsi:type="dcterms:W3CDTF">2022-06-30T01:17:12Z</dcterms:modified>
</cp:coreProperties>
</file>