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‹№›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D2D23E-F81B-E348-380A-0C8CEB95D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2480733"/>
            <a:ext cx="7115688" cy="862996"/>
          </a:xfrm>
        </p:spPr>
        <p:txBody>
          <a:bodyPr>
            <a:normAutofit fontScale="90000"/>
          </a:bodyPr>
          <a:lstStyle/>
          <a:p>
            <a:r>
              <a:rPr lang="uk-UA" dirty="0"/>
              <a:t>Задача Йосипа 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C4A07CA9-F5B4-D751-2DCD-12E7E6385C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Метод зменшення розміру задачі</a:t>
            </a:r>
          </a:p>
        </p:txBody>
      </p:sp>
    </p:spTree>
    <p:extLst>
      <p:ext uri="{BB962C8B-B14F-4D97-AF65-F5344CB8AC3E}">
        <p14:creationId xmlns:p14="http://schemas.microsoft.com/office/powerpoint/2010/main" val="458565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FB39AF-BAEC-9DD4-CC7A-B9A40C32C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Формулювання задачі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E94B44D-412C-266A-688D-E4E6EAFF9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2603953" cy="3450613"/>
          </a:xfrm>
        </p:spPr>
        <p:txBody>
          <a:bodyPr/>
          <a:lstStyle/>
          <a:p>
            <a:pPr marL="0" indent="0">
              <a:buNone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колі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стоїть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повстанці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пронумеровані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uk-UA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до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uk-UA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Починаючи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нуля, вони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вбивають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кожного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uk-UA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-ого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хто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вижив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 колу.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9BAFF5-53D5-8ECD-2357-9618DE1C0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244" y="2015732"/>
            <a:ext cx="6533489" cy="372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0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E7BFE-0BAD-E8CE-323C-7106079F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EE8A4E-5A1D-FB14-1B4B-8C7262AB9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53" y="286814"/>
            <a:ext cx="10819093" cy="589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878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17012C-6915-6494-B929-E7426744F8CB}"/>
              </a:ext>
            </a:extLst>
          </p:cNvPr>
          <p:cNvSpPr txBox="1"/>
          <p:nvPr/>
        </p:nvSpPr>
        <p:spPr>
          <a:xfrm>
            <a:off x="1371600" y="1185333"/>
            <a:ext cx="917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/>
              <a:t>Код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9E892D7-0088-3DE6-0A40-DAC4503F3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70" y="1831664"/>
            <a:ext cx="6133462" cy="31946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60DB8-B972-6E77-2784-CDCBAE2109AE}"/>
              </a:ext>
            </a:extLst>
          </p:cNvPr>
          <p:cNvSpPr txBox="1"/>
          <p:nvPr/>
        </p:nvSpPr>
        <p:spPr>
          <a:xfrm>
            <a:off x="7552267" y="1955800"/>
            <a:ext cx="3224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O(n) </a:t>
            </a:r>
            <a:r>
              <a:rPr lang="uk-UA" dirty="0"/>
              <a:t>де </a:t>
            </a:r>
            <a:r>
              <a:rPr lang="en-US" dirty="0"/>
              <a:t>n </a:t>
            </a:r>
            <a:r>
              <a:rPr lang="uk-UA" dirty="0"/>
              <a:t>– це </a:t>
            </a:r>
            <a:r>
              <a:rPr lang="uk-UA"/>
              <a:t>кількість людей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03488942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{1FEF1265-F325-4CBD-8FBA-702A3A370E19}tf10001114</Template>
  <TotalTime>30</TotalTime>
  <Words>47</Words>
  <Application>Microsoft Office PowerPoint</Application>
  <PresentationFormat>Широкий екран</PresentationFormat>
  <Paragraphs>6</Paragraphs>
  <Slides>4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Times New Roman</vt:lpstr>
      <vt:lpstr>Галерея</vt:lpstr>
      <vt:lpstr>Задача Йосипа </vt:lpstr>
      <vt:lpstr>Формулювання задачі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Дмитрий Кваченко</dc:creator>
  <cp:lastModifiedBy>Дмитрий Кваченко</cp:lastModifiedBy>
  <cp:revision>2</cp:revision>
  <dcterms:created xsi:type="dcterms:W3CDTF">2025-04-12T16:59:57Z</dcterms:created>
  <dcterms:modified xsi:type="dcterms:W3CDTF">2025-04-12T17:31:43Z</dcterms:modified>
</cp:coreProperties>
</file>