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Quicksand"/>
      <p:regular r:id="rId14"/>
      <p:bold r:id="rId15"/>
    </p:embeddedFont>
    <p:embeddedFont>
      <p:font typeface="Ubuntu Mono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bold.fntdata"/><Relationship Id="rId14" Type="http://schemas.openxmlformats.org/officeDocument/2006/relationships/font" Target="fonts/Quicksand-regular.fntdata"/><Relationship Id="rId17" Type="http://schemas.openxmlformats.org/officeDocument/2006/relationships/font" Target="fonts/UbuntuMono-bold.fntdata"/><Relationship Id="rId16" Type="http://schemas.openxmlformats.org/officeDocument/2006/relationships/font" Target="fonts/Ubuntu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Mono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55850" y="0"/>
            <a:ext cx="7772400" cy="124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Unicorn HAT &amp; Minecraft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Drawing to the real world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137875" y="0"/>
            <a:ext cx="7772400" cy="124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Showing LEDs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Getting started with the Unicorn HAT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 Load Libraries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unicornhat as UH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for y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 for x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 UH.set_pixel(x, y, 150, 150, 150)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 UH.show();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>
              <a:spcBef>
                <a:spcPts val="0"/>
              </a:spcBef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time.sleep(1)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137875" y="0"/>
            <a:ext cx="8320200" cy="124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Minecraft to Unicorn HAT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Mapping blocks to pixels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#!/usr/bin/env python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 Load Libraries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mcpi.minecraft as minecraft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mcpi.block as block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unicornhat as UH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############ Write your program below #############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#Connect Minecraft API to the currently open world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 = minecraft.Minecraft.create()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#draw canvas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mc.setBlocks(0,0,0, 7,64,7, 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mc.setBlocks(0,-1,0, 7,-1,7, 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#check canvas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while True: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 for z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 for x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#get the current block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block_type = mc.getBlock(x,0,z)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if block_type == 35: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UH.set_pixel(x, z, 100, 100,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UH.show()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else: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UH.set_pixel(x, z, 0, 0,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UH.show()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137875" y="0"/>
            <a:ext cx="8320200" cy="124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Greyscale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Differentiate block colour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#!/usr/bin/env python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 Load Libraries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mcpi.minecraft as minecraft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mcpi.block as block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import unicornhat as UH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############ Write your program below #############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#Connect Minecraft API to the currently open world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 = minecraft.Minecraft.create()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#draw canvas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mc.setBlocks(0,0,0, 7,64,7, 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mc.setBlocks(0,-1,0, 7,-1,7, 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#check canvas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while True: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 for z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 for x in range(8):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#get the current block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block = mc.getBlockWithData(x, 0, z)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block_type = block.id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if block_type == 35: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block_colour = block.data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if block_colour == 7: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	 UH.set_pixel(x, z, 50, 50, 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elif block_colour == 8: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	 UH.set_pixel(x, z, 100, 100,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elif block_colour == 0: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	 UH.set_pixel(x, z, 150, 150, 150)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UH.show()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 else: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UH.set_pixel(x, z, 0, 0,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Ubuntu Mono"/>
                <a:ea typeface="Ubuntu Mono"/>
                <a:cs typeface="Ubuntu Mono"/>
                <a:sym typeface="Ubuntu Mono"/>
              </a:rPr>
              <a:t>   			 UH.show()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37875" y="0"/>
            <a:ext cx="8320200" cy="124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Full Colour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Add the rest of the colours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