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C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88968-5460-43BC-B278-344B8A79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6EC13-3142-4659-830B-E7F7732BD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D8DF7-8A92-4160-B7F2-D68562FF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D3F67-B282-4B0A-8DA8-5FC760EF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E5935-6EE5-4A65-91EE-811C4EBB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14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1F594-E222-415C-8833-26FF138C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F552F-88FA-44BC-8431-88EF6FAB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919DC-0DFE-44EE-AF54-0F02E5BD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6EA71-F81B-40DE-9F8A-7F8F59A4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A8CAC4-B4A3-437D-BAD1-20AE9F8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97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F8FADB-A7BF-4569-8663-2B763370A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46FE62-0FF7-488A-8461-F780CB4F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BEF18-4CB1-4D56-9C5B-8A7CC3D8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7D9CD5-C130-4539-B4F6-B1891421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39A351-90D6-4B6F-ACFB-829174A8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7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83D52-BACD-4D0F-A2D0-50ABC9D2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FFDB6-D3F1-4DBC-A870-F756D7F4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33768-329D-4205-8698-A240C571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5F11B-0F59-40D5-A433-0F1A4A1F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A9A06-2645-438E-9675-9220EE01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8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31699-94F8-4796-9272-04542F66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F83F7-3CC4-4A85-A335-133F30B9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A469-8BCA-45BA-A8DF-28AE7149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6BCA8-403D-452C-A5EB-DF40F1A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265F8-2CC0-43F1-8C35-2FF9FE7A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57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3C98-1ECE-4BCE-B1AA-C293E6B4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62686-4A4B-44A2-8BED-1E63114C7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5F69D8-37E3-48B0-94F9-8DA52E86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27EFA8-B641-4F9F-BCEA-504B2A74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A0ABF-951B-4E7F-BCC0-D7BD62EA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77DB9-4DDB-49D7-A556-0481C498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5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37C11-2697-4577-8402-09056F19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8BFE5-5A75-44B4-BD0A-C8B8330F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FFCAC-2656-4BC8-875E-76C479CC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DC4961-448E-4F22-9313-7023567C4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6F3EB7-7B79-42BE-BAA8-23BC9E280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423E83-37DD-45A8-8213-C01647A9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F3D914-BF1B-494F-8B9F-26E49059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7E1ADE-C83E-426B-9B3D-C0139D24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5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5AEE-CC62-446D-95E9-AFF0EE46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67183A-709B-4FF9-ADC9-87137D88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80FA3-944E-4361-8BC4-B3D80B98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6EF70-722D-4AC9-9F6B-A7BE8184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E2F881-F691-4580-8D5B-A7D7C469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30DF51-0F80-480E-BF01-A9AA4E82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6C40F0-D052-4B72-9901-5065BDDE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2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7DF3-5533-4D34-98C5-507E24FB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02FA-9BC9-4F5F-8933-B971C107E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5A2229-CCAA-4709-A4EB-5CC5C036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AC0CAD-449C-4D56-B71E-2D9A77DC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933743-AD8E-4970-B0CD-8AFDB0FD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01F23-C486-4821-8986-7677F976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7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11C8-51A1-4D8C-8BF8-CAD2C2E6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A4173C-C22C-4809-9D25-1AB0F3115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888616-EB76-4DAF-96F1-65EFBE54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A8A581-D71E-4CD8-AE95-BF80AB8D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A9588-3F55-4A5E-97B2-3021FF3E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99966-19AD-4081-A0B9-C3EED1C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D24962-865A-4AD3-B8E6-AA5ECC8C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59AFE1-B07A-41F4-B245-DB6EBCF3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5690AD-BC6A-4FBE-A3C6-43CA25FFC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0027-7895-4FB4-B33E-8B8BF1CC5AB1}" type="datetimeFigureOut">
              <a:rPr lang="pt-BR" smtClean="0"/>
              <a:t>24/06/2019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EB383-4F4D-46DD-9F36-13CBEDE61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B1166-9720-445E-93C3-736100077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E509-CA18-4AE4-9E6E-418E8BF9B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88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0F2DDE8-B319-4963-A488-4247454E8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964" y="844826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HOUSE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CAA0C43-1099-47D0-9DE4-BC34F78D8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657" y="4407289"/>
            <a:ext cx="6740685" cy="127616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Professores:</a:t>
            </a:r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Alberto Nascimento e </a:t>
            </a:r>
          </a:p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Henrique Loureiro Feichas.</a:t>
            </a:r>
          </a:p>
        </p:txBody>
      </p:sp>
    </p:spTree>
    <p:extLst>
      <p:ext uri="{BB962C8B-B14F-4D97-AF65-F5344CB8AC3E}">
        <p14:creationId xmlns:p14="http://schemas.microsoft.com/office/powerpoint/2010/main" val="34730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E7F9-FC27-4B13-ADF2-307A9850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Membros da Equipe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C6EC33-7950-4449-B9E8-0EEBCE6BCDB2}"/>
              </a:ext>
            </a:extLst>
          </p:cNvPr>
          <p:cNvSpPr txBox="1"/>
          <p:nvPr/>
        </p:nvSpPr>
        <p:spPr>
          <a:xfrm>
            <a:off x="926976" y="3541753"/>
            <a:ext cx="18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Fabiano Luiz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A0ADFC-0F42-49B4-B130-1BC180D9F40A}"/>
              </a:ext>
            </a:extLst>
          </p:cNvPr>
          <p:cNvSpPr txBox="1"/>
          <p:nvPr/>
        </p:nvSpPr>
        <p:spPr>
          <a:xfrm>
            <a:off x="3726808" y="3541753"/>
            <a:ext cx="18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Lucas Martins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579F6E-757D-4F9F-B799-121969B727C6}"/>
              </a:ext>
            </a:extLst>
          </p:cNvPr>
          <p:cNvSpPr txBox="1"/>
          <p:nvPr/>
        </p:nvSpPr>
        <p:spPr>
          <a:xfrm>
            <a:off x="6609890" y="3541753"/>
            <a:ext cx="18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Marcelo Souza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66F4E4-7BA5-418C-B223-91FFE0EE5579}"/>
              </a:ext>
            </a:extLst>
          </p:cNvPr>
          <p:cNvSpPr txBox="1"/>
          <p:nvPr/>
        </p:nvSpPr>
        <p:spPr>
          <a:xfrm>
            <a:off x="9144374" y="3541753"/>
            <a:ext cx="233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Whalesson Ferreira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4E901-955C-402E-8398-0515CABA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54" y="3911085"/>
            <a:ext cx="4126292" cy="2321039"/>
          </a:xfrm>
          <a:prstGeom prst="rect">
            <a:avLst/>
          </a:prstGeom>
        </p:spPr>
      </p:pic>
      <p:pic>
        <p:nvPicPr>
          <p:cNvPr id="6" name="Imagem 5" descr="Uma imagem contendo pessoa, homem&#10;&#10;Descrição gerada automaticamente">
            <a:extLst>
              <a:ext uri="{FF2B5EF4-FFF2-40B4-BE49-F238E27FC236}">
                <a16:creationId xmlns:a16="http://schemas.microsoft.com/office/drawing/2014/main" id="{12CBAA5F-C6AB-4505-BC67-278C2E305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" y="1541242"/>
            <a:ext cx="1855303" cy="2308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 descr="Uma imagem contendo pessoa, homem, óculos, vestindo&#10;&#10;Descrição gerada automaticamente">
            <a:extLst>
              <a:ext uri="{FF2B5EF4-FFF2-40B4-BE49-F238E27FC236}">
                <a16:creationId xmlns:a16="http://schemas.microsoft.com/office/drawing/2014/main" id="{D60E12D1-F3D9-4B79-B25A-7A34E2C62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07" y="1220714"/>
            <a:ext cx="1984773" cy="2469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m 20" descr="Uma imagem contendo pessoa, interior, homem&#10;&#10;Descrição gerada automaticamente">
            <a:extLst>
              <a:ext uri="{FF2B5EF4-FFF2-40B4-BE49-F238E27FC236}">
                <a16:creationId xmlns:a16="http://schemas.microsoft.com/office/drawing/2014/main" id="{1599A295-19DB-4BDA-B644-146A7660D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21" y="1154871"/>
            <a:ext cx="2077654" cy="2770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 descr="Uma imagem contendo pessoa, homem, branco, mantendo&#10;&#10;Descrição gerada automaticamente">
            <a:extLst>
              <a:ext uri="{FF2B5EF4-FFF2-40B4-BE49-F238E27FC236}">
                <a16:creationId xmlns:a16="http://schemas.microsoft.com/office/drawing/2014/main" id="{9BF94E9F-3A69-4468-8FD5-84BE973FF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6" y="1154871"/>
            <a:ext cx="1981420" cy="2641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18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E9F3BC-4F02-4BCF-882A-23273334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73A8F-4A45-4E08-9E71-E344B199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 do Projeto: </a:t>
            </a:r>
            <a:r>
              <a:rPr lang="pt-BR" sz="1800" b="1" dirty="0">
                <a:solidFill>
                  <a:srgbClr val="22C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HOUSE</a:t>
            </a:r>
            <a:endParaRPr lang="pt-BR" sz="1800" dirty="0">
              <a:solidFill>
                <a:srgbClr val="22C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Logo: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73FCC-0765-4DD2-A989-7103792AB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77" y="2776815"/>
            <a:ext cx="5047831" cy="50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4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D4B433-DA29-4FBE-B5E0-9A98FF3F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138" y="2195903"/>
            <a:ext cx="6817723" cy="2466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</a:t>
            </a:r>
            <a:r>
              <a:rPr lang="en-US" sz="47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47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tilizadas para 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1272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7B3A472C-9A76-4BE5-A27A-4E945674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26" y="3666444"/>
            <a:ext cx="2158434" cy="21584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79A322-3ECF-4AA0-AAD4-C68BED5E8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21" y="4077979"/>
            <a:ext cx="2455479" cy="169209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5B9018E-ADD9-447B-8FF8-D7242D40E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" y="827094"/>
            <a:ext cx="1809015" cy="18090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B99C41-21B3-4D7E-AC6E-B23FA94A3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17" y="845758"/>
            <a:ext cx="2380571" cy="1630691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511A62C-D772-4784-A3CE-3A462CFA9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41" y="3958331"/>
            <a:ext cx="1769255" cy="18514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C7AE6A-E811-44BA-945F-5D0427ED8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02" y="1087930"/>
            <a:ext cx="2428334" cy="965617"/>
          </a:xfrm>
          <a:prstGeom prst="rect">
            <a:avLst/>
          </a:prstGeom>
        </p:spPr>
      </p:pic>
      <p:pic>
        <p:nvPicPr>
          <p:cNvPr id="10" name="Imagem 9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6CA0AF9-A6D8-4CF9-90EE-A66C3B2F6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5323"/>
            <a:ext cx="2251033" cy="22745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754152-7E6F-418A-903D-388718B52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20" y="523656"/>
            <a:ext cx="3454867" cy="22375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013A9B-83DB-43A9-82C0-778C88DCA5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39" y="3920151"/>
            <a:ext cx="1704353" cy="17050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F38AA8-7389-4633-8135-3577ACC253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5" y="3725237"/>
            <a:ext cx="2158434" cy="21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0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43E67B-33D4-45B4-9952-7B9D543B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gastos no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F968B-2C3D-49DF-AE4E-CF55D61F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rgbClr val="000000"/>
                </a:solidFill>
              </a:rPr>
              <a:t>Fita Led: R$ 12,00;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Real Time Clock: R$ 10,00;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Relê 4 canais: R$ 25,00;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Porta Janela: R$ 20,00;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Total gasto: R$ 67,00.</a:t>
            </a:r>
          </a:p>
        </p:txBody>
      </p:sp>
    </p:spTree>
    <p:extLst>
      <p:ext uri="{BB962C8B-B14F-4D97-AF65-F5344CB8AC3E}">
        <p14:creationId xmlns:p14="http://schemas.microsoft.com/office/powerpoint/2010/main" val="139345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FEECA-07CF-4EDB-9C24-AEC4B89C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4AB94F-F326-48F6-8A91-20EC9E0F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35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SAFE HOUSE</vt:lpstr>
      <vt:lpstr>Membros da Equipe</vt:lpstr>
      <vt:lpstr>Sobre o Projeto</vt:lpstr>
      <vt:lpstr>Ferramentas Utilizadas para o Desenvolvimento.</vt:lpstr>
      <vt:lpstr>Apresentação do PowerPoint</vt:lpstr>
      <vt:lpstr>Total de gastos no projeto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HOUSE</dc:title>
  <dc:creator>FABIANO LUIZ PEREIRA DE JESUS</dc:creator>
  <cp:lastModifiedBy>MARCELO SOUZA</cp:lastModifiedBy>
  <cp:revision>6</cp:revision>
  <dcterms:created xsi:type="dcterms:W3CDTF">2019-06-06T15:13:55Z</dcterms:created>
  <dcterms:modified xsi:type="dcterms:W3CDTF">2019-06-25T00:44:07Z</dcterms:modified>
</cp:coreProperties>
</file>