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" pitchFamily="2" charset="0"/>
      <p:regular r:id="rId10"/>
      <p:bold r:id="rId11"/>
      <p:italic r:id="rId12"/>
      <p:boldItalic r:id="rId13"/>
    </p:embeddedFont>
    <p:embeddedFont>
      <p:font typeface="Roboto Slab" pitchFamily="2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SLIDES_API143586657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SLIDES_API143586657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SLIDES_API1435866575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SLIDES_API1435866575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SLIDES_API1435866575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SLIDES_API1435866575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SLIDES_API1435866575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SLIDES_API1435866575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SLIDES_API1435866575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SLIDES_API1435866575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SLIDES_API1435866575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SLIDES_API1435866575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SLIDES_API1435866575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SLIDES_API1435866575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/>
        </p:nvSpPr>
        <p:spPr>
          <a:xfrm>
            <a:off x="635000" y="1016000"/>
            <a:ext cx="63501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Manipulando Arrays em JavaScript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635000" y="1651000"/>
            <a:ext cx="6350100" cy="29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Aprenda várias formas de criar e manipular arrays em JavaScript usando frutas como exemplos.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278470" y="1409700"/>
            <a:ext cx="5191060" cy="229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508000" y="1651000"/>
            <a:ext cx="6959700" cy="29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Notação Literal: 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const frutas = ['maçã', 'banana', 'laranja']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Construtor Array: 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const frutas = new Array('maçã', 'banana', 'laranja')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250" y="2279775"/>
            <a:ext cx="2921000" cy="283184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838200" y="635000"/>
            <a:ext cx="50799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Criando Arrays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381000" y="793800"/>
            <a:ext cx="317500" cy="3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/>
        </p:nvSpPr>
        <p:spPr>
          <a:xfrm>
            <a:off x="508000" y="1651000"/>
            <a:ext cx="5588100" cy="29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Acessando Elementos: 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 console.log(frutas[0])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Adicionando Elementos no Final: 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 frutas.push('uva')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Removendo Elementos do Final: 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 frutas.pop()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250" y="2279775"/>
            <a:ext cx="2921000" cy="283184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838200" y="635000"/>
            <a:ext cx="78213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Acessando e Manipulando Arrays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381000" y="793800"/>
            <a:ext cx="317500" cy="3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524325" y="899900"/>
            <a:ext cx="7221000" cy="29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Adicionando Elementos no Início:    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 frutas.unshift('abacaxi')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Removendo Elementos do Início: 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 frutas.shift()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Encontrando o Índice de um Elemento: 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 const indiceBanana = frutas.indexOf('banana')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250" y="2279775"/>
            <a:ext cx="2921000" cy="283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508000" y="843650"/>
            <a:ext cx="6796200" cy="37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Removendo Elementos por Índice: 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 frutas.splice(indiceBanana, 1)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Iteração com `for`: 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 for (let i = 0; i &lt; frutas.length; i++) {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   console.log(frutas[i]) 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 }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Iteração com `for...of`: 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 for (const fruta of frutas) {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    console.log(fruta)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 }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250" y="2279775"/>
            <a:ext cx="2921000" cy="283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250" y="2279775"/>
            <a:ext cx="2921000" cy="283184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508000" y="867225"/>
            <a:ext cx="7090200" cy="3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Mapeando um Novo Array: 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 const frutasMaiusculas = frutas.map(fruta =&gt; fruta.toUpperCase())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Filtrando Elementos: 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 const frutasComA = frutas.filter(fruta =&gt; fruta.includes('a'))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Reduzindo para um Único Valor: 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 const quantidadeLetras = frutas.reduce((total, fruta) =&gt; total + fruta.length, 0)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250" y="2279775"/>
            <a:ext cx="2921000" cy="2831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508000" y="1651000"/>
            <a:ext cx="6992400" cy="29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JavaScript oferece muitas outras funcionalidades poderosas para trabalhar com arrays, como `forEach`, `find`, `sort`, `slice`, entre outras.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A escolha da técnica dependerá da tarefa que você precisa realizar.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508000" y="1016000"/>
            <a:ext cx="57150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Outras Funcionalidades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2546D2EFE2FB244B55C33B647F7B124" ma:contentTypeVersion="11" ma:contentTypeDescription="Crie um novo documento." ma:contentTypeScope="" ma:versionID="4690799ea2f24cbf099f0c9c25d8e7b8">
  <xsd:schema xmlns:xsd="http://www.w3.org/2001/XMLSchema" xmlns:xs="http://www.w3.org/2001/XMLSchema" xmlns:p="http://schemas.microsoft.com/office/2006/metadata/properties" xmlns:ns2="fb473196-128b-4588-9bea-5c81fce22756" xmlns:ns3="ef229b47-ad7c-4f52-9de7-46149008bf30" targetNamespace="http://schemas.microsoft.com/office/2006/metadata/properties" ma:root="true" ma:fieldsID="ea7e8b720ef790238241e811cb06eb72" ns2:_="" ns3:_="">
    <xsd:import namespace="fb473196-128b-4588-9bea-5c81fce22756"/>
    <xsd:import namespace="ef229b47-ad7c-4f52-9de7-46149008bf30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473196-128b-4588-9bea-5c81fce22756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e9a2855a-918e-4771-8d49-1fa7ae9a9e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29b47-ad7c-4f52-9de7-46149008bf3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f5310117-e84a-4674-8a5b-6ed89bcc8aa5}" ma:internalName="TaxCatchAll" ma:showField="CatchAllData" ma:web="ef229b47-ad7c-4f52-9de7-46149008bf3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229b47-ad7c-4f52-9de7-46149008bf30" xsi:nil="true"/>
    <lcf76f155ced4ddcb4097134ff3c332f xmlns="fb473196-128b-4588-9bea-5c81fce2275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9649E0C-601F-4272-9D29-498FD61DE687}"/>
</file>

<file path=customXml/itemProps2.xml><?xml version="1.0" encoding="utf-8"?>
<ds:datastoreItem xmlns:ds="http://schemas.openxmlformats.org/officeDocument/2006/customXml" ds:itemID="{A7DB48E2-F7A1-4516-B4EA-CCD8E36D3A24}"/>
</file>

<file path=customXml/itemProps3.xml><?xml version="1.0" encoding="utf-8"?>
<ds:datastoreItem xmlns:ds="http://schemas.openxmlformats.org/officeDocument/2006/customXml" ds:itemID="{315F2D87-EF60-4038-AF91-E2FFA734FDB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Microsoft Office PowerPoint</Application>
  <PresentationFormat>Apresentação na tela (16:9)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Roboto Slab</vt:lpstr>
      <vt:lpstr>Roboto</vt:lpstr>
      <vt:lpstr>Arial</vt:lpstr>
      <vt:lpstr>Marina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leandro marques</cp:lastModifiedBy>
  <cp:revision>2</cp:revision>
  <dcterms:modified xsi:type="dcterms:W3CDTF">2023-09-25T01:27:53Z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0x010100B2546D2EFE2FB244B55C33B647F7B124</vt:lpwstr>
  </property>
</Properties>
</file>