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erriweather" panose="020B0604020202020204" charset="0"/>
      <p:regular r:id="rId9"/>
      <p:bold r:id="rId10"/>
      <p:italic r:id="rId11"/>
      <p:boldItalic r:id="rId12"/>
    </p:embeddedFont>
    <p:embeddedFont>
      <p:font typeface="Amatic SC" panose="020B0604020202020204" charset="0"/>
      <p:regular r:id="rId13"/>
      <p:bold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7842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9" name="Shape 1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7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5" name="Shape 1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1" name="Shape 18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6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7" name="Shape 1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84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3" name="Shape 18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3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8"/>
          <p:cNvGrpSpPr/>
          <p:nvPr/>
        </p:nvGrpSpPr>
        <p:grpSpPr>
          <a:xfrm>
            <a:off x="-7997" y="-4432"/>
            <a:ext cx="9159994" cy="5152574"/>
            <a:chOff x="328725" y="2891150"/>
            <a:chExt cx="3447625" cy="2585725"/>
          </a:xfrm>
        </p:grpSpPr>
        <p:sp>
          <p:nvSpPr>
            <p:cNvPr id="9" name="Shape 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191050" y="1820362"/>
            <a:ext cx="47618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95A5A6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Shape 1592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593" name="Shape 1593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Shape 1698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699" name="Shape 169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5200"/>
            </a:lvl1pPr>
            <a:lvl2pPr algn="ctr" rtl="0">
              <a:spcBef>
                <a:spcPts val="0"/>
              </a:spcBef>
              <a:buSzPct val="100000"/>
              <a:defRPr sz="5200"/>
            </a:lvl2pPr>
            <a:lvl3pPr algn="ctr" rtl="0">
              <a:spcBef>
                <a:spcPts val="0"/>
              </a:spcBef>
              <a:buSzPct val="100000"/>
              <a:defRPr sz="5200"/>
            </a:lvl3pPr>
            <a:lvl4pPr algn="ctr" rtl="0">
              <a:spcBef>
                <a:spcPts val="0"/>
              </a:spcBef>
              <a:buSzPct val="100000"/>
              <a:defRPr sz="5200"/>
            </a:lvl4pPr>
            <a:lvl5pPr algn="ctr" rtl="0">
              <a:spcBef>
                <a:spcPts val="0"/>
              </a:spcBef>
              <a:buSzPct val="100000"/>
              <a:defRPr sz="5200"/>
            </a:lvl5pPr>
            <a:lvl6pPr algn="ctr" rtl="0">
              <a:spcBef>
                <a:spcPts val="0"/>
              </a:spcBef>
              <a:buSzPct val="100000"/>
              <a:defRPr sz="5200"/>
            </a:lvl6pPr>
            <a:lvl7pPr algn="ctr" rtl="0">
              <a:spcBef>
                <a:spcPts val="0"/>
              </a:spcBef>
              <a:buSzPct val="100000"/>
              <a:defRPr sz="5200"/>
            </a:lvl7pPr>
            <a:lvl8pPr algn="ctr" rtl="0">
              <a:spcBef>
                <a:spcPts val="0"/>
              </a:spcBef>
              <a:buSzPct val="100000"/>
              <a:defRPr sz="5200"/>
            </a:lvl8pPr>
            <a:lvl9pPr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805" name="Shape 180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806" name="Shape 18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91" y="-4"/>
            <a:ext cx="9152064" cy="5147920"/>
            <a:chOff x="3843650" y="238125"/>
            <a:chExt cx="3447625" cy="2585725"/>
          </a:xfrm>
        </p:grpSpPr>
        <p:sp>
          <p:nvSpPr>
            <p:cNvPr id="207" name="Shape 207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1557875" y="1411893"/>
            <a:ext cx="60281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199" cy="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-7997" y="-4432"/>
            <a:ext cx="9159994" cy="5152574"/>
            <a:chOff x="328725" y="2891150"/>
            <a:chExt cx="3447625" cy="2585725"/>
          </a:xfrm>
        </p:grpSpPr>
        <p:sp>
          <p:nvSpPr>
            <p:cNvPr id="468" name="Shape 468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Shape 665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666" name="Shape 66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Shape 843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844" name="Shape 84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8" name="Shape 10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body" idx="1"/>
          </p:nvPr>
        </p:nvSpPr>
        <p:spPr>
          <a:xfrm>
            <a:off x="1131725" y="1329862"/>
            <a:ext cx="3339599" cy="34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2"/>
          </p:nvPr>
        </p:nvSpPr>
        <p:spPr>
          <a:xfrm>
            <a:off x="4672553" y="1329862"/>
            <a:ext cx="3339599" cy="34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2200"/>
            </a:lvl3pPr>
            <a:lvl4pPr>
              <a:spcBef>
                <a:spcPts val="0"/>
              </a:spcBef>
              <a:buSzPct val="100000"/>
              <a:defRPr sz="2200"/>
            </a:lvl4pPr>
            <a:lvl5pPr>
              <a:spcBef>
                <a:spcPts val="0"/>
              </a:spcBef>
              <a:buSzPct val="100000"/>
              <a:defRPr sz="2200"/>
            </a:lvl5pPr>
            <a:lvl6pPr>
              <a:spcBef>
                <a:spcPts val="0"/>
              </a:spcBef>
              <a:buSzPct val="100000"/>
              <a:defRPr sz="2200"/>
            </a:lvl6pPr>
            <a:lvl7pPr>
              <a:spcBef>
                <a:spcPts val="0"/>
              </a:spcBef>
              <a:buSzPct val="100000"/>
              <a:defRPr sz="2200"/>
            </a:lvl7pPr>
            <a:lvl8pPr>
              <a:spcBef>
                <a:spcPts val="0"/>
              </a:spcBef>
              <a:buSzPct val="100000"/>
              <a:defRPr sz="2200"/>
            </a:lvl8pPr>
            <a:lvl9pPr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Shape 1022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1023" name="Shape 1023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977300" y="1279068"/>
            <a:ext cx="22965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2"/>
          </p:nvPr>
        </p:nvSpPr>
        <p:spPr>
          <a:xfrm>
            <a:off x="3391602" y="1279068"/>
            <a:ext cx="22965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3"/>
          </p:nvPr>
        </p:nvSpPr>
        <p:spPr>
          <a:xfrm>
            <a:off x="5805905" y="1279068"/>
            <a:ext cx="22965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Shape 1202"/>
          <p:cNvGrpSpPr/>
          <p:nvPr/>
        </p:nvGrpSpPr>
        <p:grpSpPr>
          <a:xfrm>
            <a:off x="138" y="150"/>
            <a:ext cx="9159994" cy="5152574"/>
            <a:chOff x="3843650" y="2891150"/>
            <a:chExt cx="3447625" cy="2585725"/>
          </a:xfrm>
        </p:grpSpPr>
        <p:sp>
          <p:nvSpPr>
            <p:cNvPr id="1203" name="Shape 1203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7" name="Shape 137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Shape 1379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380" name="Shape 138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Shape 1486"/>
          <p:cNvGrpSpPr/>
          <p:nvPr/>
        </p:nvGrpSpPr>
        <p:grpSpPr>
          <a:xfrm>
            <a:off x="1" y="-8"/>
            <a:ext cx="9152064" cy="5147920"/>
            <a:chOff x="328725" y="238125"/>
            <a:chExt cx="3447625" cy="2585725"/>
          </a:xfrm>
        </p:grpSpPr>
        <p:sp>
          <p:nvSpPr>
            <p:cNvPr id="1487" name="Shape 1487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499" cy="58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499" cy="34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Shape 1811"/>
          <p:cNvSpPr txBox="1">
            <a:spLocks noGrp="1"/>
          </p:cNvSpPr>
          <p:nvPr>
            <p:ph type="ctrTitle"/>
          </p:nvPr>
        </p:nvSpPr>
        <p:spPr>
          <a:xfrm rot="-321">
            <a:off x="1103999" y="1468000"/>
            <a:ext cx="6420000" cy="12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Verklegt námskeið 1</a:t>
            </a:r>
          </a:p>
        </p:txBody>
      </p:sp>
      <p:sp>
        <p:nvSpPr>
          <p:cNvPr id="1812" name="Shape 1812"/>
          <p:cNvSpPr txBox="1"/>
          <p:nvPr/>
        </p:nvSpPr>
        <p:spPr>
          <a:xfrm>
            <a:off x="1530975" y="4314925"/>
            <a:ext cx="7529700" cy="64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2C3E50"/>
                </a:solidFill>
              </a:rPr>
              <a:t>Hópur 9: Davíð, Hlíf, Magnús, Orri, Stefán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Virkni forrits</a:t>
            </a:r>
          </a:p>
        </p:txBody>
      </p:sp>
      <p:sp>
        <p:nvSpPr>
          <p:cNvPr id="1818" name="Shape 18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 dirty="0"/>
              <a:t>Þetta er einfalt gagnagrunsforrit.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 dirty="0"/>
              <a:t>Geymir gögn um tölvunarfræðinga og tölvur.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Shape 1823"/>
          <p:cNvSpPr txBox="1">
            <a:spLocks noGrp="1"/>
          </p:cNvSpPr>
          <p:nvPr>
            <p:ph type="body" idx="1"/>
          </p:nvPr>
        </p:nvSpPr>
        <p:spPr>
          <a:xfrm>
            <a:off x="311700" y="11714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Forritið skiptist upp í x lög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4" name="Shape 1824"/>
          <p:cNvSpPr txBox="1"/>
          <p:nvPr/>
        </p:nvSpPr>
        <p:spPr>
          <a:xfrm>
            <a:off x="311700" y="477400"/>
            <a:ext cx="8269500" cy="6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Skipting Forritsins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Notendaviðmót</a:t>
            </a:r>
          </a:p>
        </p:txBody>
      </p:sp>
      <p:sp>
        <p:nvSpPr>
          <p:cNvPr id="1830" name="Shape 1830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Notandi</a:t>
            </a:r>
            <a:r>
              <a:rPr lang="en-US" dirty="0"/>
              <a:t> </a:t>
            </a:r>
            <a:r>
              <a:rPr lang="en-US" dirty="0" err="1"/>
              <a:t>skráir</a:t>
            </a:r>
            <a:r>
              <a:rPr lang="en-US" dirty="0"/>
              <a:t> </a:t>
            </a:r>
            <a:r>
              <a:rPr lang="en-US" dirty="0" err="1"/>
              <a:t>upplýsingar</a:t>
            </a:r>
            <a:r>
              <a:rPr lang="en-US" dirty="0"/>
              <a:t> í </a:t>
            </a:r>
            <a:r>
              <a:rPr lang="en-US" dirty="0" err="1"/>
              <a:t>gangagrunn</a:t>
            </a:r>
            <a:r>
              <a:rPr lang="en-US" dirty="0"/>
              <a:t>. </a:t>
            </a:r>
          </a:p>
          <a:p>
            <a:pPr fontAlgn="base"/>
            <a:r>
              <a:rPr lang="en-US" dirty="0" err="1"/>
              <a:t>Getur</a:t>
            </a:r>
            <a:r>
              <a:rPr lang="en-US" dirty="0"/>
              <a:t> </a:t>
            </a:r>
            <a:r>
              <a:rPr lang="en-US" dirty="0" err="1"/>
              <a:t>kallað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yfir</a:t>
            </a:r>
            <a:r>
              <a:rPr lang="en-US" dirty="0"/>
              <a:t>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skráð</a:t>
            </a:r>
            <a:r>
              <a:rPr lang="en-US" dirty="0"/>
              <a:t> </a:t>
            </a:r>
            <a:r>
              <a:rPr lang="en-US" dirty="0" err="1"/>
              <a:t>hefur</a:t>
            </a:r>
            <a:r>
              <a:rPr lang="en-US" dirty="0"/>
              <a:t> </a:t>
            </a:r>
            <a:r>
              <a:rPr lang="en-US" dirty="0" err="1"/>
              <a:t>verið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Getur</a:t>
            </a:r>
            <a:r>
              <a:rPr lang="en-US" dirty="0"/>
              <a:t> </a:t>
            </a:r>
            <a:r>
              <a:rPr lang="en-US" dirty="0" err="1"/>
              <a:t>leitað</a:t>
            </a:r>
            <a:r>
              <a:rPr lang="en-US" dirty="0"/>
              <a:t> í </a:t>
            </a:r>
            <a:r>
              <a:rPr lang="en-US" dirty="0" err="1"/>
              <a:t>gagnagrunni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Velur</a:t>
            </a:r>
            <a:r>
              <a:rPr lang="en-US" dirty="0"/>
              <a:t> </a:t>
            </a:r>
            <a:r>
              <a:rPr lang="en-US" dirty="0" err="1"/>
              <a:t>hvernig</a:t>
            </a:r>
            <a:r>
              <a:rPr lang="en-US" dirty="0"/>
              <a:t> </a:t>
            </a:r>
            <a:r>
              <a:rPr lang="en-US" dirty="0" err="1"/>
              <a:t>listinn</a:t>
            </a:r>
            <a:r>
              <a:rPr lang="en-US" dirty="0"/>
              <a:t> </a:t>
            </a:r>
            <a:r>
              <a:rPr lang="en-US" dirty="0" err="1"/>
              <a:t>raðast</a:t>
            </a:r>
            <a:r>
              <a:rPr lang="en-US" dirty="0"/>
              <a:t>.</a:t>
            </a:r>
          </a:p>
          <a:p>
            <a:pPr>
              <a:buNone/>
            </a:pPr>
            <a:endParaRPr dirty="0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499" cy="58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s-IS" dirty="0" smtClean="0"/>
              <a:t>Domain layer</a:t>
            </a:r>
            <a:endParaRPr dirty="0"/>
          </a:p>
        </p:txBody>
      </p:sp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499" cy="349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GAgnagrunnar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CompSci</a:t>
            </a:r>
            <a:r>
              <a:rPr lang="en-US" dirty="0" smtClean="0"/>
              <a:t> Formatted</a:t>
            </a:r>
            <a:endParaRPr lang="en-US" dirty="0"/>
          </a:p>
          <a:p>
            <a:pPr lvl="1" fontAlgn="base"/>
            <a:r>
              <a:rPr lang="en-US" dirty="0" smtClean="0"/>
              <a:t>	</a:t>
            </a:r>
            <a:r>
              <a:rPr lang="en-US" dirty="0" err="1" smtClean="0"/>
              <a:t>Heldur</a:t>
            </a:r>
            <a:r>
              <a:rPr lang="en-US" dirty="0" smtClean="0"/>
              <a:t> </a:t>
            </a:r>
            <a:r>
              <a:rPr lang="en-US" dirty="0" err="1"/>
              <a:t>utan</a:t>
            </a:r>
            <a:r>
              <a:rPr lang="en-US" dirty="0"/>
              <a:t> um </a:t>
            </a:r>
            <a:r>
              <a:rPr lang="en-US" dirty="0" err="1"/>
              <a:t>þekktar</a:t>
            </a:r>
            <a:r>
              <a:rPr lang="en-US" dirty="0"/>
              <a:t> </a:t>
            </a:r>
            <a:r>
              <a:rPr lang="en-US" dirty="0" err="1"/>
              <a:t>persónur</a:t>
            </a:r>
            <a:r>
              <a:rPr lang="en-US" dirty="0"/>
              <a:t> </a:t>
            </a:r>
            <a:r>
              <a:rPr lang="en-US" dirty="0" err="1"/>
              <a:t>úr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tölvunarfræðinni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Computers DB</a:t>
            </a:r>
          </a:p>
          <a:p>
            <a:pPr lvl="1" fontAlgn="base"/>
            <a:r>
              <a:rPr lang="en-US" dirty="0" smtClean="0"/>
              <a:t>	</a:t>
            </a:r>
            <a:r>
              <a:rPr lang="en-US" dirty="0" err="1" smtClean="0"/>
              <a:t>Heldur</a:t>
            </a:r>
            <a:r>
              <a:rPr lang="en-US" dirty="0" smtClean="0"/>
              <a:t> </a:t>
            </a:r>
            <a:r>
              <a:rPr lang="en-US" dirty="0" err="1"/>
              <a:t>utan</a:t>
            </a:r>
            <a:r>
              <a:rPr lang="en-US" dirty="0"/>
              <a:t> um </a:t>
            </a:r>
            <a:r>
              <a:rPr lang="en-US" dirty="0" err="1"/>
              <a:t>sögulegar</a:t>
            </a:r>
            <a:r>
              <a:rPr lang="en-US" dirty="0"/>
              <a:t> </a:t>
            </a:r>
            <a:r>
              <a:rPr lang="en-US" dirty="0" err="1"/>
              <a:t>tölvur</a:t>
            </a:r>
            <a:r>
              <a:rPr lang="en-US" dirty="0"/>
              <a:t> </a:t>
            </a:r>
          </a:p>
          <a:p>
            <a:pPr fontAlgn="base"/>
            <a:r>
              <a:rPr lang="en-US" dirty="0" err="1"/>
              <a:t>Venslatafla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sz="2200" dirty="0" err="1" smtClean="0"/>
              <a:t>Heldur</a:t>
            </a:r>
            <a:r>
              <a:rPr lang="en-US" sz="2200" dirty="0" smtClean="0"/>
              <a:t> </a:t>
            </a:r>
            <a:r>
              <a:rPr lang="en-US" sz="2200" dirty="0" err="1"/>
              <a:t>utan</a:t>
            </a:r>
            <a:r>
              <a:rPr lang="en-US" sz="2200" dirty="0"/>
              <a:t> um </a:t>
            </a:r>
            <a:r>
              <a:rPr lang="en-US" sz="2200" dirty="0" err="1"/>
              <a:t>tengingar</a:t>
            </a:r>
            <a:r>
              <a:rPr lang="en-US" sz="2200" dirty="0"/>
              <a:t> </a:t>
            </a:r>
            <a:r>
              <a:rPr lang="en-US" sz="2200" dirty="0" err="1"/>
              <a:t>þekktra</a:t>
            </a:r>
            <a:r>
              <a:rPr lang="en-US" sz="2200" dirty="0"/>
              <a:t> </a:t>
            </a:r>
            <a:r>
              <a:rPr lang="en-US" sz="2200" dirty="0" smtClean="0"/>
              <a:t>	</a:t>
            </a:r>
            <a:r>
              <a:rPr lang="en-US" sz="2200" dirty="0" err="1" smtClean="0"/>
              <a:t>persóna</a:t>
            </a:r>
            <a:r>
              <a:rPr lang="en-US" sz="2200" dirty="0" smtClean="0"/>
              <a:t> </a:t>
            </a:r>
            <a:r>
              <a:rPr lang="en-US" sz="2200" dirty="0" err="1"/>
              <a:t>við</a:t>
            </a:r>
            <a:r>
              <a:rPr lang="en-US" sz="2200" dirty="0"/>
              <a:t> </a:t>
            </a:r>
            <a:r>
              <a:rPr lang="en-US" sz="2200" dirty="0" err="1"/>
              <a:t>ákveðnar</a:t>
            </a:r>
            <a:r>
              <a:rPr lang="en-US" sz="2200" dirty="0"/>
              <a:t> </a:t>
            </a:r>
            <a:r>
              <a:rPr lang="en-US" sz="2200" dirty="0" err="1"/>
              <a:t>tölvur</a:t>
            </a:r>
            <a:r>
              <a:rPr lang="en-US" sz="2200" dirty="0"/>
              <a:t>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7313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On-screen Show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Merriweather</vt:lpstr>
      <vt:lpstr>Amatic SC</vt:lpstr>
      <vt:lpstr>Arial</vt:lpstr>
      <vt:lpstr>Nathaniel template</vt:lpstr>
      <vt:lpstr>Verklegt námskeið 1</vt:lpstr>
      <vt:lpstr>Virkni forrits</vt:lpstr>
      <vt:lpstr>PowerPoint Presentation</vt:lpstr>
      <vt:lpstr>Notendaviðmót</vt:lpstr>
      <vt:lpstr>Domain layer</vt:lpstr>
      <vt:lpstr>GAgnagrunnar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Verklegt námskeið 1</dc:title>
  <dc:creator>ingabjossi</dc:creator>
  <cp:lastModifiedBy>Hlíf Hilmisdóttir</cp:lastModifiedBy>
  <cp:revision>2</cp:revision>
  <dcterms:modified xsi:type="dcterms:W3CDTF">2015-12-11T13:52:19Z</dcterms:modified>
</cp:coreProperties>
</file>