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20B0604020202020204" charset="0"/>
      <p:regular r:id="rId8"/>
      <p:bold r:id="rId9"/>
      <p:italic r:id="rId10"/>
      <p:boldItalic r:id="rId11"/>
    </p:embeddedFont>
    <p:embeddedFont>
      <p:font typeface="Amatic SC" panose="020B0604020202020204" charset="0"/>
      <p:regular r:id="rId12"/>
      <p:bold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7842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9" name="Shape 1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7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5" name="Shape 1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1" name="Shape 1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6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4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3" name="Shape 1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3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9" name="Shape 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191050" y="1820362"/>
            <a:ext cx="47618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95A5A6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Shape 1592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593" name="Shape 1593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Shape 1698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699" name="Shape 169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5200"/>
            </a:lvl1pPr>
            <a:lvl2pPr algn="ctr" rtl="0">
              <a:spcBef>
                <a:spcPts val="0"/>
              </a:spcBef>
              <a:buSzPct val="100000"/>
              <a:defRPr sz="5200"/>
            </a:lvl2pPr>
            <a:lvl3pPr algn="ctr" rtl="0">
              <a:spcBef>
                <a:spcPts val="0"/>
              </a:spcBef>
              <a:buSzPct val="100000"/>
              <a:defRPr sz="5200"/>
            </a:lvl3pPr>
            <a:lvl4pPr algn="ctr" rtl="0">
              <a:spcBef>
                <a:spcPts val="0"/>
              </a:spcBef>
              <a:buSzPct val="100000"/>
              <a:defRPr sz="5200"/>
            </a:lvl4pPr>
            <a:lvl5pPr algn="ctr" rtl="0">
              <a:spcBef>
                <a:spcPts val="0"/>
              </a:spcBef>
              <a:buSzPct val="100000"/>
              <a:defRPr sz="5200"/>
            </a:lvl5pPr>
            <a:lvl6pPr algn="ctr" rtl="0">
              <a:spcBef>
                <a:spcPts val="0"/>
              </a:spcBef>
              <a:buSzPct val="100000"/>
              <a:defRPr sz="5200"/>
            </a:lvl6pPr>
            <a:lvl7pPr algn="ctr" rtl="0">
              <a:spcBef>
                <a:spcPts val="0"/>
              </a:spcBef>
              <a:buSzPct val="100000"/>
              <a:defRPr sz="5200"/>
            </a:lvl7pPr>
            <a:lvl8pPr algn="ctr" rtl="0">
              <a:spcBef>
                <a:spcPts val="0"/>
              </a:spcBef>
              <a:buSzPct val="100000"/>
              <a:defRPr sz="5200"/>
            </a:lvl8pPr>
            <a:lvl9pPr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805" name="Shape 180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06" name="Shape 18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91" y="-4"/>
            <a:ext cx="9152064" cy="5147920"/>
            <a:chOff x="3843650" y="238125"/>
            <a:chExt cx="3447625" cy="2585725"/>
          </a:xfrm>
        </p:grpSpPr>
        <p:sp>
          <p:nvSpPr>
            <p:cNvPr id="207" name="Shape 207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557875" y="1411893"/>
            <a:ext cx="60281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199" cy="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468" name="Shape 468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Shape 665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666" name="Shape 66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Shape 843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844" name="Shape 84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body" idx="1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2"/>
          </p:nvPr>
        </p:nvSpPr>
        <p:spPr>
          <a:xfrm>
            <a:off x="4672553" y="1329862"/>
            <a:ext cx="3339599" cy="34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Shape 1022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1023" name="Shape 102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977300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2"/>
          </p:nvPr>
        </p:nvSpPr>
        <p:spPr>
          <a:xfrm>
            <a:off x="3391602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3"/>
          </p:nvPr>
        </p:nvSpPr>
        <p:spPr>
          <a:xfrm>
            <a:off x="5805905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Shape 1202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1203" name="Shape 120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7" name="Shape 137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Shape 1379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380" name="Shape 138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Shape 1486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487" name="Shape 1487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499" cy="5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499" cy="34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Shape 1811"/>
          <p:cNvSpPr txBox="1">
            <a:spLocks noGrp="1"/>
          </p:cNvSpPr>
          <p:nvPr>
            <p:ph type="ctrTitle"/>
          </p:nvPr>
        </p:nvSpPr>
        <p:spPr>
          <a:xfrm rot="-321">
            <a:off x="1103999" y="1468000"/>
            <a:ext cx="6420000" cy="12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Verklegt námskeið 1</a:t>
            </a:r>
          </a:p>
        </p:txBody>
      </p:sp>
      <p:sp>
        <p:nvSpPr>
          <p:cNvPr id="1812" name="Shape 1812"/>
          <p:cNvSpPr txBox="1"/>
          <p:nvPr/>
        </p:nvSpPr>
        <p:spPr>
          <a:xfrm>
            <a:off x="1530975" y="4314925"/>
            <a:ext cx="7529700" cy="64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2C3E50"/>
                </a:solidFill>
              </a:rPr>
              <a:t>Hópur 9: Davíð, Hlíf, Magnús, Orri, Stefán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Virkni forrits</a:t>
            </a:r>
          </a:p>
        </p:txBody>
      </p:sp>
      <p:sp>
        <p:nvSpPr>
          <p:cNvPr id="1818" name="Shape 18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Þetta er einfalt gagnagrunsforrit.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Geymir gögn um tölvunarfræðinga og tölvur.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 txBox="1">
            <a:spLocks noGrp="1"/>
          </p:cNvSpPr>
          <p:nvPr>
            <p:ph type="body" idx="1"/>
          </p:nvPr>
        </p:nvSpPr>
        <p:spPr>
          <a:xfrm>
            <a:off x="311700" y="11714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Forritið skiptist upp í x lög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4" name="Shape 1824"/>
          <p:cNvSpPr txBox="1"/>
          <p:nvPr/>
        </p:nvSpPr>
        <p:spPr>
          <a:xfrm>
            <a:off x="311700" y="477400"/>
            <a:ext cx="8269500" cy="6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Skipting Forritsins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Notendaviðmót</a:t>
            </a:r>
          </a:p>
        </p:txBody>
      </p:sp>
      <p:sp>
        <p:nvSpPr>
          <p:cNvPr id="1830" name="Shape 1830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C3E50"/>
                </a:solidFill>
              </a:rPr>
              <a:t>Valmöguleikar fyrir notanda: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Arial</vt:lpstr>
      <vt:lpstr>Amatic SC</vt:lpstr>
      <vt:lpstr>Nathaniel template</vt:lpstr>
      <vt:lpstr>Verklegt námskeið 1</vt:lpstr>
      <vt:lpstr>Virkni forrits</vt:lpstr>
      <vt:lpstr>PowerPoint Presentation</vt:lpstr>
      <vt:lpstr>Notendaviðmót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Verklegt námskeið 1</dc:title>
  <dc:creator>ingabjossi</dc:creator>
  <cp:lastModifiedBy>Ingibjörg Gunnarsdóttir</cp:lastModifiedBy>
  <cp:revision>1</cp:revision>
  <dcterms:modified xsi:type="dcterms:W3CDTF">2015-12-10T14:44:59Z</dcterms:modified>
</cp:coreProperties>
</file>