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82" r:id="rId7"/>
    <p:sldId id="262" r:id="rId8"/>
    <p:sldId id="281" r:id="rId9"/>
    <p:sldId id="263" r:id="rId10"/>
    <p:sldId id="280" r:id="rId11"/>
    <p:sldId id="267" r:id="rId12"/>
    <p:sldId id="273" r:id="rId13"/>
    <p:sldId id="27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AD4FC-2F78-4824-83C4-8782FAADAF48}" v="1" dt="2024-04-08T16:54:55.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0" autoAdjust="0"/>
    <p:restoredTop sz="94660"/>
  </p:normalViewPr>
  <p:slideViewPr>
    <p:cSldViewPr snapToGrid="0">
      <p:cViewPr varScale="1">
        <p:scale>
          <a:sx n="83" d="100"/>
          <a:sy n="83" d="100"/>
        </p:scale>
        <p:origin x="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usack" userId="4f9c21baa9441ee0" providerId="LiveId" clId="{597A5DD8-CC53-4762-A952-AA092B580222}"/>
    <pc:docChg chg="undo redo custSel addSld delSld modSld sldOrd">
      <pc:chgData name="Matt Cusack" userId="4f9c21baa9441ee0" providerId="LiveId" clId="{597A5DD8-CC53-4762-A952-AA092B580222}" dt="2024-03-25T18:14:56.947" v="2787" actId="20577"/>
      <pc:docMkLst>
        <pc:docMk/>
      </pc:docMkLst>
      <pc:sldChg chg="modSp mod">
        <pc:chgData name="Matt Cusack" userId="4f9c21baa9441ee0" providerId="LiveId" clId="{597A5DD8-CC53-4762-A952-AA092B580222}" dt="2024-03-19T19:08:05.401" v="2" actId="20577"/>
        <pc:sldMkLst>
          <pc:docMk/>
          <pc:sldMk cId="1706132229" sldId="256"/>
        </pc:sldMkLst>
        <pc:spChg chg="mod">
          <ac:chgData name="Matt Cusack" userId="4f9c21baa9441ee0" providerId="LiveId" clId="{597A5DD8-CC53-4762-A952-AA092B580222}" dt="2024-03-19T19:08:05.401" v="2" actId="20577"/>
          <ac:spMkLst>
            <pc:docMk/>
            <pc:sldMk cId="1706132229" sldId="256"/>
            <ac:spMk id="2" creationId="{9A3F34A6-3C56-F2D4-C56A-4F560B359DA4}"/>
          </ac:spMkLst>
        </pc:spChg>
      </pc:sldChg>
      <pc:sldChg chg="modSp mod">
        <pc:chgData name="Matt Cusack" userId="4f9c21baa9441ee0" providerId="LiveId" clId="{597A5DD8-CC53-4762-A952-AA092B580222}" dt="2024-03-20T19:45:03.191" v="270" actId="20577"/>
        <pc:sldMkLst>
          <pc:docMk/>
          <pc:sldMk cId="1696032238" sldId="257"/>
        </pc:sldMkLst>
        <pc:spChg chg="mod">
          <ac:chgData name="Matt Cusack" userId="4f9c21baa9441ee0" providerId="LiveId" clId="{597A5DD8-CC53-4762-A952-AA092B580222}" dt="2024-03-20T19:45:03.191" v="270" actId="20577"/>
          <ac:spMkLst>
            <pc:docMk/>
            <pc:sldMk cId="1696032238" sldId="257"/>
            <ac:spMk id="3" creationId="{071B7DEF-803C-8A93-6A71-72DD8A49274D}"/>
          </ac:spMkLst>
        </pc:spChg>
      </pc:sldChg>
      <pc:sldChg chg="addSp modSp mod">
        <pc:chgData name="Matt Cusack" userId="4f9c21baa9441ee0" providerId="LiveId" clId="{597A5DD8-CC53-4762-A952-AA092B580222}" dt="2024-03-25T16:15:24.881" v="1522" actId="20577"/>
        <pc:sldMkLst>
          <pc:docMk/>
          <pc:sldMk cId="871659041" sldId="258"/>
        </pc:sldMkLst>
        <pc:spChg chg="mod">
          <ac:chgData name="Matt Cusack" userId="4f9c21baa9441ee0" providerId="LiveId" clId="{597A5DD8-CC53-4762-A952-AA092B580222}" dt="2024-03-25T16:15:24.881" v="1522" actId="20577"/>
          <ac:spMkLst>
            <pc:docMk/>
            <pc:sldMk cId="871659041" sldId="258"/>
            <ac:spMk id="3" creationId="{F819E0FE-689E-3655-D457-3F979B3F8BD2}"/>
          </ac:spMkLst>
        </pc:spChg>
        <pc:picChg chg="add mod">
          <ac:chgData name="Matt Cusack" userId="4f9c21baa9441ee0" providerId="LiveId" clId="{597A5DD8-CC53-4762-A952-AA092B580222}" dt="2024-03-20T19:46:56.581" v="334" actId="1076"/>
          <ac:picMkLst>
            <pc:docMk/>
            <pc:sldMk cId="871659041" sldId="258"/>
            <ac:picMk id="5" creationId="{5D8B5EF4-24FD-FB45-907D-D2B343E38CA2}"/>
          </ac:picMkLst>
        </pc:picChg>
      </pc:sldChg>
      <pc:sldChg chg="modSp mod">
        <pc:chgData name="Matt Cusack" userId="4f9c21baa9441ee0" providerId="LiveId" clId="{597A5DD8-CC53-4762-A952-AA092B580222}" dt="2024-03-25T16:21:56.612" v="1590" actId="20577"/>
        <pc:sldMkLst>
          <pc:docMk/>
          <pc:sldMk cId="2397499797" sldId="259"/>
        </pc:sldMkLst>
        <pc:spChg chg="mod">
          <ac:chgData name="Matt Cusack" userId="4f9c21baa9441ee0" providerId="LiveId" clId="{597A5DD8-CC53-4762-A952-AA092B580222}" dt="2024-03-19T21:06:27.599" v="155" actId="20577"/>
          <ac:spMkLst>
            <pc:docMk/>
            <pc:sldMk cId="2397499797" sldId="259"/>
            <ac:spMk id="2" creationId="{7AF62570-FAC6-039F-FA49-E89D357F93F2}"/>
          </ac:spMkLst>
        </pc:spChg>
        <pc:spChg chg="mod">
          <ac:chgData name="Matt Cusack" userId="4f9c21baa9441ee0" providerId="LiveId" clId="{597A5DD8-CC53-4762-A952-AA092B580222}" dt="2024-03-25T16:21:56.612" v="1590" actId="20577"/>
          <ac:spMkLst>
            <pc:docMk/>
            <pc:sldMk cId="2397499797" sldId="259"/>
            <ac:spMk id="3" creationId="{C86E4C42-D2ED-4EE2-1551-B89ACCE0F9CF}"/>
          </ac:spMkLst>
        </pc:spChg>
      </pc:sldChg>
      <pc:sldChg chg="addSp delSp modSp mod setBg">
        <pc:chgData name="Matt Cusack" userId="4f9c21baa9441ee0" providerId="LiveId" clId="{597A5DD8-CC53-4762-A952-AA092B580222}" dt="2024-03-25T16:16:28.188" v="1525" actId="20577"/>
        <pc:sldMkLst>
          <pc:docMk/>
          <pc:sldMk cId="2679574144" sldId="260"/>
        </pc:sldMkLst>
        <pc:spChg chg="mod">
          <ac:chgData name="Matt Cusack" userId="4f9c21baa9441ee0" providerId="LiveId" clId="{597A5DD8-CC53-4762-A952-AA092B580222}" dt="2024-03-20T19:56:28.105" v="757" actId="26606"/>
          <ac:spMkLst>
            <pc:docMk/>
            <pc:sldMk cId="2679574144" sldId="260"/>
            <ac:spMk id="2" creationId="{D4CD9F44-EB01-EBAD-431B-BB16A0479859}"/>
          </ac:spMkLst>
        </pc:spChg>
        <pc:spChg chg="mod">
          <ac:chgData name="Matt Cusack" userId="4f9c21baa9441ee0" providerId="LiveId" clId="{597A5DD8-CC53-4762-A952-AA092B580222}" dt="2024-03-25T16:16:28.188" v="1525" actId="20577"/>
          <ac:spMkLst>
            <pc:docMk/>
            <pc:sldMk cId="2679574144" sldId="260"/>
            <ac:spMk id="3" creationId="{E9500842-A6E2-CD65-32BE-3BA9D9050ACF}"/>
          </ac:spMkLst>
        </pc:spChg>
        <pc:spChg chg="add del">
          <ac:chgData name="Matt Cusack" userId="4f9c21baa9441ee0" providerId="LiveId" clId="{597A5DD8-CC53-4762-A952-AA092B580222}" dt="2024-03-20T19:56:28.105" v="757" actId="26606"/>
          <ac:spMkLst>
            <pc:docMk/>
            <pc:sldMk cId="2679574144" sldId="260"/>
            <ac:spMk id="10" creationId="{7FF47CB7-972F-479F-A36D-9E72D26EC8DA}"/>
          </ac:spMkLst>
        </pc:spChg>
        <pc:spChg chg="add del">
          <ac:chgData name="Matt Cusack" userId="4f9c21baa9441ee0" providerId="LiveId" clId="{597A5DD8-CC53-4762-A952-AA092B580222}" dt="2024-03-20T19:56:28.105" v="757" actId="26606"/>
          <ac:spMkLst>
            <pc:docMk/>
            <pc:sldMk cId="2679574144" sldId="260"/>
            <ac:spMk id="12" creationId="{0D153B68-5844-490D-8E67-F616D6D721CA}"/>
          </ac:spMkLst>
        </pc:spChg>
        <pc:spChg chg="add del">
          <ac:chgData name="Matt Cusack" userId="4f9c21baa9441ee0" providerId="LiveId" clId="{597A5DD8-CC53-4762-A952-AA092B580222}" dt="2024-03-20T19:56:28.105" v="757" actId="26606"/>
          <ac:spMkLst>
            <pc:docMk/>
            <pc:sldMk cId="2679574144" sldId="260"/>
            <ac:spMk id="14" creationId="{9A0D773F-7A7D-4DBB-9DEA-86BB8B8F4BC8}"/>
          </ac:spMkLst>
        </pc:spChg>
        <pc:spChg chg="add del">
          <ac:chgData name="Matt Cusack" userId="4f9c21baa9441ee0" providerId="LiveId" clId="{597A5DD8-CC53-4762-A952-AA092B580222}" dt="2024-03-20T19:56:28.101" v="756" actId="26606"/>
          <ac:spMkLst>
            <pc:docMk/>
            <pc:sldMk cId="2679574144" sldId="260"/>
            <ac:spMk id="16" creationId="{61293230-B0F6-45B1-96D1-13D18E242995}"/>
          </ac:spMkLst>
        </pc:spChg>
        <pc:spChg chg="add del">
          <ac:chgData name="Matt Cusack" userId="4f9c21baa9441ee0" providerId="LiveId" clId="{597A5DD8-CC53-4762-A952-AA092B580222}" dt="2024-03-20T19:56:28.101" v="756" actId="26606"/>
          <ac:spMkLst>
            <pc:docMk/>
            <pc:sldMk cId="2679574144" sldId="260"/>
            <ac:spMk id="17" creationId="{627FF48C-AF46-4D52-998F-ED0BDDEEF2E1}"/>
          </ac:spMkLst>
        </pc:spChg>
        <pc:spChg chg="add del">
          <ac:chgData name="Matt Cusack" userId="4f9c21baa9441ee0" providerId="LiveId" clId="{597A5DD8-CC53-4762-A952-AA092B580222}" dt="2024-03-20T19:56:06.255" v="748" actId="26606"/>
          <ac:spMkLst>
            <pc:docMk/>
            <pc:sldMk cId="2679574144" sldId="260"/>
            <ac:spMk id="19" creationId="{149FB5C3-7336-4FE0-A30C-CC0A3646D499}"/>
          </ac:spMkLst>
        </pc:spChg>
        <pc:spChg chg="add">
          <ac:chgData name="Matt Cusack" userId="4f9c21baa9441ee0" providerId="LiveId" clId="{597A5DD8-CC53-4762-A952-AA092B580222}" dt="2024-03-20T19:56:28.105" v="757" actId="26606"/>
          <ac:spMkLst>
            <pc:docMk/>
            <pc:sldMk cId="2679574144" sldId="260"/>
            <ac:spMk id="20" creationId="{F35DB090-93B5-4581-8D71-BB3839684BFF}"/>
          </ac:spMkLst>
        </pc:spChg>
        <pc:spChg chg="add">
          <ac:chgData name="Matt Cusack" userId="4f9c21baa9441ee0" providerId="LiveId" clId="{597A5DD8-CC53-4762-A952-AA092B580222}" dt="2024-03-20T19:56:28.105" v="757" actId="26606"/>
          <ac:spMkLst>
            <pc:docMk/>
            <pc:sldMk cId="2679574144" sldId="260"/>
            <ac:spMk id="22" creationId="{A0DE92DF-4769-4DE9-93FD-EE31271850CA}"/>
          </ac:spMkLst>
        </pc:spChg>
        <pc:spChg chg="add del">
          <ac:chgData name="Matt Cusack" userId="4f9c21baa9441ee0" providerId="LiveId" clId="{597A5DD8-CC53-4762-A952-AA092B580222}" dt="2024-03-20T19:56:06.255" v="748" actId="26606"/>
          <ac:spMkLst>
            <pc:docMk/>
            <pc:sldMk cId="2679574144" sldId="260"/>
            <ac:spMk id="25" creationId="{0DA909B4-15FF-46A6-8A7F-7AEF977FE9ED}"/>
          </ac:spMkLst>
        </pc:spChg>
        <pc:spChg chg="add del">
          <ac:chgData name="Matt Cusack" userId="4f9c21baa9441ee0" providerId="LiveId" clId="{597A5DD8-CC53-4762-A952-AA092B580222}" dt="2024-03-20T19:56:06.255" v="748" actId="26606"/>
          <ac:spMkLst>
            <pc:docMk/>
            <pc:sldMk cId="2679574144" sldId="260"/>
            <ac:spMk id="27" creationId="{1382A32C-5B0C-4B1C-A074-76C6DBCC9F87}"/>
          </ac:spMkLst>
        </pc:spChg>
        <pc:grpChg chg="add del">
          <ac:chgData name="Matt Cusack" userId="4f9c21baa9441ee0" providerId="LiveId" clId="{597A5DD8-CC53-4762-A952-AA092B580222}" dt="2024-03-20T19:56:06.255" v="748" actId="26606"/>
          <ac:grpSpMkLst>
            <pc:docMk/>
            <pc:sldMk cId="2679574144" sldId="260"/>
            <ac:grpSpMk id="21" creationId="{19A6B5CE-CB1D-48EE-8B43-E952235C8371}"/>
          </ac:grpSpMkLst>
        </pc:grpChg>
        <pc:picChg chg="add mod">
          <ac:chgData name="Matt Cusack" userId="4f9c21baa9441ee0" providerId="LiveId" clId="{597A5DD8-CC53-4762-A952-AA092B580222}" dt="2024-03-20T19:56:46.539" v="762" actId="1076"/>
          <ac:picMkLst>
            <pc:docMk/>
            <pc:sldMk cId="2679574144" sldId="260"/>
            <ac:picMk id="5" creationId="{3057A0C0-569C-AEAE-19F0-3460D0EF1F6A}"/>
          </ac:picMkLst>
        </pc:picChg>
        <pc:picChg chg="add mod">
          <ac:chgData name="Matt Cusack" userId="4f9c21baa9441ee0" providerId="LiveId" clId="{597A5DD8-CC53-4762-A952-AA092B580222}" dt="2024-03-20T19:56:32.291" v="758" actId="14100"/>
          <ac:picMkLst>
            <pc:docMk/>
            <pc:sldMk cId="2679574144" sldId="260"/>
            <ac:picMk id="7" creationId="{624373E6-F9C1-73BB-F99D-973A06AC0EC2}"/>
          </ac:picMkLst>
        </pc:picChg>
      </pc:sldChg>
      <pc:sldChg chg="addSp modSp mod setBg">
        <pc:chgData name="Matt Cusack" userId="4f9c21baa9441ee0" providerId="LiveId" clId="{597A5DD8-CC53-4762-A952-AA092B580222}" dt="2024-03-25T18:13:48.315" v="2736" actId="20577"/>
        <pc:sldMkLst>
          <pc:docMk/>
          <pc:sldMk cId="1383940427" sldId="262"/>
        </pc:sldMkLst>
        <pc:spChg chg="mod">
          <ac:chgData name="Matt Cusack" userId="4f9c21baa9441ee0" providerId="LiveId" clId="{597A5DD8-CC53-4762-A952-AA092B580222}" dt="2024-03-25T18:13:48.315" v="2736" actId="20577"/>
          <ac:spMkLst>
            <pc:docMk/>
            <pc:sldMk cId="1383940427" sldId="262"/>
            <ac:spMk id="2" creationId="{3A2E43F5-7A25-0631-D7CD-E9E122DC0A61}"/>
          </ac:spMkLst>
        </pc:spChg>
        <pc:spChg chg="mod">
          <ac:chgData name="Matt Cusack" userId="4f9c21baa9441ee0" providerId="LiveId" clId="{597A5DD8-CC53-4762-A952-AA092B580222}" dt="2024-03-25T17:47:28.694" v="2113" actId="115"/>
          <ac:spMkLst>
            <pc:docMk/>
            <pc:sldMk cId="1383940427" sldId="262"/>
            <ac:spMk id="3" creationId="{31F115A6-FB11-169B-52DD-E58B38F41BAE}"/>
          </ac:spMkLst>
        </pc:spChg>
        <pc:spChg chg="add">
          <ac:chgData name="Matt Cusack" userId="4f9c21baa9441ee0" providerId="LiveId" clId="{597A5DD8-CC53-4762-A952-AA092B580222}" dt="2024-03-25T16:17:37.162" v="1537" actId="26606"/>
          <ac:spMkLst>
            <pc:docMk/>
            <pc:sldMk cId="1383940427" sldId="262"/>
            <ac:spMk id="10" creationId="{7FF47CB7-972F-479F-A36D-9E72D26EC8DA}"/>
          </ac:spMkLst>
        </pc:spChg>
        <pc:spChg chg="add">
          <ac:chgData name="Matt Cusack" userId="4f9c21baa9441ee0" providerId="LiveId" clId="{597A5DD8-CC53-4762-A952-AA092B580222}" dt="2024-03-25T16:17:37.162" v="1537" actId="26606"/>
          <ac:spMkLst>
            <pc:docMk/>
            <pc:sldMk cId="1383940427" sldId="262"/>
            <ac:spMk id="12" creationId="{0D153B68-5844-490D-8E67-F616D6D721CA}"/>
          </ac:spMkLst>
        </pc:spChg>
        <pc:spChg chg="add">
          <ac:chgData name="Matt Cusack" userId="4f9c21baa9441ee0" providerId="LiveId" clId="{597A5DD8-CC53-4762-A952-AA092B580222}" dt="2024-03-25T16:17:37.162" v="1537" actId="26606"/>
          <ac:spMkLst>
            <pc:docMk/>
            <pc:sldMk cId="1383940427" sldId="262"/>
            <ac:spMk id="14" creationId="{9A0D773F-7A7D-4DBB-9DEA-86BB8B8F4BC8}"/>
          </ac:spMkLst>
        </pc:spChg>
        <pc:picChg chg="add mod modCrop">
          <ac:chgData name="Matt Cusack" userId="4f9c21baa9441ee0" providerId="LiveId" clId="{597A5DD8-CC53-4762-A952-AA092B580222}" dt="2024-03-25T17:38:05.143" v="2017" actId="732"/>
          <ac:picMkLst>
            <pc:docMk/>
            <pc:sldMk cId="1383940427" sldId="262"/>
            <ac:picMk id="5" creationId="{239131AC-E43F-49FC-0BD7-ADC5E6DEB70A}"/>
          </ac:picMkLst>
        </pc:picChg>
      </pc:sldChg>
      <pc:sldChg chg="addSp delSp modSp mod setBg">
        <pc:chgData name="Matt Cusack" userId="4f9c21baa9441ee0" providerId="LiveId" clId="{597A5DD8-CC53-4762-A952-AA092B580222}" dt="2024-03-25T18:07:05.288" v="2412" actId="20577"/>
        <pc:sldMkLst>
          <pc:docMk/>
          <pc:sldMk cId="927730179" sldId="263"/>
        </pc:sldMkLst>
        <pc:spChg chg="mod">
          <ac:chgData name="Matt Cusack" userId="4f9c21baa9441ee0" providerId="LiveId" clId="{597A5DD8-CC53-4762-A952-AA092B580222}" dt="2024-03-25T18:07:05.288" v="2412" actId="20577"/>
          <ac:spMkLst>
            <pc:docMk/>
            <pc:sldMk cId="927730179" sldId="263"/>
            <ac:spMk id="2" creationId="{B994C040-5B83-CCF5-4D86-6113DA092EDE}"/>
          </ac:spMkLst>
        </pc:spChg>
        <pc:spChg chg="add del mod ord">
          <ac:chgData name="Matt Cusack" userId="4f9c21baa9441ee0" providerId="LiveId" clId="{597A5DD8-CC53-4762-A952-AA092B580222}" dt="2024-03-25T18:00:31.421" v="2333" actId="26606"/>
          <ac:spMkLst>
            <pc:docMk/>
            <pc:sldMk cId="927730179" sldId="263"/>
            <ac:spMk id="3" creationId="{72EA53D3-CCF3-E6B6-1108-3EE611DC3055}"/>
          </ac:spMkLst>
        </pc:spChg>
        <pc:spChg chg="add del mod">
          <ac:chgData name="Matt Cusack" userId="4f9c21baa9441ee0" providerId="LiveId" clId="{597A5DD8-CC53-4762-A952-AA092B580222}" dt="2024-03-20T20:02:46.744" v="1508" actId="478"/>
          <ac:spMkLst>
            <pc:docMk/>
            <pc:sldMk cId="927730179" sldId="263"/>
            <ac:spMk id="7" creationId="{F4CD9E17-0B3B-FB22-EE02-B15CA038888A}"/>
          </ac:spMkLst>
        </pc:spChg>
        <pc:spChg chg="add del mod">
          <ac:chgData name="Matt Cusack" userId="4f9c21baa9441ee0" providerId="LiveId" clId="{597A5DD8-CC53-4762-A952-AA092B580222}" dt="2024-03-25T17:39:47.939" v="2024" actId="478"/>
          <ac:spMkLst>
            <pc:docMk/>
            <pc:sldMk cId="927730179" sldId="263"/>
            <ac:spMk id="9" creationId="{C8004AB6-9A0C-226D-957E-A7FE8FEA6008}"/>
          </ac:spMkLst>
        </pc:spChg>
        <pc:spChg chg="add del">
          <ac:chgData name="Matt Cusack" userId="4f9c21baa9441ee0" providerId="LiveId" clId="{597A5DD8-CC53-4762-A952-AA092B580222}" dt="2024-03-25T17:55:54.074" v="2171" actId="26606"/>
          <ac:spMkLst>
            <pc:docMk/>
            <pc:sldMk cId="927730179" sldId="263"/>
            <ac:spMk id="16" creationId="{7FF47CB7-972F-479F-A36D-9E72D26EC8DA}"/>
          </ac:spMkLst>
        </pc:spChg>
        <pc:spChg chg="add del">
          <ac:chgData name="Matt Cusack" userId="4f9c21baa9441ee0" providerId="LiveId" clId="{597A5DD8-CC53-4762-A952-AA092B580222}" dt="2024-03-25T17:55:54.074" v="2171" actId="26606"/>
          <ac:spMkLst>
            <pc:docMk/>
            <pc:sldMk cId="927730179" sldId="263"/>
            <ac:spMk id="18" creationId="{0D153B68-5844-490D-8E67-F616D6D721CA}"/>
          </ac:spMkLst>
        </pc:spChg>
        <pc:spChg chg="add del">
          <ac:chgData name="Matt Cusack" userId="4f9c21baa9441ee0" providerId="LiveId" clId="{597A5DD8-CC53-4762-A952-AA092B580222}" dt="2024-03-25T17:55:54.074" v="2171" actId="26606"/>
          <ac:spMkLst>
            <pc:docMk/>
            <pc:sldMk cId="927730179" sldId="263"/>
            <ac:spMk id="20" creationId="{9A0D773F-7A7D-4DBB-9DEA-86BB8B8F4BC8}"/>
          </ac:spMkLst>
        </pc:spChg>
        <pc:spChg chg="add del">
          <ac:chgData name="Matt Cusack" userId="4f9c21baa9441ee0" providerId="LiveId" clId="{597A5DD8-CC53-4762-A952-AA092B580222}" dt="2024-03-25T17:56:19.858" v="2173" actId="26606"/>
          <ac:spMkLst>
            <pc:docMk/>
            <pc:sldMk cId="927730179" sldId="263"/>
            <ac:spMk id="22" creationId="{F35DB090-93B5-4581-8D71-BB3839684BFF}"/>
          </ac:spMkLst>
        </pc:spChg>
        <pc:spChg chg="add del">
          <ac:chgData name="Matt Cusack" userId="4f9c21baa9441ee0" providerId="LiveId" clId="{597A5DD8-CC53-4762-A952-AA092B580222}" dt="2024-03-25T17:56:19.858" v="2173" actId="26606"/>
          <ac:spMkLst>
            <pc:docMk/>
            <pc:sldMk cId="927730179" sldId="263"/>
            <ac:spMk id="23" creationId="{A0DE92DF-4769-4DE9-93FD-EE31271850CA}"/>
          </ac:spMkLst>
        </pc:spChg>
        <pc:spChg chg="add del">
          <ac:chgData name="Matt Cusack" userId="4f9c21baa9441ee0" providerId="LiveId" clId="{597A5DD8-CC53-4762-A952-AA092B580222}" dt="2024-03-25T17:41:05.082" v="2041" actId="26606"/>
          <ac:spMkLst>
            <pc:docMk/>
            <pc:sldMk cId="927730179" sldId="263"/>
            <ac:spMk id="25" creationId="{61293230-B0F6-45B1-96D1-13D18E242995}"/>
          </ac:spMkLst>
        </pc:spChg>
        <pc:spChg chg="add del">
          <ac:chgData name="Matt Cusack" userId="4f9c21baa9441ee0" providerId="LiveId" clId="{597A5DD8-CC53-4762-A952-AA092B580222}" dt="2024-03-25T17:41:05.082" v="2041" actId="26606"/>
          <ac:spMkLst>
            <pc:docMk/>
            <pc:sldMk cId="927730179" sldId="263"/>
            <ac:spMk id="27" creationId="{627FF48C-AF46-4D52-998F-ED0BDDEEF2E1}"/>
          </ac:spMkLst>
        </pc:spChg>
        <pc:spChg chg="add del">
          <ac:chgData name="Matt Cusack" userId="4f9c21baa9441ee0" providerId="LiveId" clId="{597A5DD8-CC53-4762-A952-AA092B580222}" dt="2024-03-25T18:00:31.421" v="2333" actId="26606"/>
          <ac:spMkLst>
            <pc:docMk/>
            <pc:sldMk cId="927730179" sldId="263"/>
            <ac:spMk id="28" creationId="{B712E947-0734-45F9-9C4F-41114EC3A33E}"/>
          </ac:spMkLst>
        </pc:spChg>
        <pc:spChg chg="add del">
          <ac:chgData name="Matt Cusack" userId="4f9c21baa9441ee0" providerId="LiveId" clId="{597A5DD8-CC53-4762-A952-AA092B580222}" dt="2024-03-25T18:00:31.421" v="2333" actId="26606"/>
          <ac:spMkLst>
            <pc:docMk/>
            <pc:sldMk cId="927730179" sldId="263"/>
            <ac:spMk id="30" creationId="{5A65989E-BBD5-44D7-AA86-7AFD5D46BBC0}"/>
          </ac:spMkLst>
        </pc:spChg>
        <pc:spChg chg="add del">
          <ac:chgData name="Matt Cusack" userId="4f9c21baa9441ee0" providerId="LiveId" clId="{597A5DD8-CC53-4762-A952-AA092B580222}" dt="2024-03-25T18:00:31.421" v="2333" actId="26606"/>
          <ac:spMkLst>
            <pc:docMk/>
            <pc:sldMk cId="927730179" sldId="263"/>
            <ac:spMk id="32" creationId="{231A2881-D8D7-4A7D-ACA3-E9F849F853D8}"/>
          </ac:spMkLst>
        </pc:spChg>
        <pc:spChg chg="add del">
          <ac:chgData name="Matt Cusack" userId="4f9c21baa9441ee0" providerId="LiveId" clId="{597A5DD8-CC53-4762-A952-AA092B580222}" dt="2024-03-25T18:00:25.379" v="2330" actId="26606"/>
          <ac:spMkLst>
            <pc:docMk/>
            <pc:sldMk cId="927730179" sldId="263"/>
            <ac:spMk id="37" creationId="{BF0F4E97-E194-4493-885A-6C7C34A446DB}"/>
          </ac:spMkLst>
        </pc:spChg>
        <pc:spChg chg="add del">
          <ac:chgData name="Matt Cusack" userId="4f9c21baa9441ee0" providerId="LiveId" clId="{597A5DD8-CC53-4762-A952-AA092B580222}" dt="2024-03-25T18:00:25.379" v="2330" actId="26606"/>
          <ac:spMkLst>
            <pc:docMk/>
            <pc:sldMk cId="927730179" sldId="263"/>
            <ac:spMk id="39" creationId="{9CF7FE1C-8BC5-4B0C-A2BC-93AB72C90FDD}"/>
          </ac:spMkLst>
        </pc:spChg>
        <pc:spChg chg="add del">
          <ac:chgData name="Matt Cusack" userId="4f9c21baa9441ee0" providerId="LiveId" clId="{597A5DD8-CC53-4762-A952-AA092B580222}" dt="2024-03-25T18:00:31.417" v="2332" actId="26606"/>
          <ac:spMkLst>
            <pc:docMk/>
            <pc:sldMk cId="927730179" sldId="263"/>
            <ac:spMk id="41" creationId="{231A2881-D8D7-4A7D-ACA3-E9F849F853D8}"/>
          </ac:spMkLst>
        </pc:spChg>
        <pc:spChg chg="add del">
          <ac:chgData name="Matt Cusack" userId="4f9c21baa9441ee0" providerId="LiveId" clId="{597A5DD8-CC53-4762-A952-AA092B580222}" dt="2024-03-25T18:00:31.417" v="2332" actId="26606"/>
          <ac:spMkLst>
            <pc:docMk/>
            <pc:sldMk cId="927730179" sldId="263"/>
            <ac:spMk id="42" creationId="{B712E947-0734-45F9-9C4F-41114EC3A33E}"/>
          </ac:spMkLst>
        </pc:spChg>
        <pc:spChg chg="add del">
          <ac:chgData name="Matt Cusack" userId="4f9c21baa9441ee0" providerId="LiveId" clId="{597A5DD8-CC53-4762-A952-AA092B580222}" dt="2024-03-25T18:00:31.417" v="2332" actId="26606"/>
          <ac:spMkLst>
            <pc:docMk/>
            <pc:sldMk cId="927730179" sldId="263"/>
            <ac:spMk id="43" creationId="{5A65989E-BBD5-44D7-AA86-7AFD5D46BBC0}"/>
          </ac:spMkLst>
        </pc:spChg>
        <pc:spChg chg="add">
          <ac:chgData name="Matt Cusack" userId="4f9c21baa9441ee0" providerId="LiveId" clId="{597A5DD8-CC53-4762-A952-AA092B580222}" dt="2024-03-25T18:00:31.421" v="2333" actId="26606"/>
          <ac:spMkLst>
            <pc:docMk/>
            <pc:sldMk cId="927730179" sldId="263"/>
            <ac:spMk id="45" creationId="{5EF17487-C386-4F99-B5EB-4FD3DF4236B2}"/>
          </ac:spMkLst>
        </pc:spChg>
        <pc:spChg chg="add">
          <ac:chgData name="Matt Cusack" userId="4f9c21baa9441ee0" providerId="LiveId" clId="{597A5DD8-CC53-4762-A952-AA092B580222}" dt="2024-03-25T18:00:31.421" v="2333" actId="26606"/>
          <ac:spMkLst>
            <pc:docMk/>
            <pc:sldMk cId="927730179" sldId="263"/>
            <ac:spMk id="46" creationId="{A0DE92DF-4769-4DE9-93FD-EE31271850CA}"/>
          </ac:spMkLst>
        </pc:spChg>
        <pc:picChg chg="add del mod">
          <ac:chgData name="Matt Cusack" userId="4f9c21baa9441ee0" providerId="LiveId" clId="{597A5DD8-CC53-4762-A952-AA092B580222}" dt="2024-03-25T16:31:22.989" v="1604" actId="478"/>
          <ac:picMkLst>
            <pc:docMk/>
            <pc:sldMk cId="927730179" sldId="263"/>
            <ac:picMk id="5" creationId="{0325F8CB-BA3E-E065-6C68-21B46F043DFB}"/>
          </ac:picMkLst>
        </pc:picChg>
        <pc:picChg chg="add del mod">
          <ac:chgData name="Matt Cusack" userId="4f9c21baa9441ee0" providerId="LiveId" clId="{597A5DD8-CC53-4762-A952-AA092B580222}" dt="2024-03-20T20:02:49.654" v="1509" actId="478"/>
          <ac:picMkLst>
            <pc:docMk/>
            <pc:sldMk cId="927730179" sldId="263"/>
            <ac:picMk id="5" creationId="{B9E32197-BA08-01BD-35C5-ACB6ED633466}"/>
          </ac:picMkLst>
        </pc:picChg>
        <pc:picChg chg="add del mod">
          <ac:chgData name="Matt Cusack" userId="4f9c21baa9441ee0" providerId="LiveId" clId="{597A5DD8-CC53-4762-A952-AA092B580222}" dt="2024-03-25T17:53:47.440" v="2135" actId="21"/>
          <ac:picMkLst>
            <pc:docMk/>
            <pc:sldMk cId="927730179" sldId="263"/>
            <ac:picMk id="7" creationId="{4F50B829-36AD-D898-AFBC-A20861F823ED}"/>
          </ac:picMkLst>
        </pc:picChg>
        <pc:picChg chg="add del">
          <ac:chgData name="Matt Cusack" userId="4f9c21baa9441ee0" providerId="LiveId" clId="{597A5DD8-CC53-4762-A952-AA092B580222}" dt="2024-03-20T20:02:46.319" v="1507" actId="22"/>
          <ac:picMkLst>
            <pc:docMk/>
            <pc:sldMk cId="927730179" sldId="263"/>
            <ac:picMk id="9" creationId="{C748EEFE-59F8-2FBB-07B2-91E83C9DB253}"/>
          </ac:picMkLst>
        </pc:picChg>
        <pc:picChg chg="add del mod modCrop">
          <ac:chgData name="Matt Cusack" userId="4f9c21baa9441ee0" providerId="LiveId" clId="{597A5DD8-CC53-4762-A952-AA092B580222}" dt="2024-03-25T17:40:50.334" v="2038" actId="478"/>
          <ac:picMkLst>
            <pc:docMk/>
            <pc:sldMk cId="927730179" sldId="263"/>
            <ac:picMk id="10" creationId="{017296BA-675A-261F-76DD-B7C951187A58}"/>
          </ac:picMkLst>
        </pc:picChg>
        <pc:picChg chg="add del mod">
          <ac:chgData name="Matt Cusack" userId="4f9c21baa9441ee0" providerId="LiveId" clId="{597A5DD8-CC53-4762-A952-AA092B580222}" dt="2024-03-25T16:18:40.519" v="1550" actId="478"/>
          <ac:picMkLst>
            <pc:docMk/>
            <pc:sldMk cId="927730179" sldId="263"/>
            <ac:picMk id="11" creationId="{06DFE1D3-5F1C-3C88-5EA8-A8D51D4076C1}"/>
          </ac:picMkLst>
        </pc:picChg>
        <pc:picChg chg="add mod ord modCrop">
          <ac:chgData name="Matt Cusack" userId="4f9c21baa9441ee0" providerId="LiveId" clId="{597A5DD8-CC53-4762-A952-AA092B580222}" dt="2024-03-25T18:00:41.788" v="2336" actId="1076"/>
          <ac:picMkLst>
            <pc:docMk/>
            <pc:sldMk cId="927730179" sldId="263"/>
            <ac:picMk id="13" creationId="{626E6B6C-C884-4A80-04FA-0FC2C87A150D}"/>
          </ac:picMkLst>
        </pc:picChg>
        <pc:picChg chg="add mod ord">
          <ac:chgData name="Matt Cusack" userId="4f9c21baa9441ee0" providerId="LiveId" clId="{597A5DD8-CC53-4762-A952-AA092B580222}" dt="2024-03-25T18:00:34.555" v="2334" actId="14100"/>
          <ac:picMkLst>
            <pc:docMk/>
            <pc:sldMk cId="927730179" sldId="263"/>
            <ac:picMk id="15" creationId="{0085494C-0AD6-C8A4-CA28-4DCE8A76C042}"/>
          </ac:picMkLst>
        </pc:picChg>
      </pc:sldChg>
      <pc:sldChg chg="delSp modSp del mod">
        <pc:chgData name="Matt Cusack" userId="4f9c21baa9441ee0" providerId="LiveId" clId="{597A5DD8-CC53-4762-A952-AA092B580222}" dt="2024-03-25T16:33:17.231" v="1652" actId="47"/>
        <pc:sldMkLst>
          <pc:docMk/>
          <pc:sldMk cId="4094039945" sldId="264"/>
        </pc:sldMkLst>
        <pc:spChg chg="mod">
          <ac:chgData name="Matt Cusack" userId="4f9c21baa9441ee0" providerId="LiveId" clId="{597A5DD8-CC53-4762-A952-AA092B580222}" dt="2024-03-19T19:11:06.920" v="62" actId="20577"/>
          <ac:spMkLst>
            <pc:docMk/>
            <pc:sldMk cId="4094039945" sldId="264"/>
            <ac:spMk id="2" creationId="{8F624DEA-8AC9-7A65-C290-2B923018D1D9}"/>
          </ac:spMkLst>
        </pc:spChg>
        <pc:spChg chg="mod">
          <ac:chgData name="Matt Cusack" userId="4f9c21baa9441ee0" providerId="LiveId" clId="{597A5DD8-CC53-4762-A952-AA092B580222}" dt="2024-03-25T16:31:34.044" v="1607" actId="21"/>
          <ac:spMkLst>
            <pc:docMk/>
            <pc:sldMk cId="4094039945" sldId="264"/>
            <ac:spMk id="3" creationId="{897AB213-25BD-5DCF-6B1F-FFC1C89DE437}"/>
          </ac:spMkLst>
        </pc:spChg>
        <pc:picChg chg="del">
          <ac:chgData name="Matt Cusack" userId="4f9c21baa9441ee0" providerId="LiveId" clId="{597A5DD8-CC53-4762-A952-AA092B580222}" dt="2024-03-19T19:09:33.501" v="24" actId="478"/>
          <ac:picMkLst>
            <pc:docMk/>
            <pc:sldMk cId="4094039945" sldId="264"/>
            <ac:picMk id="7" creationId="{8987F076-EB42-E685-C299-3F039ACCE8A6}"/>
          </ac:picMkLst>
        </pc:picChg>
      </pc:sldChg>
      <pc:sldChg chg="addSp modSp mod">
        <pc:chgData name="Matt Cusack" userId="4f9c21baa9441ee0" providerId="LiveId" clId="{597A5DD8-CC53-4762-A952-AA092B580222}" dt="2024-03-25T18:06:52.887" v="2407" actId="20577"/>
        <pc:sldMkLst>
          <pc:docMk/>
          <pc:sldMk cId="2279212385" sldId="267"/>
        </pc:sldMkLst>
        <pc:spChg chg="mod">
          <ac:chgData name="Matt Cusack" userId="4f9c21baa9441ee0" providerId="LiveId" clId="{597A5DD8-CC53-4762-A952-AA092B580222}" dt="2024-03-25T18:06:52.887" v="2407" actId="20577"/>
          <ac:spMkLst>
            <pc:docMk/>
            <pc:sldMk cId="2279212385" sldId="267"/>
            <ac:spMk id="2" creationId="{8A55D0D4-1789-74DC-9328-D64C32951870}"/>
          </ac:spMkLst>
        </pc:spChg>
        <pc:spChg chg="mod">
          <ac:chgData name="Matt Cusack" userId="4f9c21baa9441ee0" providerId="LiveId" clId="{597A5DD8-CC53-4762-A952-AA092B580222}" dt="2024-03-25T16:45:25.500" v="1829" actId="313"/>
          <ac:spMkLst>
            <pc:docMk/>
            <pc:sldMk cId="2279212385" sldId="267"/>
            <ac:spMk id="3" creationId="{2212F73E-2C58-0FB1-8F2C-840147A6BADD}"/>
          </ac:spMkLst>
        </pc:spChg>
        <pc:spChg chg="add">
          <ac:chgData name="Matt Cusack" userId="4f9c21baa9441ee0" providerId="LiveId" clId="{597A5DD8-CC53-4762-A952-AA092B580222}" dt="2024-03-25T16:43:38.036" v="1771"/>
          <ac:spMkLst>
            <pc:docMk/>
            <pc:sldMk cId="2279212385" sldId="267"/>
            <ac:spMk id="4" creationId="{106A2968-9839-2859-BD82-3B0542D66F66}"/>
          </ac:spMkLst>
        </pc:spChg>
        <pc:spChg chg="add">
          <ac:chgData name="Matt Cusack" userId="4f9c21baa9441ee0" providerId="LiveId" clId="{597A5DD8-CC53-4762-A952-AA092B580222}" dt="2024-03-25T16:43:43.824" v="1772"/>
          <ac:spMkLst>
            <pc:docMk/>
            <pc:sldMk cId="2279212385" sldId="267"/>
            <ac:spMk id="5" creationId="{43A57511-38E1-8430-6C5B-A37F651FD72E}"/>
          </ac:spMkLst>
        </pc:spChg>
        <pc:spChg chg="add">
          <ac:chgData name="Matt Cusack" userId="4f9c21baa9441ee0" providerId="LiveId" clId="{597A5DD8-CC53-4762-A952-AA092B580222}" dt="2024-03-25T16:45:12.984" v="1822"/>
          <ac:spMkLst>
            <pc:docMk/>
            <pc:sldMk cId="2279212385" sldId="267"/>
            <ac:spMk id="6" creationId="{D1CE1DEE-0E8E-3F2F-96BA-C43D975DE36C}"/>
          </ac:spMkLst>
        </pc:spChg>
        <pc:spChg chg="add">
          <ac:chgData name="Matt Cusack" userId="4f9c21baa9441ee0" providerId="LiveId" clId="{597A5DD8-CC53-4762-A952-AA092B580222}" dt="2024-03-25T16:45:16.279" v="1823"/>
          <ac:spMkLst>
            <pc:docMk/>
            <pc:sldMk cId="2279212385" sldId="267"/>
            <ac:spMk id="7" creationId="{7DBF3445-CFC3-A428-2993-8F021C78B349}"/>
          </ac:spMkLst>
        </pc:spChg>
      </pc:sldChg>
      <pc:sldChg chg="modSp add del mod">
        <pc:chgData name="Matt Cusack" userId="4f9c21baa9441ee0" providerId="LiveId" clId="{597A5DD8-CC53-4762-A952-AA092B580222}" dt="2024-03-25T18:01:41.729" v="2338" actId="47"/>
        <pc:sldMkLst>
          <pc:docMk/>
          <pc:sldMk cId="4124454261" sldId="269"/>
        </pc:sldMkLst>
        <pc:spChg chg="mod">
          <ac:chgData name="Matt Cusack" userId="4f9c21baa9441ee0" providerId="LiveId" clId="{597A5DD8-CC53-4762-A952-AA092B580222}" dt="2024-03-19T19:11:10.911" v="64" actId="20577"/>
          <ac:spMkLst>
            <pc:docMk/>
            <pc:sldMk cId="4124454261" sldId="269"/>
            <ac:spMk id="2" creationId="{EE088F84-161A-D8CE-FC77-4D6F8A39B3F6}"/>
          </ac:spMkLst>
        </pc:spChg>
        <pc:spChg chg="mod">
          <ac:chgData name="Matt Cusack" userId="4f9c21baa9441ee0" providerId="LiveId" clId="{597A5DD8-CC53-4762-A952-AA092B580222}" dt="2024-03-19T19:09:56.150" v="35" actId="20577"/>
          <ac:spMkLst>
            <pc:docMk/>
            <pc:sldMk cId="4124454261" sldId="269"/>
            <ac:spMk id="3" creationId="{0D6D02AE-972E-7456-0C72-C6F247D3B67A}"/>
          </ac:spMkLst>
        </pc:spChg>
      </pc:sldChg>
      <pc:sldChg chg="modSp add del mod">
        <pc:chgData name="Matt Cusack" userId="4f9c21baa9441ee0" providerId="LiveId" clId="{597A5DD8-CC53-4762-A952-AA092B580222}" dt="2024-03-25T18:12:21.523" v="2722" actId="47"/>
        <pc:sldMkLst>
          <pc:docMk/>
          <pc:sldMk cId="1544935589" sldId="270"/>
        </pc:sldMkLst>
        <pc:spChg chg="mod">
          <ac:chgData name="Matt Cusack" userId="4f9c21baa9441ee0" providerId="LiveId" clId="{597A5DD8-CC53-4762-A952-AA092B580222}" dt="2024-03-19T19:11:12.781" v="65" actId="20577"/>
          <ac:spMkLst>
            <pc:docMk/>
            <pc:sldMk cId="1544935589" sldId="270"/>
            <ac:spMk id="2" creationId="{72A4F4B8-3E27-CBC8-35D8-E34F4610129E}"/>
          </ac:spMkLst>
        </pc:spChg>
        <pc:spChg chg="mod">
          <ac:chgData name="Matt Cusack" userId="4f9c21baa9441ee0" providerId="LiveId" clId="{597A5DD8-CC53-4762-A952-AA092B580222}" dt="2024-03-19T19:11:42.669" v="72" actId="20577"/>
          <ac:spMkLst>
            <pc:docMk/>
            <pc:sldMk cId="1544935589" sldId="270"/>
            <ac:spMk id="3" creationId="{AD36556B-6C6C-CB6D-DBA4-16785794D207}"/>
          </ac:spMkLst>
        </pc:spChg>
      </pc:sldChg>
      <pc:sldChg chg="delSp modSp add del mod">
        <pc:chgData name="Matt Cusack" userId="4f9c21baa9441ee0" providerId="LiveId" clId="{597A5DD8-CC53-4762-A952-AA092B580222}" dt="2024-03-25T16:35:03.852" v="1700" actId="47"/>
        <pc:sldMkLst>
          <pc:docMk/>
          <pc:sldMk cId="682353765" sldId="271"/>
        </pc:sldMkLst>
        <pc:spChg chg="mod">
          <ac:chgData name="Matt Cusack" userId="4f9c21baa9441ee0" providerId="LiveId" clId="{597A5DD8-CC53-4762-A952-AA092B580222}" dt="2024-03-19T19:11:15.747" v="66" actId="20577"/>
          <ac:spMkLst>
            <pc:docMk/>
            <pc:sldMk cId="682353765" sldId="271"/>
            <ac:spMk id="2" creationId="{71A4F888-0C44-476E-89B8-408DC13E5CCA}"/>
          </ac:spMkLst>
        </pc:spChg>
        <pc:spChg chg="mod">
          <ac:chgData name="Matt Cusack" userId="4f9c21baa9441ee0" providerId="LiveId" clId="{597A5DD8-CC53-4762-A952-AA092B580222}" dt="2024-03-19T19:10:04.444" v="39" actId="6549"/>
          <ac:spMkLst>
            <pc:docMk/>
            <pc:sldMk cId="682353765" sldId="271"/>
            <ac:spMk id="3" creationId="{D96F4FA5-F53D-A919-19C7-89829FE6CD83}"/>
          </ac:spMkLst>
        </pc:spChg>
        <pc:picChg chg="del">
          <ac:chgData name="Matt Cusack" userId="4f9c21baa9441ee0" providerId="LiveId" clId="{597A5DD8-CC53-4762-A952-AA092B580222}" dt="2024-03-19T19:10:00.919" v="36" actId="478"/>
          <ac:picMkLst>
            <pc:docMk/>
            <pc:sldMk cId="682353765" sldId="271"/>
            <ac:picMk id="5" creationId="{AB84E17E-30C8-17DE-CBEE-F4F53F3E84DD}"/>
          </ac:picMkLst>
        </pc:picChg>
      </pc:sldChg>
      <pc:sldChg chg="modSp add del mod">
        <pc:chgData name="Matt Cusack" userId="4f9c21baa9441ee0" providerId="LiveId" clId="{597A5DD8-CC53-4762-A952-AA092B580222}" dt="2024-03-25T18:01:40.232" v="2337" actId="47"/>
        <pc:sldMkLst>
          <pc:docMk/>
          <pc:sldMk cId="803877726" sldId="272"/>
        </pc:sldMkLst>
        <pc:spChg chg="mod">
          <ac:chgData name="Matt Cusack" userId="4f9c21baa9441ee0" providerId="LiveId" clId="{597A5DD8-CC53-4762-A952-AA092B580222}" dt="2024-03-19T19:11:19.586" v="69" actId="20577"/>
          <ac:spMkLst>
            <pc:docMk/>
            <pc:sldMk cId="803877726" sldId="272"/>
            <ac:spMk id="2" creationId="{F1A7B41D-F9BE-EB88-CEA2-FA48D0E13DCC}"/>
          </ac:spMkLst>
        </pc:spChg>
        <pc:spChg chg="mod">
          <ac:chgData name="Matt Cusack" userId="4f9c21baa9441ee0" providerId="LiveId" clId="{597A5DD8-CC53-4762-A952-AA092B580222}" dt="2024-03-25T16:35:00.243" v="1699" actId="20577"/>
          <ac:spMkLst>
            <pc:docMk/>
            <pc:sldMk cId="803877726" sldId="272"/>
            <ac:spMk id="3" creationId="{BE2E6A78-3F75-8D18-FF6C-5F3D70BA223A}"/>
          </ac:spMkLst>
        </pc:spChg>
      </pc:sldChg>
      <pc:sldChg chg="addSp delSp modSp add del mod ord setBg">
        <pc:chgData name="Matt Cusack" userId="4f9c21baa9441ee0" providerId="LiveId" clId="{597A5DD8-CC53-4762-A952-AA092B580222}" dt="2024-03-25T18:12:08.277" v="2721" actId="1076"/>
        <pc:sldMkLst>
          <pc:docMk/>
          <pc:sldMk cId="1121732938" sldId="273"/>
        </pc:sldMkLst>
        <pc:spChg chg="mod">
          <ac:chgData name="Matt Cusack" userId="4f9c21baa9441ee0" providerId="LiveId" clId="{597A5DD8-CC53-4762-A952-AA092B580222}" dt="2024-03-25T18:12:03.883" v="2719" actId="26606"/>
          <ac:spMkLst>
            <pc:docMk/>
            <pc:sldMk cId="1121732938" sldId="273"/>
            <ac:spMk id="2" creationId="{6784DD69-61C6-E200-AF36-CB375C62CBF9}"/>
          </ac:spMkLst>
        </pc:spChg>
        <pc:spChg chg="mod ord">
          <ac:chgData name="Matt Cusack" userId="4f9c21baa9441ee0" providerId="LiveId" clId="{597A5DD8-CC53-4762-A952-AA092B580222}" dt="2024-03-25T18:12:03.883" v="2719" actId="26606"/>
          <ac:spMkLst>
            <pc:docMk/>
            <pc:sldMk cId="1121732938" sldId="273"/>
            <ac:spMk id="3" creationId="{959D07FE-2413-B261-9F02-6FA11AF053E9}"/>
          </ac:spMkLst>
        </pc:spChg>
        <pc:spChg chg="add del">
          <ac:chgData name="Matt Cusack" userId="4f9c21baa9441ee0" providerId="LiveId" clId="{597A5DD8-CC53-4762-A952-AA092B580222}" dt="2024-03-25T18:09:10.408" v="2569" actId="26606"/>
          <ac:spMkLst>
            <pc:docMk/>
            <pc:sldMk cId="1121732938" sldId="273"/>
            <ac:spMk id="10" creationId="{79BB35BC-D5C2-4C8B-A22A-A71E6191913B}"/>
          </ac:spMkLst>
        </pc:spChg>
        <pc:spChg chg="add">
          <ac:chgData name="Matt Cusack" userId="4f9c21baa9441ee0" providerId="LiveId" clId="{597A5DD8-CC53-4762-A952-AA092B580222}" dt="2024-03-25T18:12:03.883" v="2719" actId="26606"/>
          <ac:spMkLst>
            <pc:docMk/>
            <pc:sldMk cId="1121732938" sldId="273"/>
            <ac:spMk id="12" creationId="{7FF47CB7-972F-479F-A36D-9E72D26EC8DA}"/>
          </ac:spMkLst>
        </pc:spChg>
        <pc:spChg chg="add">
          <ac:chgData name="Matt Cusack" userId="4f9c21baa9441ee0" providerId="LiveId" clId="{597A5DD8-CC53-4762-A952-AA092B580222}" dt="2024-03-25T18:12:03.883" v="2719" actId="26606"/>
          <ac:spMkLst>
            <pc:docMk/>
            <pc:sldMk cId="1121732938" sldId="273"/>
            <ac:spMk id="14" creationId="{0D153B68-5844-490D-8E67-F616D6D721CA}"/>
          </ac:spMkLst>
        </pc:spChg>
        <pc:spChg chg="add">
          <ac:chgData name="Matt Cusack" userId="4f9c21baa9441ee0" providerId="LiveId" clId="{597A5DD8-CC53-4762-A952-AA092B580222}" dt="2024-03-25T18:12:03.883" v="2719" actId="26606"/>
          <ac:spMkLst>
            <pc:docMk/>
            <pc:sldMk cId="1121732938" sldId="273"/>
            <ac:spMk id="16" creationId="{9A0D773F-7A7D-4DBB-9DEA-86BB8B8F4BC8}"/>
          </ac:spMkLst>
        </pc:spChg>
        <pc:picChg chg="del">
          <ac:chgData name="Matt Cusack" userId="4f9c21baa9441ee0" providerId="LiveId" clId="{597A5DD8-CC53-4762-A952-AA092B580222}" dt="2024-03-19T19:10:11.780" v="43" actId="478"/>
          <ac:picMkLst>
            <pc:docMk/>
            <pc:sldMk cId="1121732938" sldId="273"/>
            <ac:picMk id="5" creationId="{066D123E-5F84-1852-4F70-5A849AC339D6}"/>
          </ac:picMkLst>
        </pc:picChg>
        <pc:picChg chg="add mod">
          <ac:chgData name="Matt Cusack" userId="4f9c21baa9441ee0" providerId="LiveId" clId="{597A5DD8-CC53-4762-A952-AA092B580222}" dt="2024-03-25T18:12:08.277" v="2721" actId="1076"/>
          <ac:picMkLst>
            <pc:docMk/>
            <pc:sldMk cId="1121732938" sldId="273"/>
            <ac:picMk id="5" creationId="{4DC11755-D866-C6E8-B364-5E3B3C293EB6}"/>
          </ac:picMkLst>
        </pc:picChg>
        <pc:cxnChg chg="add del">
          <ac:chgData name="Matt Cusack" userId="4f9c21baa9441ee0" providerId="LiveId" clId="{597A5DD8-CC53-4762-A952-AA092B580222}" dt="2024-03-25T18:12:03.883" v="2719" actId="26606"/>
          <ac:cxnSpMkLst>
            <pc:docMk/>
            <pc:sldMk cId="1121732938" sldId="273"/>
            <ac:cxnSpMk id="7" creationId="{FC23E3B9-5ABF-58B3-E2B0-E9A5DAA90037}"/>
          </ac:cxnSpMkLst>
        </pc:cxnChg>
      </pc:sldChg>
      <pc:sldChg chg="modSp mod">
        <pc:chgData name="Matt Cusack" userId="4f9c21baa9441ee0" providerId="LiveId" clId="{597A5DD8-CC53-4762-A952-AA092B580222}" dt="2024-03-25T18:12:56.070" v="2733" actId="20577"/>
        <pc:sldMkLst>
          <pc:docMk/>
          <pc:sldMk cId="675741263" sldId="275"/>
        </pc:sldMkLst>
        <pc:spChg chg="mod">
          <ac:chgData name="Matt Cusack" userId="4f9c21baa9441ee0" providerId="LiveId" clId="{597A5DD8-CC53-4762-A952-AA092B580222}" dt="2024-03-25T18:12:56.070" v="2733" actId="20577"/>
          <ac:spMkLst>
            <pc:docMk/>
            <pc:sldMk cId="675741263" sldId="275"/>
            <ac:spMk id="3" creationId="{83C0BAD9-454C-43B2-E0DE-AA1FC12CCE79}"/>
          </ac:spMkLst>
        </pc:spChg>
      </pc:sldChg>
      <pc:sldChg chg="modSp del mod">
        <pc:chgData name="Matt Cusack" userId="4f9c21baa9441ee0" providerId="LiveId" clId="{597A5DD8-CC53-4762-A952-AA092B580222}" dt="2024-03-19T21:06:10.863" v="131" actId="47"/>
        <pc:sldMkLst>
          <pc:docMk/>
          <pc:sldMk cId="2673960412" sldId="276"/>
        </pc:sldMkLst>
        <pc:spChg chg="mod">
          <ac:chgData name="Matt Cusack" userId="4f9c21baa9441ee0" providerId="LiveId" clId="{597A5DD8-CC53-4762-A952-AA092B580222}" dt="2024-03-19T19:10:49.606" v="56" actId="20577"/>
          <ac:spMkLst>
            <pc:docMk/>
            <pc:sldMk cId="2673960412" sldId="276"/>
            <ac:spMk id="2" creationId="{FFE5FD91-60EB-7D8E-A14A-C2F290E0813C}"/>
          </ac:spMkLst>
        </pc:spChg>
        <pc:spChg chg="mod">
          <ac:chgData name="Matt Cusack" userId="4f9c21baa9441ee0" providerId="LiveId" clId="{597A5DD8-CC53-4762-A952-AA092B580222}" dt="2024-03-19T19:10:52.295" v="57" actId="20577"/>
          <ac:spMkLst>
            <pc:docMk/>
            <pc:sldMk cId="2673960412" sldId="276"/>
            <ac:spMk id="3" creationId="{E91F46E9-5589-24D0-E640-F1D20A902336}"/>
          </ac:spMkLst>
        </pc:spChg>
      </pc:sldChg>
      <pc:sldChg chg="modSp mod">
        <pc:chgData name="Matt Cusack" userId="4f9c21baa9441ee0" providerId="LiveId" clId="{597A5DD8-CC53-4762-A952-AA092B580222}" dt="2024-03-25T18:14:56.947" v="2787" actId="20577"/>
        <pc:sldMkLst>
          <pc:docMk/>
          <pc:sldMk cId="3096421840" sldId="277"/>
        </pc:sldMkLst>
        <pc:spChg chg="mod">
          <ac:chgData name="Matt Cusack" userId="4f9c21baa9441ee0" providerId="LiveId" clId="{597A5DD8-CC53-4762-A952-AA092B580222}" dt="2024-03-25T18:14:56.947" v="2787" actId="20577"/>
          <ac:spMkLst>
            <pc:docMk/>
            <pc:sldMk cId="3096421840" sldId="277"/>
            <ac:spMk id="3" creationId="{1CC68E26-3FC0-8024-0D00-6D943EF8414A}"/>
          </ac:spMkLst>
        </pc:spChg>
      </pc:sldChg>
      <pc:sldChg chg="modSp new mod">
        <pc:chgData name="Matt Cusack" userId="4f9c21baa9441ee0" providerId="LiveId" clId="{597A5DD8-CC53-4762-A952-AA092B580222}" dt="2024-03-25T16:22:14.857" v="1603" actId="20577"/>
        <pc:sldMkLst>
          <pc:docMk/>
          <pc:sldMk cId="1304170904" sldId="278"/>
        </pc:sldMkLst>
        <pc:spChg chg="mod">
          <ac:chgData name="Matt Cusack" userId="4f9c21baa9441ee0" providerId="LiveId" clId="{597A5DD8-CC53-4762-A952-AA092B580222}" dt="2024-03-25T16:22:14.857" v="1603" actId="20577"/>
          <ac:spMkLst>
            <pc:docMk/>
            <pc:sldMk cId="1304170904" sldId="278"/>
            <ac:spMk id="2" creationId="{236CAD4F-1018-9BB0-DD0E-E519AEAC3401}"/>
          </ac:spMkLst>
        </pc:spChg>
        <pc:spChg chg="mod">
          <ac:chgData name="Matt Cusack" userId="4f9c21baa9441ee0" providerId="LiveId" clId="{597A5DD8-CC53-4762-A952-AA092B580222}" dt="2024-03-25T16:22:03.702" v="1594" actId="5793"/>
          <ac:spMkLst>
            <pc:docMk/>
            <pc:sldMk cId="1304170904" sldId="278"/>
            <ac:spMk id="3" creationId="{4E8DFB91-FA21-DC09-03DA-A7D07A9F42D2}"/>
          </ac:spMkLst>
        </pc:spChg>
      </pc:sldChg>
      <pc:sldChg chg="modSp new mod">
        <pc:chgData name="Matt Cusack" userId="4f9c21baa9441ee0" providerId="LiveId" clId="{597A5DD8-CC53-4762-A952-AA092B580222}" dt="2024-03-25T16:52:34.091" v="1879" actId="20577"/>
        <pc:sldMkLst>
          <pc:docMk/>
          <pc:sldMk cId="1945704822" sldId="279"/>
        </pc:sldMkLst>
        <pc:spChg chg="mod">
          <ac:chgData name="Matt Cusack" userId="4f9c21baa9441ee0" providerId="LiveId" clId="{597A5DD8-CC53-4762-A952-AA092B580222}" dt="2024-03-25T16:52:20.673" v="1869" actId="20577"/>
          <ac:spMkLst>
            <pc:docMk/>
            <pc:sldMk cId="1945704822" sldId="279"/>
            <ac:spMk id="2" creationId="{DA556A0C-F028-2623-8FB8-70D46C6D9E5F}"/>
          </ac:spMkLst>
        </pc:spChg>
        <pc:spChg chg="mod">
          <ac:chgData name="Matt Cusack" userId="4f9c21baa9441ee0" providerId="LiveId" clId="{597A5DD8-CC53-4762-A952-AA092B580222}" dt="2024-03-25T16:52:34.091" v="1879" actId="20577"/>
          <ac:spMkLst>
            <pc:docMk/>
            <pc:sldMk cId="1945704822" sldId="279"/>
            <ac:spMk id="3" creationId="{74025988-B808-4FD7-A7B9-AE4D12FE1A2D}"/>
          </ac:spMkLst>
        </pc:spChg>
      </pc:sldChg>
      <pc:sldChg chg="addSp delSp modSp new mod setBg">
        <pc:chgData name="Matt Cusack" userId="4f9c21baa9441ee0" providerId="LiveId" clId="{597A5DD8-CC53-4762-A952-AA092B580222}" dt="2024-03-25T18:06:57.052" v="2409" actId="20577"/>
        <pc:sldMkLst>
          <pc:docMk/>
          <pc:sldMk cId="2973360232" sldId="280"/>
        </pc:sldMkLst>
        <pc:spChg chg="mod">
          <ac:chgData name="Matt Cusack" userId="4f9c21baa9441ee0" providerId="LiveId" clId="{597A5DD8-CC53-4762-A952-AA092B580222}" dt="2024-03-25T18:06:57.052" v="2409" actId="20577"/>
          <ac:spMkLst>
            <pc:docMk/>
            <pc:sldMk cId="2973360232" sldId="280"/>
            <ac:spMk id="2" creationId="{FB1F0B4B-DECC-9AB1-ADDE-345C5A212FBE}"/>
          </ac:spMkLst>
        </pc:spChg>
        <pc:spChg chg="mod ord">
          <ac:chgData name="Matt Cusack" userId="4f9c21baa9441ee0" providerId="LiveId" clId="{597A5DD8-CC53-4762-A952-AA092B580222}" dt="2024-03-25T17:59:39.510" v="2317" actId="26606"/>
          <ac:spMkLst>
            <pc:docMk/>
            <pc:sldMk cId="2973360232" sldId="280"/>
            <ac:spMk id="3" creationId="{A8CC6302-4C34-DACE-5432-954256B1D6DF}"/>
          </ac:spMkLst>
        </pc:spChg>
        <pc:spChg chg="add del">
          <ac:chgData name="Matt Cusack" userId="4f9c21baa9441ee0" providerId="LiveId" clId="{597A5DD8-CC53-4762-A952-AA092B580222}" dt="2024-03-25T17:58:31.826" v="2305" actId="26606"/>
          <ac:spMkLst>
            <pc:docMk/>
            <pc:sldMk cId="2973360232" sldId="280"/>
            <ac:spMk id="12" creationId="{7E6D2D34-4BB4-460B-8844-027610FB21F5}"/>
          </ac:spMkLst>
        </pc:spChg>
        <pc:spChg chg="add del">
          <ac:chgData name="Matt Cusack" userId="4f9c21baa9441ee0" providerId="LiveId" clId="{597A5DD8-CC53-4762-A952-AA092B580222}" dt="2024-03-25T17:59:39.510" v="2317" actId="26606"/>
          <ac:spMkLst>
            <pc:docMk/>
            <pc:sldMk cId="2973360232" sldId="280"/>
            <ac:spMk id="23" creationId="{BF0F4E97-E194-4493-885A-6C7C34A446DB}"/>
          </ac:spMkLst>
        </pc:spChg>
        <pc:spChg chg="add del">
          <ac:chgData name="Matt Cusack" userId="4f9c21baa9441ee0" providerId="LiveId" clId="{597A5DD8-CC53-4762-A952-AA092B580222}" dt="2024-03-25T17:59:39.510" v="2317" actId="26606"/>
          <ac:spMkLst>
            <pc:docMk/>
            <pc:sldMk cId="2973360232" sldId="280"/>
            <ac:spMk id="25" creationId="{9CF7FE1C-8BC5-4B0C-A2BC-93AB72C90FDD}"/>
          </ac:spMkLst>
        </pc:spChg>
        <pc:spChg chg="add">
          <ac:chgData name="Matt Cusack" userId="4f9c21baa9441ee0" providerId="LiveId" clId="{597A5DD8-CC53-4762-A952-AA092B580222}" dt="2024-03-25T17:59:39.510" v="2317" actId="26606"/>
          <ac:spMkLst>
            <pc:docMk/>
            <pc:sldMk cId="2973360232" sldId="280"/>
            <ac:spMk id="30" creationId="{BF0F4E97-E194-4493-885A-6C7C34A446DB}"/>
          </ac:spMkLst>
        </pc:spChg>
        <pc:spChg chg="add">
          <ac:chgData name="Matt Cusack" userId="4f9c21baa9441ee0" providerId="LiveId" clId="{597A5DD8-CC53-4762-A952-AA092B580222}" dt="2024-03-25T17:59:39.510" v="2317" actId="26606"/>
          <ac:spMkLst>
            <pc:docMk/>
            <pc:sldMk cId="2973360232" sldId="280"/>
            <ac:spMk id="32" creationId="{9CF7FE1C-8BC5-4B0C-A2BC-93AB72C90FDD}"/>
          </ac:spMkLst>
        </pc:spChg>
        <pc:grpChg chg="add del">
          <ac:chgData name="Matt Cusack" userId="4f9c21baa9441ee0" providerId="LiveId" clId="{597A5DD8-CC53-4762-A952-AA092B580222}" dt="2024-03-25T17:58:31.826" v="2305" actId="26606"/>
          <ac:grpSpMkLst>
            <pc:docMk/>
            <pc:sldMk cId="2973360232" sldId="280"/>
            <ac:grpSpMk id="14" creationId="{C5314570-9B06-4D37-8CBD-EDD67C2FA205}"/>
          </ac:grpSpMkLst>
        </pc:grpChg>
        <pc:picChg chg="add del mod modCrop">
          <ac:chgData name="Matt Cusack" userId="4f9c21baa9441ee0" providerId="LiveId" clId="{597A5DD8-CC53-4762-A952-AA092B580222}" dt="2024-03-25T17:58:52.755" v="2314" actId="478"/>
          <ac:picMkLst>
            <pc:docMk/>
            <pc:sldMk cId="2973360232" sldId="280"/>
            <ac:picMk id="4" creationId="{F196D145-0A5F-F826-8171-C4CA47856F9F}"/>
          </ac:picMkLst>
        </pc:picChg>
        <pc:picChg chg="add mod">
          <ac:chgData name="Matt Cusack" userId="4f9c21baa9441ee0" providerId="LiveId" clId="{597A5DD8-CC53-4762-A952-AA092B580222}" dt="2024-03-25T17:59:50.603" v="2323" actId="1076"/>
          <ac:picMkLst>
            <pc:docMk/>
            <pc:sldMk cId="2973360232" sldId="280"/>
            <ac:picMk id="6" creationId="{40D74D61-2A8C-48B6-81E8-FB8BFEB69A90}"/>
          </ac:picMkLst>
        </pc:picChg>
        <pc:picChg chg="add mod">
          <ac:chgData name="Matt Cusack" userId="4f9c21baa9441ee0" providerId="LiveId" clId="{597A5DD8-CC53-4762-A952-AA092B580222}" dt="2024-03-25T17:59:46.755" v="2322" actId="1076"/>
          <ac:picMkLst>
            <pc:docMk/>
            <pc:sldMk cId="2973360232" sldId="280"/>
            <ac:picMk id="7" creationId="{4F50B829-36AD-D898-AFBC-A20861F823ED}"/>
          </ac:picMkLst>
        </pc:picChg>
      </pc:sldChg>
      <pc:sldChg chg="modSp new add del mod">
        <pc:chgData name="Matt Cusack" userId="4f9c21baa9441ee0" providerId="LiveId" clId="{597A5DD8-CC53-4762-A952-AA092B580222}" dt="2024-03-25T18:14:25.424" v="2768" actId="20577"/>
        <pc:sldMkLst>
          <pc:docMk/>
          <pc:sldMk cId="1859176043" sldId="281"/>
        </pc:sldMkLst>
        <pc:spChg chg="mod">
          <ac:chgData name="Matt Cusack" userId="4f9c21baa9441ee0" providerId="LiveId" clId="{597A5DD8-CC53-4762-A952-AA092B580222}" dt="2024-03-25T18:14:25.424" v="2768" actId="20577"/>
          <ac:spMkLst>
            <pc:docMk/>
            <pc:sldMk cId="1859176043" sldId="281"/>
            <ac:spMk id="2" creationId="{4C42EFB0-4BC0-F710-7D67-A3F0E6CF8AB4}"/>
          </ac:spMkLst>
        </pc:spChg>
      </pc:sldChg>
      <pc:sldChg chg="delSp add del setBg delDesignElem">
        <pc:chgData name="Matt Cusack" userId="4f9c21baa9441ee0" providerId="LiveId" clId="{597A5DD8-CC53-4762-A952-AA092B580222}" dt="2024-03-25T18:14:07.215" v="2744" actId="47"/>
        <pc:sldMkLst>
          <pc:docMk/>
          <pc:sldMk cId="2283515568" sldId="282"/>
        </pc:sldMkLst>
        <pc:spChg chg="del">
          <ac:chgData name="Matt Cusack" userId="4f9c21baa9441ee0" providerId="LiveId" clId="{597A5DD8-CC53-4762-A952-AA092B580222}" dt="2024-03-25T18:13:55.516" v="2739"/>
          <ac:spMkLst>
            <pc:docMk/>
            <pc:sldMk cId="2283515568" sldId="282"/>
            <ac:spMk id="10" creationId="{7FF47CB7-972F-479F-A36D-9E72D26EC8DA}"/>
          </ac:spMkLst>
        </pc:spChg>
        <pc:spChg chg="del">
          <ac:chgData name="Matt Cusack" userId="4f9c21baa9441ee0" providerId="LiveId" clId="{597A5DD8-CC53-4762-A952-AA092B580222}" dt="2024-03-25T18:13:55.516" v="2739"/>
          <ac:spMkLst>
            <pc:docMk/>
            <pc:sldMk cId="2283515568" sldId="282"/>
            <ac:spMk id="12" creationId="{0D153B68-5844-490D-8E67-F616D6D721CA}"/>
          </ac:spMkLst>
        </pc:spChg>
        <pc:spChg chg="del">
          <ac:chgData name="Matt Cusack" userId="4f9c21baa9441ee0" providerId="LiveId" clId="{597A5DD8-CC53-4762-A952-AA092B580222}" dt="2024-03-25T18:13:55.516" v="2739"/>
          <ac:spMkLst>
            <pc:docMk/>
            <pc:sldMk cId="2283515568" sldId="282"/>
            <ac:spMk id="14" creationId="{9A0D773F-7A7D-4DBB-9DEA-86BB8B8F4BC8}"/>
          </ac:spMkLst>
        </pc:spChg>
      </pc:sldChg>
      <pc:sldChg chg="addSp delSp add del setBg delDesignElem">
        <pc:chgData name="Matt Cusack" userId="4f9c21baa9441ee0" providerId="LiveId" clId="{597A5DD8-CC53-4762-A952-AA092B580222}" dt="2024-03-25T18:14:15.879" v="2747"/>
        <pc:sldMkLst>
          <pc:docMk/>
          <pc:sldMk cId="2387872210" sldId="282"/>
        </pc:sldMkLst>
        <pc:spChg chg="add del">
          <ac:chgData name="Matt Cusack" userId="4f9c21baa9441ee0" providerId="LiveId" clId="{597A5DD8-CC53-4762-A952-AA092B580222}" dt="2024-03-25T18:14:15.879" v="2747"/>
          <ac:spMkLst>
            <pc:docMk/>
            <pc:sldMk cId="2387872210" sldId="282"/>
            <ac:spMk id="10" creationId="{7FF47CB7-972F-479F-A36D-9E72D26EC8DA}"/>
          </ac:spMkLst>
        </pc:spChg>
        <pc:spChg chg="add del">
          <ac:chgData name="Matt Cusack" userId="4f9c21baa9441ee0" providerId="LiveId" clId="{597A5DD8-CC53-4762-A952-AA092B580222}" dt="2024-03-25T18:14:15.879" v="2747"/>
          <ac:spMkLst>
            <pc:docMk/>
            <pc:sldMk cId="2387872210" sldId="282"/>
            <ac:spMk id="12" creationId="{0D153B68-5844-490D-8E67-F616D6D721CA}"/>
          </ac:spMkLst>
        </pc:spChg>
        <pc:spChg chg="add del">
          <ac:chgData name="Matt Cusack" userId="4f9c21baa9441ee0" providerId="LiveId" clId="{597A5DD8-CC53-4762-A952-AA092B580222}" dt="2024-03-25T18:14:15.879" v="2747"/>
          <ac:spMkLst>
            <pc:docMk/>
            <pc:sldMk cId="2387872210" sldId="282"/>
            <ac:spMk id="14" creationId="{9A0D773F-7A7D-4DBB-9DEA-86BB8B8F4BC8}"/>
          </ac:spMkLst>
        </pc:spChg>
      </pc:sldChg>
    </pc:docChg>
  </pc:docChgLst>
  <pc:docChgLst>
    <pc:chgData name="Matt Cusack" userId="4f9c21baa9441ee0" providerId="LiveId" clId="{CCB4CFFB-D3AD-4FDC-9C33-8C04E564D9E8}"/>
    <pc:docChg chg="undo custSel modSld">
      <pc:chgData name="Matt Cusack" userId="4f9c21baa9441ee0" providerId="LiveId" clId="{CCB4CFFB-D3AD-4FDC-9C33-8C04E564D9E8}" dt="2024-04-02T02:25:37.851" v="1066" actId="20577"/>
      <pc:docMkLst>
        <pc:docMk/>
      </pc:docMkLst>
      <pc:sldChg chg="modSp mod">
        <pc:chgData name="Matt Cusack" userId="4f9c21baa9441ee0" providerId="LiveId" clId="{CCB4CFFB-D3AD-4FDC-9C33-8C04E564D9E8}" dt="2024-04-01T19:03:36.482" v="1" actId="20577"/>
        <pc:sldMkLst>
          <pc:docMk/>
          <pc:sldMk cId="1696032238" sldId="257"/>
        </pc:sldMkLst>
        <pc:spChg chg="mod">
          <ac:chgData name="Matt Cusack" userId="4f9c21baa9441ee0" providerId="LiveId" clId="{CCB4CFFB-D3AD-4FDC-9C33-8C04E564D9E8}" dt="2024-04-01T19:03:36.482" v="1" actId="20577"/>
          <ac:spMkLst>
            <pc:docMk/>
            <pc:sldMk cId="1696032238" sldId="257"/>
            <ac:spMk id="3" creationId="{071B7DEF-803C-8A93-6A71-72DD8A49274D}"/>
          </ac:spMkLst>
        </pc:spChg>
      </pc:sldChg>
      <pc:sldChg chg="modSp mod">
        <pc:chgData name="Matt Cusack" userId="4f9c21baa9441ee0" providerId="LiveId" clId="{CCB4CFFB-D3AD-4FDC-9C33-8C04E564D9E8}" dt="2024-04-01T19:04:55.676" v="3" actId="33524"/>
        <pc:sldMkLst>
          <pc:docMk/>
          <pc:sldMk cId="1383940427" sldId="262"/>
        </pc:sldMkLst>
        <pc:spChg chg="mod">
          <ac:chgData name="Matt Cusack" userId="4f9c21baa9441ee0" providerId="LiveId" clId="{CCB4CFFB-D3AD-4FDC-9C33-8C04E564D9E8}" dt="2024-04-01T19:04:55.676" v="3" actId="33524"/>
          <ac:spMkLst>
            <pc:docMk/>
            <pc:sldMk cId="1383940427" sldId="262"/>
            <ac:spMk id="3" creationId="{31F115A6-FB11-169B-52DD-E58B38F41BAE}"/>
          </ac:spMkLst>
        </pc:spChg>
      </pc:sldChg>
      <pc:sldChg chg="modSp mod">
        <pc:chgData name="Matt Cusack" userId="4f9c21baa9441ee0" providerId="LiveId" clId="{CCB4CFFB-D3AD-4FDC-9C33-8C04E564D9E8}" dt="2024-04-01T19:15:27.157" v="947" actId="20577"/>
        <pc:sldMkLst>
          <pc:docMk/>
          <pc:sldMk cId="675741263" sldId="275"/>
        </pc:sldMkLst>
        <pc:spChg chg="mod">
          <ac:chgData name="Matt Cusack" userId="4f9c21baa9441ee0" providerId="LiveId" clId="{CCB4CFFB-D3AD-4FDC-9C33-8C04E564D9E8}" dt="2024-04-01T19:05:44.740" v="10" actId="20577"/>
          <ac:spMkLst>
            <pc:docMk/>
            <pc:sldMk cId="675741263" sldId="275"/>
            <ac:spMk id="2" creationId="{95206C4D-6D6E-1F75-BAE5-243660855C61}"/>
          </ac:spMkLst>
        </pc:spChg>
        <pc:spChg chg="mod">
          <ac:chgData name="Matt Cusack" userId="4f9c21baa9441ee0" providerId="LiveId" clId="{CCB4CFFB-D3AD-4FDC-9C33-8C04E564D9E8}" dt="2024-04-01T19:15:27.157" v="947" actId="20577"/>
          <ac:spMkLst>
            <pc:docMk/>
            <pc:sldMk cId="675741263" sldId="275"/>
            <ac:spMk id="3" creationId="{83C0BAD9-454C-43B2-E0DE-AA1FC12CCE79}"/>
          </ac:spMkLst>
        </pc:spChg>
      </pc:sldChg>
      <pc:sldChg chg="modSp mod">
        <pc:chgData name="Matt Cusack" userId="4f9c21baa9441ee0" providerId="LiveId" clId="{CCB4CFFB-D3AD-4FDC-9C33-8C04E564D9E8}" dt="2024-04-02T02:25:37.851" v="1066" actId="20577"/>
        <pc:sldMkLst>
          <pc:docMk/>
          <pc:sldMk cId="3096421840" sldId="277"/>
        </pc:sldMkLst>
        <pc:spChg chg="mod">
          <ac:chgData name="Matt Cusack" userId="4f9c21baa9441ee0" providerId="LiveId" clId="{CCB4CFFB-D3AD-4FDC-9C33-8C04E564D9E8}" dt="2024-04-02T02:25:37.851" v="1066" actId="20577"/>
          <ac:spMkLst>
            <pc:docMk/>
            <pc:sldMk cId="3096421840" sldId="277"/>
            <ac:spMk id="3" creationId="{1CC68E26-3FC0-8024-0D00-6D943EF8414A}"/>
          </ac:spMkLst>
        </pc:spChg>
      </pc:sldChg>
      <pc:sldChg chg="modSp mod">
        <pc:chgData name="Matt Cusack" userId="4f9c21baa9441ee0" providerId="LiveId" clId="{CCB4CFFB-D3AD-4FDC-9C33-8C04E564D9E8}" dt="2024-04-02T02:02:06.461" v="951" actId="20577"/>
        <pc:sldMkLst>
          <pc:docMk/>
          <pc:sldMk cId="2973360232" sldId="280"/>
        </pc:sldMkLst>
        <pc:spChg chg="mod">
          <ac:chgData name="Matt Cusack" userId="4f9c21baa9441ee0" providerId="LiveId" clId="{CCB4CFFB-D3AD-4FDC-9C33-8C04E564D9E8}" dt="2024-04-02T02:02:06.461" v="951" actId="20577"/>
          <ac:spMkLst>
            <pc:docMk/>
            <pc:sldMk cId="2973360232" sldId="280"/>
            <ac:spMk id="3" creationId="{A8CC6302-4C34-DACE-5432-954256B1D6DF}"/>
          </ac:spMkLst>
        </pc:spChg>
      </pc:sldChg>
      <pc:sldChg chg="modSp mod">
        <pc:chgData name="Matt Cusack" userId="4f9c21baa9441ee0" providerId="LiveId" clId="{CCB4CFFB-D3AD-4FDC-9C33-8C04E564D9E8}" dt="2024-04-02T02:15:48.879" v="964" actId="20577"/>
        <pc:sldMkLst>
          <pc:docMk/>
          <pc:sldMk cId="1859176043" sldId="281"/>
        </pc:sldMkLst>
        <pc:spChg chg="mod">
          <ac:chgData name="Matt Cusack" userId="4f9c21baa9441ee0" providerId="LiveId" clId="{CCB4CFFB-D3AD-4FDC-9C33-8C04E564D9E8}" dt="2024-04-02T02:15:48.879" v="964" actId="20577"/>
          <ac:spMkLst>
            <pc:docMk/>
            <pc:sldMk cId="1859176043" sldId="281"/>
            <ac:spMk id="3" creationId="{F8719428-2E85-E37A-CAEB-8D342775B44A}"/>
          </ac:spMkLst>
        </pc:spChg>
      </pc:sldChg>
    </pc:docChg>
  </pc:docChgLst>
  <pc:docChgLst>
    <pc:chgData name="Matt Cusack" userId="4f9c21baa9441ee0" providerId="LiveId" clId="{1D063395-9309-4ECC-881A-63042EA8DE78}"/>
    <pc:docChg chg="undo redo custSel addSld delSld modSld">
      <pc:chgData name="Matt Cusack" userId="4f9c21baa9441ee0" providerId="LiveId" clId="{1D063395-9309-4ECC-881A-63042EA8DE78}" dt="2024-03-18T23:37:12.479" v="3384" actId="122"/>
      <pc:docMkLst>
        <pc:docMk/>
      </pc:docMkLst>
      <pc:sldChg chg="modSp mod">
        <pc:chgData name="Matt Cusack" userId="4f9c21baa9441ee0" providerId="LiveId" clId="{1D063395-9309-4ECC-881A-63042EA8DE78}" dt="2024-03-13T16:35:26.182" v="2233" actId="20577"/>
        <pc:sldMkLst>
          <pc:docMk/>
          <pc:sldMk cId="1696032238" sldId="257"/>
        </pc:sldMkLst>
        <pc:spChg chg="mod">
          <ac:chgData name="Matt Cusack" userId="4f9c21baa9441ee0" providerId="LiveId" clId="{1D063395-9309-4ECC-881A-63042EA8DE78}" dt="2024-03-13T16:35:26.182" v="2233" actId="20577"/>
          <ac:spMkLst>
            <pc:docMk/>
            <pc:sldMk cId="1696032238" sldId="257"/>
            <ac:spMk id="3" creationId="{071B7DEF-803C-8A93-6A71-72DD8A49274D}"/>
          </ac:spMkLst>
        </pc:spChg>
      </pc:sldChg>
      <pc:sldChg chg="modSp mod">
        <pc:chgData name="Matt Cusack" userId="4f9c21baa9441ee0" providerId="LiveId" clId="{1D063395-9309-4ECC-881A-63042EA8DE78}" dt="2024-03-18T23:37:12.479" v="3384" actId="122"/>
        <pc:sldMkLst>
          <pc:docMk/>
          <pc:sldMk cId="871659041" sldId="258"/>
        </pc:sldMkLst>
        <pc:spChg chg="mod">
          <ac:chgData name="Matt Cusack" userId="4f9c21baa9441ee0" providerId="LiveId" clId="{1D063395-9309-4ECC-881A-63042EA8DE78}" dt="2024-03-18T23:37:12.479" v="3384" actId="122"/>
          <ac:spMkLst>
            <pc:docMk/>
            <pc:sldMk cId="871659041" sldId="258"/>
            <ac:spMk id="3" creationId="{F819E0FE-689E-3655-D457-3F979B3F8BD2}"/>
          </ac:spMkLst>
        </pc:spChg>
      </pc:sldChg>
      <pc:sldChg chg="modSp mod">
        <pc:chgData name="Matt Cusack" userId="4f9c21baa9441ee0" providerId="LiveId" clId="{1D063395-9309-4ECC-881A-63042EA8DE78}" dt="2024-03-18T17:01:20.676" v="2409" actId="27636"/>
        <pc:sldMkLst>
          <pc:docMk/>
          <pc:sldMk cId="2397499797" sldId="259"/>
        </pc:sldMkLst>
        <pc:spChg chg="mod">
          <ac:chgData name="Matt Cusack" userId="4f9c21baa9441ee0" providerId="LiveId" clId="{1D063395-9309-4ECC-881A-63042EA8DE78}" dt="2024-03-18T17:01:17.267" v="2407" actId="20577"/>
          <ac:spMkLst>
            <pc:docMk/>
            <pc:sldMk cId="2397499797" sldId="259"/>
            <ac:spMk id="2" creationId="{7AF62570-FAC6-039F-FA49-E89D357F93F2}"/>
          </ac:spMkLst>
        </pc:spChg>
        <pc:spChg chg="mod">
          <ac:chgData name="Matt Cusack" userId="4f9c21baa9441ee0" providerId="LiveId" clId="{1D063395-9309-4ECC-881A-63042EA8DE78}" dt="2024-03-18T17:01:20.676" v="2409" actId="27636"/>
          <ac:spMkLst>
            <pc:docMk/>
            <pc:sldMk cId="2397499797" sldId="259"/>
            <ac:spMk id="3" creationId="{C86E4C42-D2ED-4EE2-1551-B89ACCE0F9CF}"/>
          </ac:spMkLst>
        </pc:spChg>
      </pc:sldChg>
      <pc:sldChg chg="modSp mod">
        <pc:chgData name="Matt Cusack" userId="4f9c21baa9441ee0" providerId="LiveId" clId="{1D063395-9309-4ECC-881A-63042EA8DE78}" dt="2024-03-13T16:11:36.385" v="484" actId="15"/>
        <pc:sldMkLst>
          <pc:docMk/>
          <pc:sldMk cId="2679574144" sldId="260"/>
        </pc:sldMkLst>
        <pc:spChg chg="mod">
          <ac:chgData name="Matt Cusack" userId="4f9c21baa9441ee0" providerId="LiveId" clId="{1D063395-9309-4ECC-881A-63042EA8DE78}" dt="2024-03-13T16:11:36.385" v="484" actId="15"/>
          <ac:spMkLst>
            <pc:docMk/>
            <pc:sldMk cId="2679574144" sldId="260"/>
            <ac:spMk id="3" creationId="{E9500842-A6E2-CD65-32BE-3BA9D9050ACF}"/>
          </ac:spMkLst>
        </pc:spChg>
      </pc:sldChg>
      <pc:sldChg chg="modSp del mod">
        <pc:chgData name="Matt Cusack" userId="4f9c21baa9441ee0" providerId="LiveId" clId="{1D063395-9309-4ECC-881A-63042EA8DE78}" dt="2024-03-13T16:18:55.159" v="902" actId="47"/>
        <pc:sldMkLst>
          <pc:docMk/>
          <pc:sldMk cId="2560966167" sldId="261"/>
        </pc:sldMkLst>
        <pc:spChg chg="mod">
          <ac:chgData name="Matt Cusack" userId="4f9c21baa9441ee0" providerId="LiveId" clId="{1D063395-9309-4ECC-881A-63042EA8DE78}" dt="2024-03-13T16:18:45.218" v="896" actId="21"/>
          <ac:spMkLst>
            <pc:docMk/>
            <pc:sldMk cId="2560966167" sldId="261"/>
            <ac:spMk id="3" creationId="{EF33748B-8108-41AF-B6D2-116B74D4626B}"/>
          </ac:spMkLst>
        </pc:spChg>
      </pc:sldChg>
      <pc:sldChg chg="modSp mod">
        <pc:chgData name="Matt Cusack" userId="4f9c21baa9441ee0" providerId="LiveId" clId="{1D063395-9309-4ECC-881A-63042EA8DE78}" dt="2024-03-13T16:18:48.980" v="901" actId="27636"/>
        <pc:sldMkLst>
          <pc:docMk/>
          <pc:sldMk cId="1383940427" sldId="262"/>
        </pc:sldMkLst>
        <pc:spChg chg="mod">
          <ac:chgData name="Matt Cusack" userId="4f9c21baa9441ee0" providerId="LiveId" clId="{1D063395-9309-4ECC-881A-63042EA8DE78}" dt="2024-03-13T16:18:38.545" v="893" actId="20577"/>
          <ac:spMkLst>
            <pc:docMk/>
            <pc:sldMk cId="1383940427" sldId="262"/>
            <ac:spMk id="2" creationId="{3A2E43F5-7A25-0631-D7CD-E9E122DC0A61}"/>
          </ac:spMkLst>
        </pc:spChg>
        <pc:spChg chg="mod">
          <ac:chgData name="Matt Cusack" userId="4f9c21baa9441ee0" providerId="LiveId" clId="{1D063395-9309-4ECC-881A-63042EA8DE78}" dt="2024-03-13T16:18:48.980" v="901" actId="27636"/>
          <ac:spMkLst>
            <pc:docMk/>
            <pc:sldMk cId="1383940427" sldId="262"/>
            <ac:spMk id="3" creationId="{31F115A6-FB11-169B-52DD-E58B38F41BAE}"/>
          </ac:spMkLst>
        </pc:spChg>
      </pc:sldChg>
      <pc:sldChg chg="modSp mod">
        <pc:chgData name="Matt Cusack" userId="4f9c21baa9441ee0" providerId="LiveId" clId="{1D063395-9309-4ECC-881A-63042EA8DE78}" dt="2024-03-13T16:24:27.626" v="1433" actId="20577"/>
        <pc:sldMkLst>
          <pc:docMk/>
          <pc:sldMk cId="927730179" sldId="263"/>
        </pc:sldMkLst>
        <pc:spChg chg="mod">
          <ac:chgData name="Matt Cusack" userId="4f9c21baa9441ee0" providerId="LiveId" clId="{1D063395-9309-4ECC-881A-63042EA8DE78}" dt="2024-03-13T16:24:27.626" v="1433" actId="20577"/>
          <ac:spMkLst>
            <pc:docMk/>
            <pc:sldMk cId="927730179" sldId="263"/>
            <ac:spMk id="3" creationId="{72EA53D3-CCF3-E6B6-1108-3EE611DC3055}"/>
          </ac:spMkLst>
        </pc:spChg>
      </pc:sldChg>
      <pc:sldChg chg="addSp delSp modSp mod setBg">
        <pc:chgData name="Matt Cusack" userId="4f9c21baa9441ee0" providerId="LiveId" clId="{1D063395-9309-4ECC-881A-63042EA8DE78}" dt="2024-03-18T22:50:55.763" v="2692" actId="20577"/>
        <pc:sldMkLst>
          <pc:docMk/>
          <pc:sldMk cId="4094039945" sldId="264"/>
        </pc:sldMkLst>
        <pc:spChg chg="mod">
          <ac:chgData name="Matt Cusack" userId="4f9c21baa9441ee0" providerId="LiveId" clId="{1D063395-9309-4ECC-881A-63042EA8DE78}" dt="2024-03-18T22:46:25.453" v="2669" actId="26606"/>
          <ac:spMkLst>
            <pc:docMk/>
            <pc:sldMk cId="4094039945" sldId="264"/>
            <ac:spMk id="2" creationId="{8F624DEA-8AC9-7A65-C290-2B923018D1D9}"/>
          </ac:spMkLst>
        </pc:spChg>
        <pc:spChg chg="mod">
          <ac:chgData name="Matt Cusack" userId="4f9c21baa9441ee0" providerId="LiveId" clId="{1D063395-9309-4ECC-881A-63042EA8DE78}" dt="2024-03-18T22:50:55.763" v="2692" actId="20577"/>
          <ac:spMkLst>
            <pc:docMk/>
            <pc:sldMk cId="4094039945" sldId="264"/>
            <ac:spMk id="3" creationId="{897AB213-25BD-5DCF-6B1F-FFC1C89DE437}"/>
          </ac:spMkLst>
        </pc:spChg>
        <pc:spChg chg="add">
          <ac:chgData name="Matt Cusack" userId="4f9c21baa9441ee0" providerId="LiveId" clId="{1D063395-9309-4ECC-881A-63042EA8DE78}" dt="2024-03-18T22:46:25.453" v="2669" actId="26606"/>
          <ac:spMkLst>
            <pc:docMk/>
            <pc:sldMk cId="4094039945" sldId="264"/>
            <ac:spMk id="12" creationId="{1A95671B-3CC6-4792-9114-B74FAEA224E6}"/>
          </ac:spMkLst>
        </pc:spChg>
        <pc:picChg chg="add del mod">
          <ac:chgData name="Matt Cusack" userId="4f9c21baa9441ee0" providerId="LiveId" clId="{1D063395-9309-4ECC-881A-63042EA8DE78}" dt="2024-03-18T22:46:01.778" v="2666" actId="478"/>
          <ac:picMkLst>
            <pc:docMk/>
            <pc:sldMk cId="4094039945" sldId="264"/>
            <ac:picMk id="5" creationId="{A5F79A93-B393-A9B6-9F17-ED0661D17443}"/>
          </ac:picMkLst>
        </pc:picChg>
        <pc:picChg chg="add mod">
          <ac:chgData name="Matt Cusack" userId="4f9c21baa9441ee0" providerId="LiveId" clId="{1D063395-9309-4ECC-881A-63042EA8DE78}" dt="2024-03-18T22:46:33.276" v="2671" actId="1076"/>
          <ac:picMkLst>
            <pc:docMk/>
            <pc:sldMk cId="4094039945" sldId="264"/>
            <ac:picMk id="7" creationId="{8987F076-EB42-E685-C299-3F039ACCE8A6}"/>
          </ac:picMkLst>
        </pc:picChg>
      </pc:sldChg>
      <pc:sldChg chg="modSp del mod">
        <pc:chgData name="Matt Cusack" userId="4f9c21baa9441ee0" providerId="LiveId" clId="{1D063395-9309-4ECC-881A-63042EA8DE78}" dt="2024-03-18T23:22:18.018" v="2951" actId="47"/>
        <pc:sldMkLst>
          <pc:docMk/>
          <pc:sldMk cId="3252828781" sldId="265"/>
        </pc:sldMkLst>
        <pc:spChg chg="mod">
          <ac:chgData name="Matt Cusack" userId="4f9c21baa9441ee0" providerId="LiveId" clId="{1D063395-9309-4ECC-881A-63042EA8DE78}" dt="2024-03-13T16:28:33.670" v="1896" actId="20577"/>
          <ac:spMkLst>
            <pc:docMk/>
            <pc:sldMk cId="3252828781" sldId="265"/>
            <ac:spMk id="3" creationId="{BDA3EFE5-A6B7-3B0E-5183-E73C0AE22949}"/>
          </ac:spMkLst>
        </pc:spChg>
      </pc:sldChg>
      <pc:sldChg chg="modSp del mod">
        <pc:chgData name="Matt Cusack" userId="4f9c21baa9441ee0" providerId="LiveId" clId="{1D063395-9309-4ECC-881A-63042EA8DE78}" dt="2024-03-18T23:22:14.670" v="2950" actId="47"/>
        <pc:sldMkLst>
          <pc:docMk/>
          <pc:sldMk cId="1921104832" sldId="266"/>
        </pc:sldMkLst>
        <pc:spChg chg="mod">
          <ac:chgData name="Matt Cusack" userId="4f9c21baa9441ee0" providerId="LiveId" clId="{1D063395-9309-4ECC-881A-63042EA8DE78}" dt="2024-03-18T22:53:36.248" v="2742" actId="20577"/>
          <ac:spMkLst>
            <pc:docMk/>
            <pc:sldMk cId="1921104832" sldId="266"/>
            <ac:spMk id="3" creationId="{19219BED-B025-B156-D918-CE03E2B61C8F}"/>
          </ac:spMkLst>
        </pc:spChg>
      </pc:sldChg>
      <pc:sldChg chg="modSp mod">
        <pc:chgData name="Matt Cusack" userId="4f9c21baa9441ee0" providerId="LiveId" clId="{1D063395-9309-4ECC-881A-63042EA8DE78}" dt="2024-03-18T22:52:45.175" v="2741" actId="20577"/>
        <pc:sldMkLst>
          <pc:docMk/>
          <pc:sldMk cId="2279212385" sldId="267"/>
        </pc:sldMkLst>
        <pc:spChg chg="mod">
          <ac:chgData name="Matt Cusack" userId="4f9c21baa9441ee0" providerId="LiveId" clId="{1D063395-9309-4ECC-881A-63042EA8DE78}" dt="2024-03-18T22:52:45.175" v="2741" actId="20577"/>
          <ac:spMkLst>
            <pc:docMk/>
            <pc:sldMk cId="2279212385" sldId="267"/>
            <ac:spMk id="3" creationId="{2212F73E-2C58-0FB1-8F2C-840147A6BADD}"/>
          </ac:spMkLst>
        </pc:spChg>
      </pc:sldChg>
      <pc:sldChg chg="modSp del mod">
        <pc:chgData name="Matt Cusack" userId="4f9c21baa9441ee0" providerId="LiveId" clId="{1D063395-9309-4ECC-881A-63042EA8DE78}" dt="2024-03-13T16:19:08.195" v="906" actId="47"/>
        <pc:sldMkLst>
          <pc:docMk/>
          <pc:sldMk cId="3640680201" sldId="268"/>
        </pc:sldMkLst>
        <pc:spChg chg="mod">
          <ac:chgData name="Matt Cusack" userId="4f9c21baa9441ee0" providerId="LiveId" clId="{1D063395-9309-4ECC-881A-63042EA8DE78}" dt="2024-03-13T16:19:00.160" v="903" actId="21"/>
          <ac:spMkLst>
            <pc:docMk/>
            <pc:sldMk cId="3640680201" sldId="268"/>
            <ac:spMk id="3" creationId="{D250CBA6-F2C9-C5B4-6D06-6F0D76ABCD68}"/>
          </ac:spMkLst>
        </pc:spChg>
      </pc:sldChg>
      <pc:sldChg chg="modSp mod">
        <pc:chgData name="Matt Cusack" userId="4f9c21baa9441ee0" providerId="LiveId" clId="{1D063395-9309-4ECC-881A-63042EA8DE78}" dt="2024-03-13T16:19:04.430" v="905" actId="27636"/>
        <pc:sldMkLst>
          <pc:docMk/>
          <pc:sldMk cId="4124454261" sldId="269"/>
        </pc:sldMkLst>
        <pc:spChg chg="mod">
          <ac:chgData name="Matt Cusack" userId="4f9c21baa9441ee0" providerId="LiveId" clId="{1D063395-9309-4ECC-881A-63042EA8DE78}" dt="2024-03-13T16:19:04.430" v="905" actId="27636"/>
          <ac:spMkLst>
            <pc:docMk/>
            <pc:sldMk cId="4124454261" sldId="269"/>
            <ac:spMk id="3" creationId="{0D6D02AE-972E-7456-0C72-C6F247D3B67A}"/>
          </ac:spMkLst>
        </pc:spChg>
      </pc:sldChg>
      <pc:sldChg chg="modSp mod">
        <pc:chgData name="Matt Cusack" userId="4f9c21baa9441ee0" providerId="LiveId" clId="{1D063395-9309-4ECC-881A-63042EA8DE78}" dt="2024-03-13T16:24:37.935" v="1438" actId="20577"/>
        <pc:sldMkLst>
          <pc:docMk/>
          <pc:sldMk cId="1544935589" sldId="270"/>
        </pc:sldMkLst>
        <pc:spChg chg="mod">
          <ac:chgData name="Matt Cusack" userId="4f9c21baa9441ee0" providerId="LiveId" clId="{1D063395-9309-4ECC-881A-63042EA8DE78}" dt="2024-03-13T16:24:37.935" v="1438" actId="20577"/>
          <ac:spMkLst>
            <pc:docMk/>
            <pc:sldMk cId="1544935589" sldId="270"/>
            <ac:spMk id="3" creationId="{AD36556B-6C6C-CB6D-DBA4-16785794D207}"/>
          </ac:spMkLst>
        </pc:spChg>
      </pc:sldChg>
      <pc:sldChg chg="addSp modSp mod setBg">
        <pc:chgData name="Matt Cusack" userId="4f9c21baa9441ee0" providerId="LiveId" clId="{1D063395-9309-4ECC-881A-63042EA8DE78}" dt="2024-03-18T22:57:42.569" v="2779" actId="20577"/>
        <pc:sldMkLst>
          <pc:docMk/>
          <pc:sldMk cId="682353765" sldId="271"/>
        </pc:sldMkLst>
        <pc:spChg chg="mod">
          <ac:chgData name="Matt Cusack" userId="4f9c21baa9441ee0" providerId="LiveId" clId="{1D063395-9309-4ECC-881A-63042EA8DE78}" dt="2024-03-18T22:54:37.044" v="2744" actId="26606"/>
          <ac:spMkLst>
            <pc:docMk/>
            <pc:sldMk cId="682353765" sldId="271"/>
            <ac:spMk id="2" creationId="{71A4F888-0C44-476E-89B8-408DC13E5CCA}"/>
          </ac:spMkLst>
        </pc:spChg>
        <pc:spChg chg="mod">
          <ac:chgData name="Matt Cusack" userId="4f9c21baa9441ee0" providerId="LiveId" clId="{1D063395-9309-4ECC-881A-63042EA8DE78}" dt="2024-03-18T22:57:42.569" v="2779" actId="20577"/>
          <ac:spMkLst>
            <pc:docMk/>
            <pc:sldMk cId="682353765" sldId="271"/>
            <ac:spMk id="3" creationId="{D96F4FA5-F53D-A919-19C7-89829FE6CD83}"/>
          </ac:spMkLst>
        </pc:spChg>
        <pc:spChg chg="add">
          <ac:chgData name="Matt Cusack" userId="4f9c21baa9441ee0" providerId="LiveId" clId="{1D063395-9309-4ECC-881A-63042EA8DE78}" dt="2024-03-18T22:54:37.044" v="2744" actId="26606"/>
          <ac:spMkLst>
            <pc:docMk/>
            <pc:sldMk cId="682353765" sldId="271"/>
            <ac:spMk id="10" creationId="{1A95671B-3CC6-4792-9114-B74FAEA224E6}"/>
          </ac:spMkLst>
        </pc:spChg>
        <pc:picChg chg="add mod">
          <ac:chgData name="Matt Cusack" userId="4f9c21baa9441ee0" providerId="LiveId" clId="{1D063395-9309-4ECC-881A-63042EA8DE78}" dt="2024-03-18T22:54:41.373" v="2746" actId="1076"/>
          <ac:picMkLst>
            <pc:docMk/>
            <pc:sldMk cId="682353765" sldId="271"/>
            <ac:picMk id="5" creationId="{AB84E17E-30C8-17DE-CBEE-F4F53F3E84DD}"/>
          </ac:picMkLst>
        </pc:picChg>
      </pc:sldChg>
      <pc:sldChg chg="modSp mod">
        <pc:chgData name="Matt Cusack" userId="4f9c21baa9441ee0" providerId="LiveId" clId="{1D063395-9309-4ECC-881A-63042EA8DE78}" dt="2024-03-18T22:57:04.719" v="2771" actId="20577"/>
        <pc:sldMkLst>
          <pc:docMk/>
          <pc:sldMk cId="803877726" sldId="272"/>
        </pc:sldMkLst>
        <pc:spChg chg="mod">
          <ac:chgData name="Matt Cusack" userId="4f9c21baa9441ee0" providerId="LiveId" clId="{1D063395-9309-4ECC-881A-63042EA8DE78}" dt="2024-03-18T22:57:04.719" v="2771" actId="20577"/>
          <ac:spMkLst>
            <pc:docMk/>
            <pc:sldMk cId="803877726" sldId="272"/>
            <ac:spMk id="3" creationId="{BE2E6A78-3F75-8D18-FF6C-5F3D70BA223A}"/>
          </ac:spMkLst>
        </pc:spChg>
      </pc:sldChg>
      <pc:sldChg chg="addSp modSp mod">
        <pc:chgData name="Matt Cusack" userId="4f9c21baa9441ee0" providerId="LiveId" clId="{1D063395-9309-4ECC-881A-63042EA8DE78}" dt="2024-03-18T23:22:04.636" v="2948" actId="1076"/>
        <pc:sldMkLst>
          <pc:docMk/>
          <pc:sldMk cId="1121732938" sldId="273"/>
        </pc:sldMkLst>
        <pc:spChg chg="mod">
          <ac:chgData name="Matt Cusack" userId="4f9c21baa9441ee0" providerId="LiveId" clId="{1D063395-9309-4ECC-881A-63042EA8DE78}" dt="2024-03-18T23:21:54.151" v="2947" actId="27636"/>
          <ac:spMkLst>
            <pc:docMk/>
            <pc:sldMk cId="1121732938" sldId="273"/>
            <ac:spMk id="3" creationId="{959D07FE-2413-B261-9F02-6FA11AF053E9}"/>
          </ac:spMkLst>
        </pc:spChg>
        <pc:picChg chg="add mod">
          <ac:chgData name="Matt Cusack" userId="4f9c21baa9441ee0" providerId="LiveId" clId="{1D063395-9309-4ECC-881A-63042EA8DE78}" dt="2024-03-18T23:22:04.636" v="2948" actId="1076"/>
          <ac:picMkLst>
            <pc:docMk/>
            <pc:sldMk cId="1121732938" sldId="273"/>
            <ac:picMk id="5" creationId="{066D123E-5F84-1852-4F70-5A849AC339D6}"/>
          </ac:picMkLst>
        </pc:picChg>
      </pc:sldChg>
      <pc:sldChg chg="del">
        <pc:chgData name="Matt Cusack" userId="4f9c21baa9441ee0" providerId="LiveId" clId="{1D063395-9309-4ECC-881A-63042EA8DE78}" dt="2024-03-18T23:22:11.821" v="2949" actId="47"/>
        <pc:sldMkLst>
          <pc:docMk/>
          <pc:sldMk cId="3474493932" sldId="274"/>
        </pc:sldMkLst>
      </pc:sldChg>
      <pc:sldChg chg="modSp mod">
        <pc:chgData name="Matt Cusack" userId="4f9c21baa9441ee0" providerId="LiveId" clId="{1D063395-9309-4ECC-881A-63042EA8DE78}" dt="2024-03-18T23:34:43.353" v="3378" actId="20577"/>
        <pc:sldMkLst>
          <pc:docMk/>
          <pc:sldMk cId="675741263" sldId="275"/>
        </pc:sldMkLst>
        <pc:spChg chg="mod">
          <ac:chgData name="Matt Cusack" userId="4f9c21baa9441ee0" providerId="LiveId" clId="{1D063395-9309-4ECC-881A-63042EA8DE78}" dt="2024-03-18T23:34:43.353" v="3378" actId="20577"/>
          <ac:spMkLst>
            <pc:docMk/>
            <pc:sldMk cId="675741263" sldId="275"/>
            <ac:spMk id="2" creationId="{95206C4D-6D6E-1F75-BAE5-243660855C61}"/>
          </ac:spMkLst>
        </pc:spChg>
        <pc:spChg chg="mod">
          <ac:chgData name="Matt Cusack" userId="4f9c21baa9441ee0" providerId="LiveId" clId="{1D063395-9309-4ECC-881A-63042EA8DE78}" dt="2024-03-18T23:31:58.057" v="3331" actId="20577"/>
          <ac:spMkLst>
            <pc:docMk/>
            <pc:sldMk cId="675741263" sldId="275"/>
            <ac:spMk id="3" creationId="{83C0BAD9-454C-43B2-E0DE-AA1FC12CCE79}"/>
          </ac:spMkLst>
        </pc:spChg>
      </pc:sldChg>
      <pc:sldChg chg="addSp modSp new mod">
        <pc:chgData name="Matt Cusack" userId="4f9c21baa9441ee0" providerId="LiveId" clId="{1D063395-9309-4ECC-881A-63042EA8DE78}" dt="2024-03-18T17:04:27.534" v="2462" actId="20577"/>
        <pc:sldMkLst>
          <pc:docMk/>
          <pc:sldMk cId="2673960412" sldId="276"/>
        </pc:sldMkLst>
        <pc:spChg chg="mod">
          <ac:chgData name="Matt Cusack" userId="4f9c21baa9441ee0" providerId="LiveId" clId="{1D063395-9309-4ECC-881A-63042EA8DE78}" dt="2024-03-18T17:01:41.255" v="2426" actId="20577"/>
          <ac:spMkLst>
            <pc:docMk/>
            <pc:sldMk cId="2673960412" sldId="276"/>
            <ac:spMk id="2" creationId="{FFE5FD91-60EB-7D8E-A14A-C2F290E0813C}"/>
          </ac:spMkLst>
        </pc:spChg>
        <pc:spChg chg="mod">
          <ac:chgData name="Matt Cusack" userId="4f9c21baa9441ee0" providerId="LiveId" clId="{1D063395-9309-4ECC-881A-63042EA8DE78}" dt="2024-03-18T17:04:27.534" v="2462" actId="20577"/>
          <ac:spMkLst>
            <pc:docMk/>
            <pc:sldMk cId="2673960412" sldId="276"/>
            <ac:spMk id="3" creationId="{E91F46E9-5589-24D0-E640-F1D20A902336}"/>
          </ac:spMkLst>
        </pc:spChg>
        <pc:spChg chg="add">
          <ac:chgData name="Matt Cusack" userId="4f9c21baa9441ee0" providerId="LiveId" clId="{1D063395-9309-4ECC-881A-63042EA8DE78}" dt="2024-03-18T17:03:09.225" v="2427"/>
          <ac:spMkLst>
            <pc:docMk/>
            <pc:sldMk cId="2673960412" sldId="276"/>
            <ac:spMk id="4" creationId="{B50069D1-99AE-5CF3-61CA-85F964B6A49C}"/>
          </ac:spMkLst>
        </pc:spChg>
      </pc:sldChg>
      <pc:sldChg chg="modSp new mod">
        <pc:chgData name="Matt Cusack" userId="4f9c21baa9441ee0" providerId="LiveId" clId="{1D063395-9309-4ECC-881A-63042EA8DE78}" dt="2024-03-18T17:06:14.087" v="2580" actId="20577"/>
        <pc:sldMkLst>
          <pc:docMk/>
          <pc:sldMk cId="3096421840" sldId="277"/>
        </pc:sldMkLst>
        <pc:spChg chg="mod">
          <ac:chgData name="Matt Cusack" userId="4f9c21baa9441ee0" providerId="LiveId" clId="{1D063395-9309-4ECC-881A-63042EA8DE78}" dt="2024-03-18T17:04:49.743" v="2477" actId="20577"/>
          <ac:spMkLst>
            <pc:docMk/>
            <pc:sldMk cId="3096421840" sldId="277"/>
            <ac:spMk id="2" creationId="{99A5BECF-DFE8-4E9B-8EAE-BB3FB21B18FD}"/>
          </ac:spMkLst>
        </pc:spChg>
        <pc:spChg chg="mod">
          <ac:chgData name="Matt Cusack" userId="4f9c21baa9441ee0" providerId="LiveId" clId="{1D063395-9309-4ECC-881A-63042EA8DE78}" dt="2024-03-18T17:06:14.087" v="2580" actId="20577"/>
          <ac:spMkLst>
            <pc:docMk/>
            <pc:sldMk cId="3096421840" sldId="277"/>
            <ac:spMk id="3" creationId="{1CC68E26-3FC0-8024-0D00-6D943EF8414A}"/>
          </ac:spMkLst>
        </pc:spChg>
      </pc:sldChg>
    </pc:docChg>
  </pc:docChgLst>
  <pc:docChgLst>
    <pc:chgData name="Matt Cusack" userId="4f9c21baa9441ee0" providerId="LiveId" clId="{82BAD4FC-2F78-4824-83C4-8782FAADAF48}"/>
    <pc:docChg chg="undo custSel addSld delSld modSld">
      <pc:chgData name="Matt Cusack" userId="4f9c21baa9441ee0" providerId="LiveId" clId="{82BAD4FC-2F78-4824-83C4-8782FAADAF48}" dt="2024-04-09T00:31:18.460" v="814" actId="20577"/>
      <pc:docMkLst>
        <pc:docMk/>
      </pc:docMkLst>
      <pc:sldChg chg="modSp mod">
        <pc:chgData name="Matt Cusack" userId="4f9c21baa9441ee0" providerId="LiveId" clId="{82BAD4FC-2F78-4824-83C4-8782FAADAF48}" dt="2024-04-08T16:49:46.645" v="48" actId="20577"/>
        <pc:sldMkLst>
          <pc:docMk/>
          <pc:sldMk cId="1706132229" sldId="256"/>
        </pc:sldMkLst>
        <pc:spChg chg="mod">
          <ac:chgData name="Matt Cusack" userId="4f9c21baa9441ee0" providerId="LiveId" clId="{82BAD4FC-2F78-4824-83C4-8782FAADAF48}" dt="2024-04-08T16:49:46.645" v="48" actId="20577"/>
          <ac:spMkLst>
            <pc:docMk/>
            <pc:sldMk cId="1706132229" sldId="256"/>
            <ac:spMk id="2" creationId="{9A3F34A6-3C56-F2D4-C56A-4F560B359DA4}"/>
          </ac:spMkLst>
        </pc:spChg>
      </pc:sldChg>
      <pc:sldChg chg="modSp mod">
        <pc:chgData name="Matt Cusack" userId="4f9c21baa9441ee0" providerId="LiveId" clId="{82BAD4FC-2F78-4824-83C4-8782FAADAF48}" dt="2024-04-08T16:52:34.529" v="89" actId="27636"/>
        <pc:sldMkLst>
          <pc:docMk/>
          <pc:sldMk cId="1696032238" sldId="257"/>
        </pc:sldMkLst>
        <pc:spChg chg="mod">
          <ac:chgData name="Matt Cusack" userId="4f9c21baa9441ee0" providerId="LiveId" clId="{82BAD4FC-2F78-4824-83C4-8782FAADAF48}" dt="2024-04-08T16:52:34.529" v="89" actId="27636"/>
          <ac:spMkLst>
            <pc:docMk/>
            <pc:sldMk cId="1696032238" sldId="257"/>
            <ac:spMk id="3" creationId="{071B7DEF-803C-8A93-6A71-72DD8A49274D}"/>
          </ac:spMkLst>
        </pc:spChg>
      </pc:sldChg>
      <pc:sldChg chg="delSp modSp mod">
        <pc:chgData name="Matt Cusack" userId="4f9c21baa9441ee0" providerId="LiveId" clId="{82BAD4FC-2F78-4824-83C4-8782FAADAF48}" dt="2024-04-09T00:31:18.460" v="814" actId="20577"/>
        <pc:sldMkLst>
          <pc:docMk/>
          <pc:sldMk cId="871659041" sldId="258"/>
        </pc:sldMkLst>
        <pc:spChg chg="mod">
          <ac:chgData name="Matt Cusack" userId="4f9c21baa9441ee0" providerId="LiveId" clId="{82BAD4FC-2F78-4824-83C4-8782FAADAF48}" dt="2024-04-09T00:31:18.460" v="814" actId="20577"/>
          <ac:spMkLst>
            <pc:docMk/>
            <pc:sldMk cId="871659041" sldId="258"/>
            <ac:spMk id="3" creationId="{F819E0FE-689E-3655-D457-3F979B3F8BD2}"/>
          </ac:spMkLst>
        </pc:spChg>
        <pc:picChg chg="del">
          <ac:chgData name="Matt Cusack" userId="4f9c21baa9441ee0" providerId="LiveId" clId="{82BAD4FC-2F78-4824-83C4-8782FAADAF48}" dt="2024-04-08T19:32:44.041" v="228" actId="478"/>
          <ac:picMkLst>
            <pc:docMk/>
            <pc:sldMk cId="871659041" sldId="258"/>
            <ac:picMk id="5" creationId="{5D8B5EF4-24FD-FB45-907D-D2B343E38CA2}"/>
          </ac:picMkLst>
        </pc:picChg>
      </pc:sldChg>
      <pc:sldChg chg="modSp mod">
        <pc:chgData name="Matt Cusack" userId="4f9c21baa9441ee0" providerId="LiveId" clId="{82BAD4FC-2F78-4824-83C4-8782FAADAF48}" dt="2024-04-08T19:52:57.168" v="310" actId="20577"/>
        <pc:sldMkLst>
          <pc:docMk/>
          <pc:sldMk cId="2397499797" sldId="259"/>
        </pc:sldMkLst>
        <pc:spChg chg="mod">
          <ac:chgData name="Matt Cusack" userId="4f9c21baa9441ee0" providerId="LiveId" clId="{82BAD4FC-2F78-4824-83C4-8782FAADAF48}" dt="2024-04-08T19:39:26.205" v="290" actId="20577"/>
          <ac:spMkLst>
            <pc:docMk/>
            <pc:sldMk cId="2397499797" sldId="259"/>
            <ac:spMk id="2" creationId="{7AF62570-FAC6-039F-FA49-E89D357F93F2}"/>
          </ac:spMkLst>
        </pc:spChg>
        <pc:spChg chg="mod">
          <ac:chgData name="Matt Cusack" userId="4f9c21baa9441ee0" providerId="LiveId" clId="{82BAD4FC-2F78-4824-83C4-8782FAADAF48}" dt="2024-04-08T19:52:57.168" v="310" actId="20577"/>
          <ac:spMkLst>
            <pc:docMk/>
            <pc:sldMk cId="2397499797" sldId="259"/>
            <ac:spMk id="3" creationId="{C86E4C42-D2ED-4EE2-1551-B89ACCE0F9CF}"/>
          </ac:spMkLst>
        </pc:spChg>
      </pc:sldChg>
      <pc:sldChg chg="del">
        <pc:chgData name="Matt Cusack" userId="4f9c21baa9441ee0" providerId="LiveId" clId="{82BAD4FC-2F78-4824-83C4-8782FAADAF48}" dt="2024-04-08T16:55:17.662" v="152" actId="47"/>
        <pc:sldMkLst>
          <pc:docMk/>
          <pc:sldMk cId="2679574144" sldId="260"/>
        </pc:sldMkLst>
      </pc:sldChg>
      <pc:sldChg chg="delSp modSp mod">
        <pc:chgData name="Matt Cusack" userId="4f9c21baa9441ee0" providerId="LiveId" clId="{82BAD4FC-2F78-4824-83C4-8782FAADAF48}" dt="2024-04-08T16:56:02.638" v="160" actId="478"/>
        <pc:sldMkLst>
          <pc:docMk/>
          <pc:sldMk cId="1383940427" sldId="262"/>
        </pc:sldMkLst>
        <pc:spChg chg="mod">
          <ac:chgData name="Matt Cusack" userId="4f9c21baa9441ee0" providerId="LiveId" clId="{82BAD4FC-2F78-4824-83C4-8782FAADAF48}" dt="2024-04-08T16:55:57.640" v="158" actId="27636"/>
          <ac:spMkLst>
            <pc:docMk/>
            <pc:sldMk cId="1383940427" sldId="262"/>
            <ac:spMk id="3" creationId="{31F115A6-FB11-169B-52DD-E58B38F41BAE}"/>
          </ac:spMkLst>
        </pc:spChg>
        <pc:picChg chg="del mod">
          <ac:chgData name="Matt Cusack" userId="4f9c21baa9441ee0" providerId="LiveId" clId="{82BAD4FC-2F78-4824-83C4-8782FAADAF48}" dt="2024-04-08T16:56:02.638" v="160" actId="478"/>
          <ac:picMkLst>
            <pc:docMk/>
            <pc:sldMk cId="1383940427" sldId="262"/>
            <ac:picMk id="5" creationId="{239131AC-E43F-49FC-0BD7-ADC5E6DEB70A}"/>
          </ac:picMkLst>
        </pc:picChg>
      </pc:sldChg>
      <pc:sldChg chg="delSp modSp mod">
        <pc:chgData name="Matt Cusack" userId="4f9c21baa9441ee0" providerId="LiveId" clId="{82BAD4FC-2F78-4824-83C4-8782FAADAF48}" dt="2024-04-08T16:56:36.561" v="168" actId="20577"/>
        <pc:sldMkLst>
          <pc:docMk/>
          <pc:sldMk cId="927730179" sldId="263"/>
        </pc:sldMkLst>
        <pc:spChg chg="mod">
          <ac:chgData name="Matt Cusack" userId="4f9c21baa9441ee0" providerId="LiveId" clId="{82BAD4FC-2F78-4824-83C4-8782FAADAF48}" dt="2024-04-08T16:56:36.561" v="168" actId="20577"/>
          <ac:spMkLst>
            <pc:docMk/>
            <pc:sldMk cId="927730179" sldId="263"/>
            <ac:spMk id="3" creationId="{72EA53D3-CCF3-E6B6-1108-3EE611DC3055}"/>
          </ac:spMkLst>
        </pc:spChg>
        <pc:picChg chg="del">
          <ac:chgData name="Matt Cusack" userId="4f9c21baa9441ee0" providerId="LiveId" clId="{82BAD4FC-2F78-4824-83C4-8782FAADAF48}" dt="2024-04-08T16:56:26.040" v="164" actId="478"/>
          <ac:picMkLst>
            <pc:docMk/>
            <pc:sldMk cId="927730179" sldId="263"/>
            <ac:picMk id="13" creationId="{626E6B6C-C884-4A80-04FA-0FC2C87A150D}"/>
          </ac:picMkLst>
        </pc:picChg>
        <pc:picChg chg="del">
          <ac:chgData name="Matt Cusack" userId="4f9c21baa9441ee0" providerId="LiveId" clId="{82BAD4FC-2F78-4824-83C4-8782FAADAF48}" dt="2024-04-08T16:56:26.551" v="165" actId="478"/>
          <ac:picMkLst>
            <pc:docMk/>
            <pc:sldMk cId="927730179" sldId="263"/>
            <ac:picMk id="15" creationId="{0085494C-0AD6-C8A4-CA28-4DCE8A76C042}"/>
          </ac:picMkLst>
        </pc:picChg>
      </pc:sldChg>
      <pc:sldChg chg="modSp mod">
        <pc:chgData name="Matt Cusack" userId="4f9c21baa9441ee0" providerId="LiveId" clId="{82BAD4FC-2F78-4824-83C4-8782FAADAF48}" dt="2024-04-08T16:57:16.543" v="190" actId="20577"/>
        <pc:sldMkLst>
          <pc:docMk/>
          <pc:sldMk cId="2279212385" sldId="267"/>
        </pc:sldMkLst>
        <pc:spChg chg="mod">
          <ac:chgData name="Matt Cusack" userId="4f9c21baa9441ee0" providerId="LiveId" clId="{82BAD4FC-2F78-4824-83C4-8782FAADAF48}" dt="2024-04-08T16:57:16.543" v="190" actId="20577"/>
          <ac:spMkLst>
            <pc:docMk/>
            <pc:sldMk cId="2279212385" sldId="267"/>
            <ac:spMk id="3" creationId="{2212F73E-2C58-0FB1-8F2C-840147A6BADD}"/>
          </ac:spMkLst>
        </pc:spChg>
      </pc:sldChg>
      <pc:sldChg chg="delSp modSp mod">
        <pc:chgData name="Matt Cusack" userId="4f9c21baa9441ee0" providerId="LiveId" clId="{82BAD4FC-2F78-4824-83C4-8782FAADAF48}" dt="2024-04-08T16:57:57.742" v="215" actId="20577"/>
        <pc:sldMkLst>
          <pc:docMk/>
          <pc:sldMk cId="1121732938" sldId="273"/>
        </pc:sldMkLst>
        <pc:spChg chg="mod">
          <ac:chgData name="Matt Cusack" userId="4f9c21baa9441ee0" providerId="LiveId" clId="{82BAD4FC-2F78-4824-83C4-8782FAADAF48}" dt="2024-04-08T16:57:57.742" v="215" actId="20577"/>
          <ac:spMkLst>
            <pc:docMk/>
            <pc:sldMk cId="1121732938" sldId="273"/>
            <ac:spMk id="3" creationId="{959D07FE-2413-B261-9F02-6FA11AF053E9}"/>
          </ac:spMkLst>
        </pc:spChg>
        <pc:picChg chg="del">
          <ac:chgData name="Matt Cusack" userId="4f9c21baa9441ee0" providerId="LiveId" clId="{82BAD4FC-2F78-4824-83C4-8782FAADAF48}" dt="2024-04-08T16:57:21.303" v="191" actId="478"/>
          <ac:picMkLst>
            <pc:docMk/>
            <pc:sldMk cId="1121732938" sldId="273"/>
            <ac:picMk id="5" creationId="{4DC11755-D866-C6E8-B364-5E3B3C293EB6}"/>
          </ac:picMkLst>
        </pc:picChg>
      </pc:sldChg>
      <pc:sldChg chg="modSp mod">
        <pc:chgData name="Matt Cusack" userId="4f9c21baa9441ee0" providerId="LiveId" clId="{82BAD4FC-2F78-4824-83C4-8782FAADAF48}" dt="2024-04-08T16:58:26.029" v="222" actId="20577"/>
        <pc:sldMkLst>
          <pc:docMk/>
          <pc:sldMk cId="675741263" sldId="275"/>
        </pc:sldMkLst>
        <pc:spChg chg="mod">
          <ac:chgData name="Matt Cusack" userId="4f9c21baa9441ee0" providerId="LiveId" clId="{82BAD4FC-2F78-4824-83C4-8782FAADAF48}" dt="2024-04-08T16:58:26.029" v="222" actId="20577"/>
          <ac:spMkLst>
            <pc:docMk/>
            <pc:sldMk cId="675741263" sldId="275"/>
            <ac:spMk id="3" creationId="{83C0BAD9-454C-43B2-E0DE-AA1FC12CCE79}"/>
          </ac:spMkLst>
        </pc:spChg>
      </pc:sldChg>
      <pc:sldChg chg="modSp mod">
        <pc:chgData name="Matt Cusack" userId="4f9c21baa9441ee0" providerId="LiveId" clId="{82BAD4FC-2F78-4824-83C4-8782FAADAF48}" dt="2024-04-08T16:58:49.112" v="227" actId="5793"/>
        <pc:sldMkLst>
          <pc:docMk/>
          <pc:sldMk cId="3096421840" sldId="277"/>
        </pc:sldMkLst>
        <pc:spChg chg="mod">
          <ac:chgData name="Matt Cusack" userId="4f9c21baa9441ee0" providerId="LiveId" clId="{82BAD4FC-2F78-4824-83C4-8782FAADAF48}" dt="2024-04-08T16:58:49.112" v="227" actId="5793"/>
          <ac:spMkLst>
            <pc:docMk/>
            <pc:sldMk cId="3096421840" sldId="277"/>
            <ac:spMk id="3" creationId="{1CC68E26-3FC0-8024-0D00-6D943EF8414A}"/>
          </ac:spMkLst>
        </pc:spChg>
      </pc:sldChg>
      <pc:sldChg chg="del">
        <pc:chgData name="Matt Cusack" userId="4f9c21baa9441ee0" providerId="LiveId" clId="{82BAD4FC-2F78-4824-83C4-8782FAADAF48}" dt="2024-04-08T16:54:39.732" v="147" actId="47"/>
        <pc:sldMkLst>
          <pc:docMk/>
          <pc:sldMk cId="1304170904" sldId="278"/>
        </pc:sldMkLst>
      </pc:sldChg>
      <pc:sldChg chg="del">
        <pc:chgData name="Matt Cusack" userId="4f9c21baa9441ee0" providerId="LiveId" clId="{82BAD4FC-2F78-4824-83C4-8782FAADAF48}" dt="2024-04-08T16:54:42.109" v="148" actId="47"/>
        <pc:sldMkLst>
          <pc:docMk/>
          <pc:sldMk cId="1945704822" sldId="279"/>
        </pc:sldMkLst>
      </pc:sldChg>
      <pc:sldChg chg="delSp modSp mod">
        <pc:chgData name="Matt Cusack" userId="4f9c21baa9441ee0" providerId="LiveId" clId="{82BAD4FC-2F78-4824-83C4-8782FAADAF48}" dt="2024-04-08T16:56:56.477" v="178" actId="20577"/>
        <pc:sldMkLst>
          <pc:docMk/>
          <pc:sldMk cId="2973360232" sldId="280"/>
        </pc:sldMkLst>
        <pc:spChg chg="mod">
          <ac:chgData name="Matt Cusack" userId="4f9c21baa9441ee0" providerId="LiveId" clId="{82BAD4FC-2F78-4824-83C4-8782FAADAF48}" dt="2024-04-08T16:56:56.477" v="178" actId="20577"/>
          <ac:spMkLst>
            <pc:docMk/>
            <pc:sldMk cId="2973360232" sldId="280"/>
            <ac:spMk id="3" creationId="{A8CC6302-4C34-DACE-5432-954256B1D6DF}"/>
          </ac:spMkLst>
        </pc:spChg>
        <pc:picChg chg="del">
          <ac:chgData name="Matt Cusack" userId="4f9c21baa9441ee0" providerId="LiveId" clId="{82BAD4FC-2F78-4824-83C4-8782FAADAF48}" dt="2024-04-08T16:56:39.789" v="169" actId="478"/>
          <ac:picMkLst>
            <pc:docMk/>
            <pc:sldMk cId="2973360232" sldId="280"/>
            <ac:picMk id="6" creationId="{40D74D61-2A8C-48B6-81E8-FB8BFEB69A90}"/>
          </ac:picMkLst>
        </pc:picChg>
        <pc:picChg chg="del">
          <ac:chgData name="Matt Cusack" userId="4f9c21baa9441ee0" providerId="LiveId" clId="{82BAD4FC-2F78-4824-83C4-8782FAADAF48}" dt="2024-04-08T16:56:40.388" v="170" actId="478"/>
          <ac:picMkLst>
            <pc:docMk/>
            <pc:sldMk cId="2973360232" sldId="280"/>
            <ac:picMk id="7" creationId="{4F50B829-36AD-D898-AFBC-A20861F823ED}"/>
          </ac:picMkLst>
        </pc:picChg>
      </pc:sldChg>
      <pc:sldChg chg="modSp mod">
        <pc:chgData name="Matt Cusack" userId="4f9c21baa9441ee0" providerId="LiveId" clId="{82BAD4FC-2F78-4824-83C4-8782FAADAF48}" dt="2024-04-08T16:56:22.137" v="163" actId="20577"/>
        <pc:sldMkLst>
          <pc:docMk/>
          <pc:sldMk cId="1859176043" sldId="281"/>
        </pc:sldMkLst>
        <pc:spChg chg="mod">
          <ac:chgData name="Matt Cusack" userId="4f9c21baa9441ee0" providerId="LiveId" clId="{82BAD4FC-2F78-4824-83C4-8782FAADAF48}" dt="2024-04-08T16:56:22.137" v="163" actId="20577"/>
          <ac:spMkLst>
            <pc:docMk/>
            <pc:sldMk cId="1859176043" sldId="281"/>
            <ac:spMk id="3" creationId="{F8719428-2E85-E37A-CAEB-8D342775B44A}"/>
          </ac:spMkLst>
        </pc:spChg>
      </pc:sldChg>
      <pc:sldChg chg="modSp add mod">
        <pc:chgData name="Matt Cusack" userId="4f9c21baa9441ee0" providerId="LiveId" clId="{82BAD4FC-2F78-4824-83C4-8782FAADAF48}" dt="2024-04-08T16:55:48.058" v="156" actId="20577"/>
        <pc:sldMkLst>
          <pc:docMk/>
          <pc:sldMk cId="1320401523" sldId="282"/>
        </pc:sldMkLst>
        <pc:spChg chg="mod">
          <ac:chgData name="Matt Cusack" userId="4f9c21baa9441ee0" providerId="LiveId" clId="{82BAD4FC-2F78-4824-83C4-8782FAADAF48}" dt="2024-04-08T16:55:02.512" v="150"/>
          <ac:spMkLst>
            <pc:docMk/>
            <pc:sldMk cId="1320401523" sldId="282"/>
            <ac:spMk id="2" creationId="{7AF62570-FAC6-039F-FA49-E89D357F93F2}"/>
          </ac:spMkLst>
        </pc:spChg>
        <pc:spChg chg="mod">
          <ac:chgData name="Matt Cusack" userId="4f9c21baa9441ee0" providerId="LiveId" clId="{82BAD4FC-2F78-4824-83C4-8782FAADAF48}" dt="2024-04-08T16:55:48.058" v="156" actId="20577"/>
          <ac:spMkLst>
            <pc:docMk/>
            <pc:sldMk cId="1320401523" sldId="282"/>
            <ac:spMk id="3" creationId="{C86E4C42-D2ED-4EE2-1551-B89ACCE0F9CF}"/>
          </ac:spMkLst>
        </pc:spChg>
      </pc:sldChg>
      <pc:sldChg chg="modSp new mod">
        <pc:chgData name="Matt Cusack" userId="4f9c21baa9441ee0" providerId="LiveId" clId="{82BAD4FC-2F78-4824-83C4-8782FAADAF48}" dt="2024-04-09T00:31:15.925" v="812" actId="20577"/>
        <pc:sldMkLst>
          <pc:docMk/>
          <pc:sldMk cId="3408248144" sldId="283"/>
        </pc:sldMkLst>
        <pc:spChg chg="mod">
          <ac:chgData name="Matt Cusack" userId="4f9c21baa9441ee0" providerId="LiveId" clId="{82BAD4FC-2F78-4824-83C4-8782FAADAF48}" dt="2024-04-08T21:45:52.281" v="682" actId="20577"/>
          <ac:spMkLst>
            <pc:docMk/>
            <pc:sldMk cId="3408248144" sldId="283"/>
            <ac:spMk id="2" creationId="{D5461CC1-0080-6832-67B4-BFE998F42B59}"/>
          </ac:spMkLst>
        </pc:spChg>
        <pc:spChg chg="mod">
          <ac:chgData name="Matt Cusack" userId="4f9c21baa9441ee0" providerId="LiveId" clId="{82BAD4FC-2F78-4824-83C4-8782FAADAF48}" dt="2024-04-09T00:31:15.925" v="812" actId="20577"/>
          <ac:spMkLst>
            <pc:docMk/>
            <pc:sldMk cId="3408248144" sldId="283"/>
            <ac:spMk id="3" creationId="{9C6B28A2-CCAF-B19C-0EA5-BAA459FE1154}"/>
          </ac:spMkLst>
        </pc:spChg>
      </pc:sldChg>
    </pc:docChg>
  </pc:docChgLst>
  <pc:docChgLst>
    <pc:chgData name="Matt Cusack" userId="4f9c21baa9441ee0" providerId="LiveId" clId="{42EA41FE-D90C-427F-A5F5-02CCC4CF094F}"/>
    <pc:docChg chg="modSld">
      <pc:chgData name="Matt Cusack" userId="4f9c21baa9441ee0" providerId="LiveId" clId="{42EA41FE-D90C-427F-A5F5-02CCC4CF094F}" dt="2024-03-11T15:45:20.277" v="1" actId="20577"/>
      <pc:docMkLst>
        <pc:docMk/>
      </pc:docMkLst>
      <pc:sldChg chg="modSp mod">
        <pc:chgData name="Matt Cusack" userId="4f9c21baa9441ee0" providerId="LiveId" clId="{42EA41FE-D90C-427F-A5F5-02CCC4CF094F}" dt="2024-03-11T15:45:20.277" v="1" actId="20577"/>
        <pc:sldMkLst>
          <pc:docMk/>
          <pc:sldMk cId="1706132229" sldId="256"/>
        </pc:sldMkLst>
        <pc:spChg chg="mod">
          <ac:chgData name="Matt Cusack" userId="4f9c21baa9441ee0" providerId="LiveId" clId="{42EA41FE-D90C-427F-A5F5-02CCC4CF094F}" dt="2024-03-11T15:45:20.277" v="1" actId="20577"/>
          <ac:spMkLst>
            <pc:docMk/>
            <pc:sldMk cId="1706132229" sldId="256"/>
            <ac:spMk id="2" creationId="{9A3F34A6-3C56-F2D4-C56A-4F560B359D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B765-1A40-C4B7-7879-38BA89756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5812B-84D9-758B-C464-9C28461A1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B7E4E6-3CE0-3387-CE18-77D9164CCA88}"/>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5" name="Footer Placeholder 4">
            <a:extLst>
              <a:ext uri="{FF2B5EF4-FFF2-40B4-BE49-F238E27FC236}">
                <a16:creationId xmlns:a16="http://schemas.microsoft.com/office/drawing/2014/main" id="{FE274E24-0263-D81E-4C2D-6AAA22F32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60270-2089-1658-BE7E-D67CB93F5844}"/>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35688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9F0-E2E0-F303-5946-86B370455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8C5E46-AE24-FBC9-CDC1-72A019EA4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F945E-1D0A-C04C-52AD-5AA95BFBB32D}"/>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5" name="Footer Placeholder 4">
            <a:extLst>
              <a:ext uri="{FF2B5EF4-FFF2-40B4-BE49-F238E27FC236}">
                <a16:creationId xmlns:a16="http://schemas.microsoft.com/office/drawing/2014/main" id="{3FF04ABF-6DB6-EEB6-115E-7D4C0AC92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08686-724E-930D-C632-DE8A34646AB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23003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D72DF-E150-AE95-E14A-698B2B9BF8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57A3D-8FC5-925D-86FB-80AD94BD6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2C843-90BE-6A73-E5DE-FEA8E49AB6FA}"/>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5" name="Footer Placeholder 4">
            <a:extLst>
              <a:ext uri="{FF2B5EF4-FFF2-40B4-BE49-F238E27FC236}">
                <a16:creationId xmlns:a16="http://schemas.microsoft.com/office/drawing/2014/main" id="{6B081CB4-C8AE-9DF6-85BA-452BB3473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2F6AF-C4F4-E975-0CD6-E5385B984CBE}"/>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27676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D73B-83F7-704F-247B-0D5C775E0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EA895-C5FE-D0CA-B7CB-F3593F80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3ACDA-6CD4-E66E-CA52-DC11324E34AA}"/>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5" name="Footer Placeholder 4">
            <a:extLst>
              <a:ext uri="{FF2B5EF4-FFF2-40B4-BE49-F238E27FC236}">
                <a16:creationId xmlns:a16="http://schemas.microsoft.com/office/drawing/2014/main" id="{A4F3E8C1-ED3D-16E2-D1D6-D8446050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9D453-9347-7E14-23F0-D3D415DD2CE8}"/>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8546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0826-3BA8-8397-8DD2-727593ED9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E5BC8F-4A62-83FA-F091-3FC3590316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79A7B-53A4-B22C-4017-AB593047DB96}"/>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5" name="Footer Placeholder 4">
            <a:extLst>
              <a:ext uri="{FF2B5EF4-FFF2-40B4-BE49-F238E27FC236}">
                <a16:creationId xmlns:a16="http://schemas.microsoft.com/office/drawing/2014/main" id="{9CF62D8A-22A4-127E-FCCC-A9810BFB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312C1-A623-12D5-F5D2-DAE3D6F51B7C}"/>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52686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FC98-87F6-A11F-1199-B61459A5A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2D607-2B8F-D8BF-BD8D-29254C865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ADA7E-3595-CB2E-8937-554923C23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89D4C-678C-8F48-2E9C-B2508A00946F}"/>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6" name="Footer Placeholder 5">
            <a:extLst>
              <a:ext uri="{FF2B5EF4-FFF2-40B4-BE49-F238E27FC236}">
                <a16:creationId xmlns:a16="http://schemas.microsoft.com/office/drawing/2014/main" id="{29D628D3-5856-C508-81CB-FC3ADCB94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E5D9-E620-8E68-44A0-FB7B1ACAEAC4}"/>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7799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701B-E8A8-9D97-4C4D-E9F1CD536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30E5C-9591-9319-729D-621E04240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84BA1-E364-450E-12B0-162AF0221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6FDC8-CEFD-99BA-AF4A-3EECB5ED7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9F1C6-5D97-AD64-82CE-44C61F15E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1D1375-8231-E7FB-35BB-C62EF287DF3A}"/>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8" name="Footer Placeholder 7">
            <a:extLst>
              <a:ext uri="{FF2B5EF4-FFF2-40B4-BE49-F238E27FC236}">
                <a16:creationId xmlns:a16="http://schemas.microsoft.com/office/drawing/2014/main" id="{C6A88873-9E69-A076-C61E-7AEC1EAD5C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E78409-0512-FA35-7342-4DAC3E85FC80}"/>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3063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81D8-3417-9156-C509-3CD248066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45975-D7F8-17C7-B275-F07DE990146B}"/>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4" name="Footer Placeholder 3">
            <a:extLst>
              <a:ext uri="{FF2B5EF4-FFF2-40B4-BE49-F238E27FC236}">
                <a16:creationId xmlns:a16="http://schemas.microsoft.com/office/drawing/2014/main" id="{0C894FB1-1DB6-DBEF-840B-8B4D9BDA1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E9A2A-5BC6-9A75-A163-CDABD16B6EF8}"/>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09369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0C3C5-A40C-D0B5-8A3A-90ECE31BE2AC}"/>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3" name="Footer Placeholder 2">
            <a:extLst>
              <a:ext uri="{FF2B5EF4-FFF2-40B4-BE49-F238E27FC236}">
                <a16:creationId xmlns:a16="http://schemas.microsoft.com/office/drawing/2014/main" id="{FD817268-082D-BAE2-90B1-021C1B3F4C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6EACB-A2DA-2845-FC95-6B5D2D7E177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73077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631C-8CB4-38A0-DE06-B3E009F0B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A606B-0EB6-0725-CC9B-4D093F8C7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898C16-74F5-A04C-1293-79AEB89D7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CB885-A41D-E82B-AD75-3EB63CD5FDAC}"/>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6" name="Footer Placeholder 5">
            <a:extLst>
              <a:ext uri="{FF2B5EF4-FFF2-40B4-BE49-F238E27FC236}">
                <a16:creationId xmlns:a16="http://schemas.microsoft.com/office/drawing/2014/main" id="{A2678778-40C3-821F-D469-7FC737238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B4CEE-4BC6-6364-C3EA-5B6061910519}"/>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77325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DA62-2E87-B200-DD03-53DD2B731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4A03E-9C7E-5A0C-EC41-D88E19E0F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CA9BE-5F98-A009-1034-F177D8DD1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B515F-1567-5FDB-628B-C40964CD8C02}"/>
              </a:ext>
            </a:extLst>
          </p:cNvPr>
          <p:cNvSpPr>
            <a:spLocks noGrp="1"/>
          </p:cNvSpPr>
          <p:nvPr>
            <p:ph type="dt" sz="half" idx="10"/>
          </p:nvPr>
        </p:nvSpPr>
        <p:spPr/>
        <p:txBody>
          <a:bodyPr/>
          <a:lstStyle/>
          <a:p>
            <a:fld id="{35AB8907-1FCB-4506-AB1D-CC20D6D6A86B}" type="datetimeFigureOut">
              <a:rPr lang="en-US" smtClean="0"/>
              <a:t>4/8/2024</a:t>
            </a:fld>
            <a:endParaRPr lang="en-US"/>
          </a:p>
        </p:txBody>
      </p:sp>
      <p:sp>
        <p:nvSpPr>
          <p:cNvPr id="6" name="Footer Placeholder 5">
            <a:extLst>
              <a:ext uri="{FF2B5EF4-FFF2-40B4-BE49-F238E27FC236}">
                <a16:creationId xmlns:a16="http://schemas.microsoft.com/office/drawing/2014/main" id="{A310EF73-9B1B-D284-77C9-2446BCA7D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09480-22C6-E448-CFD8-4CE4674BE35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284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487EB-8459-EA53-25B1-A19D1BEA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46E2F-25A7-BD8B-D4B5-82C0DCDF6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B2388-4C9D-4814-D5F8-2482EBDCD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AB8907-1FCB-4506-AB1D-CC20D6D6A86B}" type="datetimeFigureOut">
              <a:rPr lang="en-US" smtClean="0"/>
              <a:t>4/8/2024</a:t>
            </a:fld>
            <a:endParaRPr lang="en-US"/>
          </a:p>
        </p:txBody>
      </p:sp>
      <p:sp>
        <p:nvSpPr>
          <p:cNvPr id="5" name="Footer Placeholder 4">
            <a:extLst>
              <a:ext uri="{FF2B5EF4-FFF2-40B4-BE49-F238E27FC236}">
                <a16:creationId xmlns:a16="http://schemas.microsoft.com/office/drawing/2014/main" id="{B9C99ED2-9924-1DEF-15BD-7E43B0D40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BC8C88-14DF-06CA-2627-952252299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84FADC-A4A7-49E2-9A04-5D4F1A0DCBA9}" type="slidenum">
              <a:rPr lang="en-US" smtClean="0"/>
              <a:t>‹#›</a:t>
            </a:fld>
            <a:endParaRPr lang="en-US"/>
          </a:p>
        </p:txBody>
      </p:sp>
    </p:spTree>
    <p:extLst>
      <p:ext uri="{BB962C8B-B14F-4D97-AF65-F5344CB8AC3E}">
        <p14:creationId xmlns:p14="http://schemas.microsoft.com/office/powerpoint/2010/main" val="260507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34A6-3C56-F2D4-C56A-4F560B359DA4}"/>
              </a:ext>
            </a:extLst>
          </p:cNvPr>
          <p:cNvSpPr>
            <a:spLocks noGrp="1"/>
          </p:cNvSpPr>
          <p:nvPr>
            <p:ph type="ctrTitle"/>
          </p:nvPr>
        </p:nvSpPr>
        <p:spPr/>
        <p:txBody>
          <a:bodyPr>
            <a:normAutofit fontScale="90000"/>
          </a:bodyPr>
          <a:lstStyle/>
          <a:p>
            <a:r>
              <a:rPr lang="en-US" dirty="0"/>
              <a:t>Case Study 7: Minimizing Losses on a Classification Problem</a:t>
            </a:r>
          </a:p>
        </p:txBody>
      </p:sp>
      <p:sp>
        <p:nvSpPr>
          <p:cNvPr id="3" name="Subtitle 2">
            <a:extLst>
              <a:ext uri="{FF2B5EF4-FFF2-40B4-BE49-F238E27FC236}">
                <a16:creationId xmlns:a16="http://schemas.microsoft.com/office/drawing/2014/main" id="{DBA70AE4-4574-3F6B-4D8A-EAB2B8DE9445}"/>
              </a:ext>
            </a:extLst>
          </p:cNvPr>
          <p:cNvSpPr>
            <a:spLocks noGrp="1"/>
          </p:cNvSpPr>
          <p:nvPr>
            <p:ph type="subTitle" idx="1"/>
          </p:nvPr>
        </p:nvSpPr>
        <p:spPr/>
        <p:txBody>
          <a:bodyPr/>
          <a:lstStyle/>
          <a:p>
            <a:r>
              <a:rPr lang="en-US" dirty="0"/>
              <a:t>Matthew D. Cusack</a:t>
            </a:r>
          </a:p>
        </p:txBody>
      </p:sp>
    </p:spTree>
    <p:extLst>
      <p:ext uri="{BB962C8B-B14F-4D97-AF65-F5344CB8AC3E}">
        <p14:creationId xmlns:p14="http://schemas.microsoft.com/office/powerpoint/2010/main" val="170613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B1F0B4B-DECC-9AB1-ADDE-345C5A212FBE}"/>
              </a:ext>
            </a:extLst>
          </p:cNvPr>
          <p:cNvSpPr>
            <a:spLocks noGrp="1"/>
          </p:cNvSpPr>
          <p:nvPr>
            <p:ph type="title"/>
          </p:nvPr>
        </p:nvSpPr>
        <p:spPr>
          <a:xfrm>
            <a:off x="5526156" y="365125"/>
            <a:ext cx="5827643" cy="1511300"/>
          </a:xfrm>
        </p:spPr>
        <p:txBody>
          <a:bodyPr anchor="b">
            <a:normAutofit/>
          </a:bodyPr>
          <a:lstStyle/>
          <a:p>
            <a:r>
              <a:rPr lang="en-US" dirty="0"/>
              <a:t>Evaluating the Model</a:t>
            </a:r>
          </a:p>
        </p:txBody>
      </p:sp>
      <p:sp>
        <p:nvSpPr>
          <p:cNvPr id="3" name="Content Placeholder 2">
            <a:extLst>
              <a:ext uri="{FF2B5EF4-FFF2-40B4-BE49-F238E27FC236}">
                <a16:creationId xmlns:a16="http://schemas.microsoft.com/office/drawing/2014/main" id="{A8CC6302-4C34-DACE-5432-954256B1D6DF}"/>
              </a:ext>
            </a:extLst>
          </p:cNvPr>
          <p:cNvSpPr>
            <a:spLocks noGrp="1"/>
          </p:cNvSpPr>
          <p:nvPr>
            <p:ph idx="1"/>
          </p:nvPr>
        </p:nvSpPr>
        <p:spPr>
          <a:xfrm>
            <a:off x="5526156" y="2055813"/>
            <a:ext cx="5827644" cy="4121149"/>
          </a:xfrm>
        </p:spPr>
        <p:txBody>
          <a:bodyPr anchor="t">
            <a:normAutofit/>
          </a:bodyPr>
          <a:lstStyle/>
          <a:p>
            <a:r>
              <a:rPr lang="en-US" sz="2000" dirty="0"/>
              <a:t>Evaluation:</a:t>
            </a:r>
          </a:p>
          <a:p>
            <a:pPr lvl="1"/>
            <a:r>
              <a:rPr lang="en-US" sz="2000" dirty="0"/>
              <a:t>Once it is fit, it can be evaluated on the </a:t>
            </a:r>
            <a:r>
              <a:rPr lang="en-US" sz="2000" dirty="0" err="1"/>
              <a:t>X_test</a:t>
            </a:r>
            <a:r>
              <a:rPr lang="en-US" sz="2000" dirty="0"/>
              <a:t> and </a:t>
            </a:r>
            <a:r>
              <a:rPr lang="en-US" sz="2000" dirty="0" err="1"/>
              <a:t>y_test</a:t>
            </a:r>
            <a:r>
              <a:rPr lang="en-US" sz="2000" dirty="0"/>
              <a:t> data on whether the model can properly predict the value of the “y” column.</a:t>
            </a:r>
          </a:p>
          <a:p>
            <a:pPr lvl="1"/>
            <a:r>
              <a:rPr lang="en-US" sz="2000" dirty="0"/>
              <a:t>The following scores were obtained from evaluating the model:</a:t>
            </a:r>
          </a:p>
          <a:p>
            <a:pPr lvl="2"/>
            <a:r>
              <a:rPr lang="en-US" dirty="0"/>
              <a:t>Accuracy: %</a:t>
            </a:r>
          </a:p>
          <a:p>
            <a:pPr lvl="2"/>
            <a:r>
              <a:rPr lang="en-US" dirty="0"/>
              <a:t>Precision: %</a:t>
            </a:r>
          </a:p>
          <a:p>
            <a:pPr lvl="2"/>
            <a:r>
              <a:rPr lang="en-US" dirty="0"/>
              <a:t>Recall: %</a:t>
            </a:r>
          </a:p>
          <a:p>
            <a:pPr marL="0" indent="0">
              <a:buNone/>
            </a:pPr>
            <a:endParaRPr lang="en-US" sz="2000" dirty="0"/>
          </a:p>
        </p:txBody>
      </p:sp>
    </p:spTree>
    <p:extLst>
      <p:ext uri="{BB962C8B-B14F-4D97-AF65-F5344CB8AC3E}">
        <p14:creationId xmlns:p14="http://schemas.microsoft.com/office/powerpoint/2010/main" val="297336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D0D4-1789-74DC-9328-D64C32951870}"/>
              </a:ext>
            </a:extLst>
          </p:cNvPr>
          <p:cNvSpPr>
            <a:spLocks noGrp="1"/>
          </p:cNvSpPr>
          <p:nvPr>
            <p:ph type="title"/>
          </p:nvPr>
        </p:nvSpPr>
        <p:spPr/>
        <p:txBody>
          <a:bodyPr/>
          <a:lstStyle/>
          <a:p>
            <a:r>
              <a:rPr lang="en-US" dirty="0"/>
              <a:t>Discussion of Metrics</a:t>
            </a:r>
          </a:p>
        </p:txBody>
      </p:sp>
      <p:sp>
        <p:nvSpPr>
          <p:cNvPr id="3" name="Content Placeholder 2">
            <a:extLst>
              <a:ext uri="{FF2B5EF4-FFF2-40B4-BE49-F238E27FC236}">
                <a16:creationId xmlns:a16="http://schemas.microsoft.com/office/drawing/2014/main" id="{2212F73E-2C58-0FB1-8F2C-840147A6BADD}"/>
              </a:ext>
            </a:extLst>
          </p:cNvPr>
          <p:cNvSpPr>
            <a:spLocks noGrp="1"/>
          </p:cNvSpPr>
          <p:nvPr>
            <p:ph idx="1"/>
          </p:nvPr>
        </p:nvSpPr>
        <p:spPr/>
        <p:txBody>
          <a:bodyPr>
            <a:normAutofit/>
          </a:bodyPr>
          <a:lstStyle/>
          <a:p>
            <a:pPr marL="0" indent="0">
              <a:buNone/>
            </a:pPr>
            <a:r>
              <a:rPr lang="en-US" dirty="0"/>
              <a:t>Using these metrics, the following can be learned about the model:</a:t>
            </a:r>
          </a:p>
          <a:p>
            <a:r>
              <a:rPr lang="en-US" dirty="0"/>
              <a:t>Accuracy: %</a:t>
            </a:r>
          </a:p>
          <a:p>
            <a:r>
              <a:rPr lang="en-US" dirty="0"/>
              <a:t>Precision: %</a:t>
            </a:r>
          </a:p>
          <a:p>
            <a:r>
              <a:rPr lang="en-US" dirty="0"/>
              <a:t>Recall: %</a:t>
            </a:r>
          </a:p>
        </p:txBody>
      </p:sp>
    </p:spTree>
    <p:extLst>
      <p:ext uri="{BB962C8B-B14F-4D97-AF65-F5344CB8AC3E}">
        <p14:creationId xmlns:p14="http://schemas.microsoft.com/office/powerpoint/2010/main" val="227921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F9C61F-02DE-1266-4A11-BCAF8F2DE59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84DD69-61C6-E200-AF36-CB375C62CBF9}"/>
              </a:ext>
            </a:extLst>
          </p:cNvPr>
          <p:cNvSpPr>
            <a:spLocks noGrp="1"/>
          </p:cNvSpPr>
          <p:nvPr>
            <p:ph type="title"/>
          </p:nvPr>
        </p:nvSpPr>
        <p:spPr>
          <a:xfrm>
            <a:off x="1137034" y="609597"/>
            <a:ext cx="9392421" cy="1330841"/>
          </a:xfrm>
        </p:spPr>
        <p:txBody>
          <a:bodyPr>
            <a:normAutofit/>
          </a:bodyPr>
          <a:lstStyle/>
          <a:p>
            <a:r>
              <a:rPr lang="en-US"/>
              <a:t>Important Features of Model</a:t>
            </a:r>
          </a:p>
        </p:txBody>
      </p:sp>
      <p:sp>
        <p:nvSpPr>
          <p:cNvPr id="3" name="Content Placeholder 2">
            <a:extLst>
              <a:ext uri="{FF2B5EF4-FFF2-40B4-BE49-F238E27FC236}">
                <a16:creationId xmlns:a16="http://schemas.microsoft.com/office/drawing/2014/main" id="{959D07FE-2413-B261-9F02-6FA11AF053E9}"/>
              </a:ext>
            </a:extLst>
          </p:cNvPr>
          <p:cNvSpPr>
            <a:spLocks noGrp="1"/>
          </p:cNvSpPr>
          <p:nvPr>
            <p:ph idx="1"/>
          </p:nvPr>
        </p:nvSpPr>
        <p:spPr>
          <a:xfrm>
            <a:off x="1137034" y="2198362"/>
            <a:ext cx="4958966" cy="3917773"/>
          </a:xfrm>
        </p:spPr>
        <p:txBody>
          <a:bodyPr>
            <a:normAutofit/>
          </a:bodyPr>
          <a:lstStyle/>
          <a:p>
            <a:r>
              <a:rPr lang="en-US" sz="1700" dirty="0"/>
              <a:t>After scoring the model, it is important to know which features had the most weight in obtaining these values.</a:t>
            </a:r>
          </a:p>
          <a:p>
            <a:r>
              <a:rPr lang="en-US" sz="1700" dirty="0"/>
              <a:t>The following features were deemed most important to the model using the accuracy metric as the scoring metric.</a:t>
            </a:r>
          </a:p>
          <a:p>
            <a:pPr lvl="1"/>
            <a:r>
              <a:rPr lang="en-US" sz="1700" dirty="0"/>
              <a:t>These features are ambiguous in their meaning.</a:t>
            </a:r>
          </a:p>
          <a:p>
            <a:pPr lvl="1"/>
            <a:r>
              <a:rPr lang="en-US" sz="1700" dirty="0"/>
              <a:t>These features should be the focus of further research for understanding of this unknown topic.</a:t>
            </a:r>
          </a:p>
          <a:p>
            <a:endParaRPr lang="en-US" sz="17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173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6C4D-6D6E-1F75-BAE5-243660855C61}"/>
              </a:ext>
            </a:extLst>
          </p:cNvPr>
          <p:cNvSpPr>
            <a:spLocks noGrp="1"/>
          </p:cNvSpPr>
          <p:nvPr>
            <p:ph type="title"/>
          </p:nvPr>
        </p:nvSpPr>
        <p:spPr/>
        <p:txBody>
          <a:bodyPr/>
          <a:lstStyle/>
          <a:p>
            <a:r>
              <a:rPr lang="en-US" dirty="0"/>
              <a:t>The “Best” Model</a:t>
            </a:r>
          </a:p>
        </p:txBody>
      </p:sp>
      <p:sp>
        <p:nvSpPr>
          <p:cNvPr id="3" name="Content Placeholder 2">
            <a:extLst>
              <a:ext uri="{FF2B5EF4-FFF2-40B4-BE49-F238E27FC236}">
                <a16:creationId xmlns:a16="http://schemas.microsoft.com/office/drawing/2014/main" id="{83C0BAD9-454C-43B2-E0DE-AA1FC12CCE79}"/>
              </a:ext>
            </a:extLst>
          </p:cNvPr>
          <p:cNvSpPr>
            <a:spLocks noGrp="1"/>
          </p:cNvSpPr>
          <p:nvPr>
            <p:ph idx="1"/>
          </p:nvPr>
        </p:nvSpPr>
        <p:spPr/>
        <p:txBody>
          <a:bodyPr>
            <a:normAutofit/>
          </a:bodyPr>
          <a:lstStyle/>
          <a:p>
            <a:r>
              <a:rPr lang="en-US" dirty="0">
                <a:effectLst/>
                <a:latin typeface="Arial" panose="020B0604020202020204" pitchFamily="34" charset="0"/>
              </a:rPr>
              <a:t>The “Best” model in this case was determined to be.</a:t>
            </a:r>
          </a:p>
          <a:p>
            <a:r>
              <a:rPr lang="en-US" dirty="0">
                <a:effectLst/>
                <a:latin typeface="Arial" panose="020B0604020202020204" pitchFamily="34" charset="0"/>
              </a:rPr>
              <a:t>This model had ? metrics.</a:t>
            </a:r>
          </a:p>
          <a:p>
            <a:r>
              <a:rPr lang="en-US" dirty="0">
                <a:effectLst/>
                <a:latin typeface="Arial" panose="020B0604020202020204" pitchFamily="34" charset="0"/>
              </a:rPr>
              <a:t>Further understanding of this model could be obtained if the models were tested on holdout data.</a:t>
            </a:r>
          </a:p>
        </p:txBody>
      </p:sp>
    </p:spTree>
    <p:extLst>
      <p:ext uri="{BB962C8B-B14F-4D97-AF65-F5344CB8AC3E}">
        <p14:creationId xmlns:p14="http://schemas.microsoft.com/office/powerpoint/2010/main" val="67574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BECF-DFE8-4E9B-8EAE-BB3FB21B18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C68E26-3FC0-8024-0D00-6D943EF8414A}"/>
              </a:ext>
            </a:extLst>
          </p:cNvPr>
          <p:cNvSpPr>
            <a:spLocks noGrp="1"/>
          </p:cNvSpPr>
          <p:nvPr>
            <p:ph idx="1"/>
          </p:nvPr>
        </p:nvSpPr>
        <p:spPr/>
        <p:txBody>
          <a:bodyPr/>
          <a:lstStyle/>
          <a:p>
            <a:r>
              <a:rPr lang="en-US" dirty="0"/>
              <a:t>Chat GPT 3.5 was used for debugging and model definitions.</a:t>
            </a:r>
          </a:p>
          <a:p>
            <a:r>
              <a:rPr lang="en-US" dirty="0"/>
              <a:t>Code attached in Cusack_Matthew_CS7.py file.</a:t>
            </a:r>
          </a:p>
          <a:p>
            <a:pPr marL="0" indent="0">
              <a:buNone/>
            </a:pPr>
            <a:endParaRPr lang="en-US" dirty="0"/>
          </a:p>
        </p:txBody>
      </p:sp>
    </p:spTree>
    <p:extLst>
      <p:ext uri="{BB962C8B-B14F-4D97-AF65-F5344CB8AC3E}">
        <p14:creationId xmlns:p14="http://schemas.microsoft.com/office/powerpoint/2010/main" val="309642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2100-684D-56CC-27A1-FFA79623485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071B7DEF-803C-8A93-6A71-72DD8A49274D}"/>
              </a:ext>
            </a:extLst>
          </p:cNvPr>
          <p:cNvSpPr>
            <a:spLocks noGrp="1"/>
          </p:cNvSpPr>
          <p:nvPr>
            <p:ph idx="1"/>
          </p:nvPr>
        </p:nvSpPr>
        <p:spPr/>
        <p:txBody>
          <a:bodyPr>
            <a:normAutofit fontScale="92500" lnSpcReduction="20000"/>
          </a:bodyPr>
          <a:lstStyle/>
          <a:p>
            <a:r>
              <a:rPr lang="en-US" dirty="0"/>
              <a:t>The Problem:</a:t>
            </a:r>
          </a:p>
          <a:p>
            <a:pPr lvl="1"/>
            <a:r>
              <a:rPr lang="en-US" dirty="0"/>
              <a:t>The financial performance of the production process is under scrutiny due to recurrent losses incurred upon incorrect predictions by the current classification model. </a:t>
            </a:r>
          </a:p>
          <a:p>
            <a:pPr lvl="1"/>
            <a:r>
              <a:rPr lang="en-US" dirty="0"/>
              <a:t>Each misprediction of class 1 results in a loss of $100, while each misprediction of class 0 leads to a loss of $25. </a:t>
            </a:r>
          </a:p>
          <a:p>
            <a:pPr lvl="1"/>
            <a:r>
              <a:rPr lang="en-US" dirty="0"/>
              <a:t>The paramount concern is to mitigate financial hemorrhage and enhance profitability within the production system.</a:t>
            </a:r>
          </a:p>
          <a:p>
            <a:r>
              <a:rPr lang="en-US" dirty="0"/>
              <a:t>The Solution:</a:t>
            </a:r>
          </a:p>
          <a:p>
            <a:pPr lvl="1"/>
            <a:r>
              <a:rPr lang="en-US" dirty="0"/>
              <a:t>The primary objective is to develop a predictive model that optimizes financial outcomes by minimizing these losses.</a:t>
            </a:r>
          </a:p>
          <a:p>
            <a:pPr lvl="1"/>
            <a:r>
              <a:rPr lang="en-US" dirty="0"/>
              <a:t>The overarching goal is to construct a model that accurately predicts classes to curtail monetary losses, thereby fostering a cost-effective operational environment.</a:t>
            </a:r>
          </a:p>
          <a:p>
            <a:pPr lvl="1"/>
            <a:endParaRPr lang="en-US" dirty="0"/>
          </a:p>
        </p:txBody>
      </p:sp>
    </p:spTree>
    <p:extLst>
      <p:ext uri="{BB962C8B-B14F-4D97-AF65-F5344CB8AC3E}">
        <p14:creationId xmlns:p14="http://schemas.microsoft.com/office/powerpoint/2010/main" val="169603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6D70-F17B-A320-B58D-A23A607555B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819E0FE-689E-3655-D457-3F979B3F8BD2}"/>
              </a:ext>
            </a:extLst>
          </p:cNvPr>
          <p:cNvSpPr>
            <a:spLocks noGrp="1"/>
          </p:cNvSpPr>
          <p:nvPr>
            <p:ph idx="1"/>
          </p:nvPr>
        </p:nvSpPr>
        <p:spPr/>
        <p:txBody>
          <a:bodyPr>
            <a:normAutofit/>
          </a:bodyPr>
          <a:lstStyle/>
          <a:p>
            <a:r>
              <a:rPr lang="en-US" dirty="0">
                <a:effectLst/>
                <a:latin typeface="Arial" panose="020B0604020202020204" pitchFamily="34" charset="0"/>
              </a:rPr>
              <a:t>Initial Data: ‘</a:t>
            </a:r>
            <a:r>
              <a:rPr lang="en-US" dirty="0" err="1">
                <a:effectLst/>
                <a:latin typeface="Arial" panose="020B0604020202020204" pitchFamily="34" charset="0"/>
              </a:rPr>
              <a:t>final_project</a:t>
            </a:r>
            <a:r>
              <a:rPr lang="en-US" dirty="0">
                <a:effectLst/>
                <a:latin typeface="Arial" panose="020B0604020202020204" pitchFamily="34" charset="0"/>
              </a:rPr>
              <a:t>(5).csv’</a:t>
            </a:r>
          </a:p>
          <a:p>
            <a:pPr lvl="1"/>
            <a:r>
              <a:rPr lang="en-US" dirty="0">
                <a:effectLst/>
                <a:latin typeface="Arial" panose="020B0604020202020204" pitchFamily="34" charset="0"/>
              </a:rPr>
              <a:t>Rows/Observations: 160000</a:t>
            </a:r>
          </a:p>
          <a:p>
            <a:pPr lvl="1"/>
            <a:r>
              <a:rPr lang="en-US" dirty="0">
                <a:latin typeface="Arial" panose="020B0604020202020204" pitchFamily="34" charset="0"/>
              </a:rPr>
              <a:t>Columns/Features: 51</a:t>
            </a:r>
          </a:p>
          <a:p>
            <a:pPr lvl="2"/>
            <a:r>
              <a:rPr lang="en-US" dirty="0">
                <a:latin typeface="Arial" panose="020B0604020202020204" pitchFamily="34" charset="0"/>
              </a:rPr>
              <a:t>‘y’</a:t>
            </a:r>
            <a:r>
              <a:rPr lang="en-US" dirty="0">
                <a:effectLst/>
                <a:latin typeface="Arial" panose="020B0604020202020204" pitchFamily="34" charset="0"/>
              </a:rPr>
              <a:t>: (</a:t>
            </a:r>
            <a:r>
              <a:rPr lang="en-US" dirty="0">
                <a:latin typeface="Arial" panose="020B0604020202020204" pitchFamily="34" charset="0"/>
              </a:rPr>
              <a:t>Binary v</a:t>
            </a:r>
            <a:r>
              <a:rPr lang="en-US" dirty="0">
                <a:effectLst/>
                <a:latin typeface="Arial" panose="020B0604020202020204" pitchFamily="34" charset="0"/>
              </a:rPr>
              <a:t>alue of either 1 or 0)</a:t>
            </a:r>
          </a:p>
          <a:p>
            <a:pPr lvl="2"/>
            <a:r>
              <a:rPr lang="en-US" dirty="0">
                <a:latin typeface="Arial" panose="020B0604020202020204" pitchFamily="34" charset="0"/>
              </a:rPr>
              <a:t>x</a:t>
            </a:r>
            <a:r>
              <a:rPr lang="en-US" dirty="0">
                <a:effectLst/>
                <a:latin typeface="Arial" panose="020B0604020202020204" pitchFamily="34" charset="0"/>
              </a:rPr>
              <a:t>0-x</a:t>
            </a:r>
            <a:r>
              <a:rPr lang="en-US" dirty="0">
                <a:latin typeface="Arial" panose="020B0604020202020204" pitchFamily="34" charset="0"/>
              </a:rPr>
              <a:t>49</a:t>
            </a:r>
            <a:r>
              <a:rPr lang="en-US" dirty="0">
                <a:effectLst/>
                <a:latin typeface="Arial" panose="020B0604020202020204" pitchFamily="34" charset="0"/>
              </a:rPr>
              <a:t>: features 0-49 with unknown description</a:t>
            </a:r>
          </a:p>
          <a:p>
            <a:r>
              <a:rPr lang="en-US" dirty="0">
                <a:latin typeface="Arial" panose="020B0604020202020204" pitchFamily="34" charset="0"/>
              </a:rPr>
              <a:t>Preprocessed Data:</a:t>
            </a:r>
          </a:p>
          <a:p>
            <a:pPr lvl="1"/>
            <a:r>
              <a:rPr lang="en-US" dirty="0">
                <a:effectLst/>
                <a:latin typeface="Arial" panose="020B0604020202020204" pitchFamily="34" charset="0"/>
              </a:rPr>
              <a:t>Rows/Observations: 160000</a:t>
            </a:r>
          </a:p>
          <a:p>
            <a:pPr lvl="1"/>
            <a:r>
              <a:rPr lang="en-US" dirty="0">
                <a:latin typeface="Arial" panose="020B0604020202020204" pitchFamily="34" charset="0"/>
              </a:rPr>
              <a:t>Columns/Features: 68</a:t>
            </a:r>
          </a:p>
          <a:p>
            <a:pPr lvl="2"/>
            <a:r>
              <a:rPr lang="en-US" dirty="0">
                <a:latin typeface="Arial" panose="020B0604020202020204" pitchFamily="34" charset="0"/>
              </a:rPr>
              <a:t>This is increased due to one-hot encoding each of the categorical variables for each of their levels.</a:t>
            </a:r>
          </a:p>
          <a:p>
            <a:endParaRPr lang="en-US" dirty="0">
              <a:latin typeface="Arial" panose="020B0604020202020204" pitchFamily="34" charset="0"/>
            </a:endParaRPr>
          </a:p>
        </p:txBody>
      </p:sp>
    </p:spTree>
    <p:extLst>
      <p:ext uri="{BB962C8B-B14F-4D97-AF65-F5344CB8AC3E}">
        <p14:creationId xmlns:p14="http://schemas.microsoft.com/office/powerpoint/2010/main" val="87165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1CC1-0080-6832-67B4-BFE998F42B59}"/>
              </a:ext>
            </a:extLst>
          </p:cNvPr>
          <p:cNvSpPr>
            <a:spLocks noGrp="1"/>
          </p:cNvSpPr>
          <p:nvPr>
            <p:ph type="title"/>
          </p:nvPr>
        </p:nvSpPr>
        <p:spPr/>
        <p:txBody>
          <a:bodyPr/>
          <a:lstStyle/>
          <a:p>
            <a:r>
              <a:rPr lang="en-US" dirty="0"/>
              <a:t>The Data (cont.)</a:t>
            </a:r>
          </a:p>
        </p:txBody>
      </p:sp>
      <p:sp>
        <p:nvSpPr>
          <p:cNvPr id="3" name="Content Placeholder 2">
            <a:extLst>
              <a:ext uri="{FF2B5EF4-FFF2-40B4-BE49-F238E27FC236}">
                <a16:creationId xmlns:a16="http://schemas.microsoft.com/office/drawing/2014/main" id="{9C6B28A2-CCAF-B19C-0EA5-BAA459FE1154}"/>
              </a:ext>
            </a:extLst>
          </p:cNvPr>
          <p:cNvSpPr>
            <a:spLocks noGrp="1"/>
          </p:cNvSpPr>
          <p:nvPr>
            <p:ph idx="1"/>
          </p:nvPr>
        </p:nvSpPr>
        <p:spPr/>
        <p:txBody>
          <a:bodyPr/>
          <a:lstStyle/>
          <a:p>
            <a:r>
              <a:rPr lang="en-US" dirty="0"/>
              <a:t>Cleaned Data (</a:t>
            </a:r>
            <a:r>
              <a:rPr lang="en-US" dirty="0" err="1"/>
              <a:t>dropna</a:t>
            </a:r>
            <a:r>
              <a:rPr lang="en-US" dirty="0"/>
              <a:t> edition)</a:t>
            </a:r>
          </a:p>
          <a:p>
            <a:pPr lvl="1"/>
            <a:r>
              <a:rPr lang="en-US" dirty="0">
                <a:effectLst/>
                <a:latin typeface="Arial" panose="020B0604020202020204" pitchFamily="34" charset="0"/>
              </a:rPr>
              <a:t>Rows/Observations: 158480 (-1520)</a:t>
            </a:r>
          </a:p>
          <a:p>
            <a:pPr lvl="1"/>
            <a:r>
              <a:rPr lang="en-US" dirty="0">
                <a:latin typeface="Arial" panose="020B0604020202020204" pitchFamily="34" charset="0"/>
              </a:rPr>
              <a:t>Columns/Features: 68</a:t>
            </a:r>
          </a:p>
          <a:p>
            <a:r>
              <a:rPr lang="en-US" dirty="0"/>
              <a:t>Cleaned Data (meticulous edition)</a:t>
            </a:r>
          </a:p>
          <a:p>
            <a:pPr lvl="1"/>
            <a:endParaRPr lang="en-US" dirty="0"/>
          </a:p>
        </p:txBody>
      </p:sp>
    </p:spTree>
    <p:extLst>
      <p:ext uri="{BB962C8B-B14F-4D97-AF65-F5344CB8AC3E}">
        <p14:creationId xmlns:p14="http://schemas.microsoft.com/office/powerpoint/2010/main" val="340824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2570-FAC6-039F-FA49-E89D357F93F2}"/>
              </a:ext>
            </a:extLst>
          </p:cNvPr>
          <p:cNvSpPr>
            <a:spLocks noGrp="1"/>
          </p:cNvSpPr>
          <p:nvPr>
            <p:ph type="title"/>
          </p:nvPr>
        </p:nvSpPr>
        <p:spPr/>
        <p:txBody>
          <a:bodyPr/>
          <a:lstStyle/>
          <a:p>
            <a:r>
              <a:rPr lang="en-US" b="1" dirty="0"/>
              <a:t>The Models</a:t>
            </a:r>
          </a:p>
        </p:txBody>
      </p:sp>
      <p:sp>
        <p:nvSpPr>
          <p:cNvPr id="3" name="Content Placeholder 2">
            <a:extLst>
              <a:ext uri="{FF2B5EF4-FFF2-40B4-BE49-F238E27FC236}">
                <a16:creationId xmlns:a16="http://schemas.microsoft.com/office/drawing/2014/main" id="{C86E4C42-D2ED-4EE2-1551-B89ACCE0F9CF}"/>
              </a:ext>
            </a:extLst>
          </p:cNvPr>
          <p:cNvSpPr>
            <a:spLocks noGrp="1"/>
          </p:cNvSpPr>
          <p:nvPr>
            <p:ph idx="1"/>
          </p:nvPr>
        </p:nvSpPr>
        <p:spPr/>
        <p:txBody>
          <a:bodyPr>
            <a:normAutofit fontScale="62500" lnSpcReduction="20000"/>
          </a:bodyPr>
          <a:lstStyle/>
          <a:p>
            <a:pPr marL="571500" indent="-571500">
              <a:buFont typeface="+mj-lt"/>
              <a:buAutoNum type="romanUcPeriod"/>
            </a:pPr>
            <a:r>
              <a:rPr lang="en-US" dirty="0"/>
              <a:t>Random Forest Classifier: </a:t>
            </a:r>
          </a:p>
          <a:p>
            <a:pPr marL="971550" lvl="1" indent="-514350">
              <a:buFont typeface="+mj-lt"/>
              <a:buAutoNum type="romanUcPeriod"/>
            </a:pPr>
            <a:r>
              <a:rPr lang="en-US" dirty="0"/>
              <a:t>Random Forest is an ensemble learning method that builds multiple decision trees during training and outputs the mode of the classes as the prediction. It's known for its robustness and ability to handle large datasets with high dimensionality.</a:t>
            </a:r>
          </a:p>
          <a:p>
            <a:pPr marL="571500" indent="-571500">
              <a:buFont typeface="+mj-lt"/>
              <a:buAutoNum type="romanUcPeriod"/>
            </a:pPr>
            <a:r>
              <a:rPr lang="en-US" dirty="0"/>
              <a:t>Gradient Boosting Classifier:</a:t>
            </a:r>
          </a:p>
          <a:p>
            <a:pPr marL="971550" lvl="1" indent="-514350">
              <a:buFont typeface="+mj-lt"/>
              <a:buAutoNum type="romanUcPeriod"/>
            </a:pPr>
            <a:r>
              <a:rPr lang="en-US" dirty="0"/>
              <a:t>Gradient Boosting is another ensemble technique that builds trees sequentially, where each tree corrects the errors made by the previous one. It typically yields high predictive accuracy and is robust to overfitting.</a:t>
            </a:r>
          </a:p>
          <a:p>
            <a:pPr marL="571500" indent="-571500">
              <a:buFont typeface="+mj-lt"/>
              <a:buAutoNum type="romanUcPeriod"/>
            </a:pPr>
            <a:r>
              <a:rPr lang="en-US" dirty="0"/>
              <a:t>Support Vector Machine (SVM) Classifier: </a:t>
            </a:r>
          </a:p>
          <a:p>
            <a:pPr marL="971550" lvl="1" indent="-514350">
              <a:buFont typeface="+mj-lt"/>
              <a:buAutoNum type="romanUcPeriod"/>
            </a:pPr>
            <a:r>
              <a:rPr lang="en-US" dirty="0"/>
              <a:t>SVM is a powerful classification algorithm that finds the hyperplane that best separates the classes in the feature space. It works well in high-dimensional spaces and is effective for cases with clear margin of separation.</a:t>
            </a:r>
          </a:p>
          <a:p>
            <a:pPr marL="571500" indent="-571500">
              <a:buFont typeface="+mj-lt"/>
              <a:buAutoNum type="romanUcPeriod"/>
            </a:pPr>
            <a:r>
              <a:rPr lang="en-US" dirty="0"/>
              <a:t>Logistic Regression: </a:t>
            </a:r>
          </a:p>
          <a:p>
            <a:pPr marL="971550" lvl="1" indent="-514350">
              <a:buFont typeface="+mj-lt"/>
              <a:buAutoNum type="romanUcPeriod"/>
            </a:pPr>
            <a:r>
              <a:rPr lang="en-US" dirty="0"/>
              <a:t>Logistic Regression is a simple yet effective linear classification algorithm. It models the probability of the default class (class 1 in this case) as a function of the independent variables. It's easy to interpret and can provide insights into the relationships between features and the target variable.</a:t>
            </a:r>
          </a:p>
          <a:p>
            <a:pPr marL="571500" indent="-571500">
              <a:buFont typeface="+mj-lt"/>
              <a:buAutoNum type="romanUcPeriod"/>
            </a:pPr>
            <a:r>
              <a:rPr lang="en-US" dirty="0" err="1"/>
              <a:t>XGBoost</a:t>
            </a:r>
            <a:r>
              <a:rPr lang="en-US" dirty="0"/>
              <a:t> Classifier: </a:t>
            </a:r>
          </a:p>
          <a:p>
            <a:pPr marL="971550" lvl="1" indent="-514350">
              <a:buFont typeface="+mj-lt"/>
              <a:buAutoNum type="romanUcPeriod"/>
            </a:pPr>
            <a:r>
              <a:rPr lang="en-US" dirty="0" err="1"/>
              <a:t>XGBoost</a:t>
            </a:r>
            <a:r>
              <a:rPr lang="en-US" dirty="0"/>
              <a:t> is an optimized gradient boosting library that's highly efficient and scalable. It offers parallel and distributed computing capabilities and has been widely used in various machine learning competitions due to its exceptional performance.</a:t>
            </a:r>
          </a:p>
        </p:txBody>
      </p:sp>
    </p:spTree>
    <p:extLst>
      <p:ext uri="{BB962C8B-B14F-4D97-AF65-F5344CB8AC3E}">
        <p14:creationId xmlns:p14="http://schemas.microsoft.com/office/powerpoint/2010/main" val="239749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2570-FAC6-039F-FA49-E89D357F93F2}"/>
              </a:ext>
            </a:extLst>
          </p:cNvPr>
          <p:cNvSpPr>
            <a:spLocks noGrp="1"/>
          </p:cNvSpPr>
          <p:nvPr>
            <p:ph type="title"/>
          </p:nvPr>
        </p:nvSpPr>
        <p:spPr/>
        <p:txBody>
          <a:bodyPr/>
          <a:lstStyle/>
          <a:p>
            <a:r>
              <a:rPr lang="en-US" sz="4400" b="1" dirty="0"/>
              <a:t>Methods: </a:t>
            </a:r>
            <a:r>
              <a:rPr lang="en-US" sz="4400" dirty="0"/>
              <a:t>Preparing the Data</a:t>
            </a:r>
            <a:endParaRPr lang="en-US" dirty="0"/>
          </a:p>
        </p:txBody>
      </p:sp>
      <p:sp>
        <p:nvSpPr>
          <p:cNvPr id="3" name="Content Placeholder 2">
            <a:extLst>
              <a:ext uri="{FF2B5EF4-FFF2-40B4-BE49-F238E27FC236}">
                <a16:creationId xmlns:a16="http://schemas.microsoft.com/office/drawing/2014/main" id="{C86E4C42-D2ED-4EE2-1551-B89ACCE0F9CF}"/>
              </a:ext>
            </a:extLst>
          </p:cNvPr>
          <p:cNvSpPr>
            <a:spLocks noGrp="1"/>
          </p:cNvSpPr>
          <p:nvPr>
            <p:ph idx="1"/>
          </p:nvPr>
        </p:nvSpPr>
        <p:spPr/>
        <p:txBody>
          <a:bodyPr>
            <a:normAutofit/>
          </a:bodyPr>
          <a:lstStyle/>
          <a:p>
            <a:r>
              <a:rPr lang="en-US" sz="1300" dirty="0"/>
              <a:t>the .csv contained within is then read by the </a:t>
            </a:r>
            <a:r>
              <a:rPr lang="en-US" sz="1300" dirty="0" err="1"/>
              <a:t>read_csv</a:t>
            </a:r>
            <a:r>
              <a:rPr lang="en-US" sz="1300" dirty="0"/>
              <a:t> function.</a:t>
            </a:r>
          </a:p>
          <a:p>
            <a:r>
              <a:rPr lang="en-US" sz="1300" dirty="0"/>
              <a:t>After reading in the data from the “.csv” file provided, the target column is separated from the rest of the columns.</a:t>
            </a:r>
          </a:p>
          <a:p>
            <a:pPr lvl="1"/>
            <a:r>
              <a:rPr lang="en-US" sz="1300" dirty="0"/>
              <a:t>The “# label” column is the target feature that the models will try to predict.</a:t>
            </a:r>
          </a:p>
          <a:p>
            <a:pPr lvl="1"/>
            <a:r>
              <a:rPr lang="en-US" sz="1300" dirty="0"/>
              <a:t>This feature is representative binary value of either 1 or 0.</a:t>
            </a:r>
          </a:p>
          <a:p>
            <a:r>
              <a:rPr lang="en-US" sz="1300" dirty="0"/>
              <a:t>After the target is properly separated the data will be split into the training and testing sets.</a:t>
            </a:r>
          </a:p>
        </p:txBody>
      </p:sp>
    </p:spTree>
    <p:extLst>
      <p:ext uri="{BB962C8B-B14F-4D97-AF65-F5344CB8AC3E}">
        <p14:creationId xmlns:p14="http://schemas.microsoft.com/office/powerpoint/2010/main" val="132040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2E43F5-7A25-0631-D7CD-E9E122DC0A61}"/>
              </a:ext>
            </a:extLst>
          </p:cNvPr>
          <p:cNvSpPr>
            <a:spLocks noGrp="1"/>
          </p:cNvSpPr>
          <p:nvPr>
            <p:ph type="title"/>
          </p:nvPr>
        </p:nvSpPr>
        <p:spPr>
          <a:xfrm>
            <a:off x="1137034" y="609597"/>
            <a:ext cx="9392421" cy="1330841"/>
          </a:xfrm>
        </p:spPr>
        <p:txBody>
          <a:bodyPr>
            <a:normAutofit/>
          </a:bodyPr>
          <a:lstStyle/>
          <a:p>
            <a:r>
              <a:rPr lang="en-US" dirty="0"/>
              <a:t>Creating the Model</a:t>
            </a:r>
          </a:p>
        </p:txBody>
      </p:sp>
      <p:sp>
        <p:nvSpPr>
          <p:cNvPr id="3" name="Content Placeholder 2">
            <a:extLst>
              <a:ext uri="{FF2B5EF4-FFF2-40B4-BE49-F238E27FC236}">
                <a16:creationId xmlns:a16="http://schemas.microsoft.com/office/drawing/2014/main" id="{31F115A6-FB11-169B-52DD-E58B38F41BAE}"/>
              </a:ext>
            </a:extLst>
          </p:cNvPr>
          <p:cNvSpPr>
            <a:spLocks noGrp="1"/>
          </p:cNvSpPr>
          <p:nvPr>
            <p:ph idx="1"/>
          </p:nvPr>
        </p:nvSpPr>
        <p:spPr>
          <a:xfrm>
            <a:off x="1137034" y="2182864"/>
            <a:ext cx="4958966" cy="3917773"/>
          </a:xfrm>
        </p:spPr>
        <p:txBody>
          <a:bodyPr>
            <a:normAutofit/>
          </a:bodyPr>
          <a:lstStyle/>
          <a:p>
            <a:pPr marL="0" indent="0">
              <a:buNone/>
            </a:pPr>
            <a:endParaRPr lang="en-US" sz="2300" dirty="0"/>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394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EFB0-4BC0-F710-7D67-A3F0E6CF8AB4}"/>
              </a:ext>
            </a:extLst>
          </p:cNvPr>
          <p:cNvSpPr>
            <a:spLocks noGrp="1"/>
          </p:cNvSpPr>
          <p:nvPr>
            <p:ph type="title"/>
          </p:nvPr>
        </p:nvSpPr>
        <p:spPr/>
        <p:txBody>
          <a:bodyPr/>
          <a:lstStyle/>
          <a:p>
            <a:r>
              <a:rPr lang="en-US" dirty="0"/>
              <a:t>Fine-Tuning the Model</a:t>
            </a:r>
          </a:p>
        </p:txBody>
      </p:sp>
      <p:sp>
        <p:nvSpPr>
          <p:cNvPr id="3" name="Content Placeholder 2">
            <a:extLst>
              <a:ext uri="{FF2B5EF4-FFF2-40B4-BE49-F238E27FC236}">
                <a16:creationId xmlns:a16="http://schemas.microsoft.com/office/drawing/2014/main" id="{F8719428-2E85-E37A-CAEB-8D342775B44A}"/>
              </a:ext>
            </a:extLst>
          </p:cNvPr>
          <p:cNvSpPr>
            <a:spLocks noGrp="1"/>
          </p:cNvSpPr>
          <p:nvPr>
            <p:ph idx="1"/>
          </p:nvPr>
        </p:nvSpPr>
        <p:spPr/>
        <p:txBody>
          <a:bodyPr>
            <a:normAutofit/>
          </a:bodyPr>
          <a:lstStyle/>
          <a:p>
            <a:r>
              <a:rPr lang="en-US" dirty="0"/>
              <a:t>Further fine-tuning this model is a subject of further study.</a:t>
            </a:r>
          </a:p>
        </p:txBody>
      </p:sp>
    </p:spTree>
    <p:extLst>
      <p:ext uri="{BB962C8B-B14F-4D97-AF65-F5344CB8AC3E}">
        <p14:creationId xmlns:p14="http://schemas.microsoft.com/office/powerpoint/2010/main" val="185917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B994C040-5B83-CCF5-4D86-6113DA092EDE}"/>
              </a:ext>
            </a:extLst>
          </p:cNvPr>
          <p:cNvSpPr>
            <a:spLocks noGrp="1"/>
          </p:cNvSpPr>
          <p:nvPr>
            <p:ph type="title"/>
          </p:nvPr>
        </p:nvSpPr>
        <p:spPr>
          <a:xfrm>
            <a:off x="1246824" y="643467"/>
            <a:ext cx="4772975" cy="1800526"/>
          </a:xfrm>
        </p:spPr>
        <p:txBody>
          <a:bodyPr>
            <a:normAutofit/>
          </a:bodyPr>
          <a:lstStyle/>
          <a:p>
            <a:r>
              <a:rPr lang="en-US" dirty="0"/>
              <a:t>Training the Model</a:t>
            </a:r>
          </a:p>
        </p:txBody>
      </p:sp>
      <p:sp>
        <p:nvSpPr>
          <p:cNvPr id="3" name="Content Placeholder 2">
            <a:extLst>
              <a:ext uri="{FF2B5EF4-FFF2-40B4-BE49-F238E27FC236}">
                <a16:creationId xmlns:a16="http://schemas.microsoft.com/office/drawing/2014/main" id="{72EA53D3-CCF3-E6B6-1108-3EE611DC3055}"/>
              </a:ext>
            </a:extLst>
          </p:cNvPr>
          <p:cNvSpPr>
            <a:spLocks noGrp="1"/>
          </p:cNvSpPr>
          <p:nvPr>
            <p:ph idx="1"/>
          </p:nvPr>
        </p:nvSpPr>
        <p:spPr>
          <a:xfrm>
            <a:off x="1246824" y="2623381"/>
            <a:ext cx="4772974" cy="3553581"/>
          </a:xfrm>
        </p:spPr>
        <p:txBody>
          <a:bodyPr>
            <a:normAutofit/>
          </a:bodyPr>
          <a:lstStyle/>
          <a:p>
            <a:r>
              <a:rPr lang="en-US" sz="1400" dirty="0"/>
              <a:t>After compiling the model, it is then fit on the </a:t>
            </a:r>
            <a:r>
              <a:rPr lang="en-US" sz="1400" dirty="0" err="1"/>
              <a:t>X_train</a:t>
            </a:r>
            <a:r>
              <a:rPr lang="en-US" sz="1400" dirty="0"/>
              <a:t> and </a:t>
            </a:r>
            <a:r>
              <a:rPr lang="en-US" sz="1400" dirty="0" err="1"/>
              <a:t>y_train</a:t>
            </a:r>
            <a:r>
              <a:rPr lang="en-US" sz="1400" dirty="0"/>
              <a:t> data aiming for the best accuracy.</a:t>
            </a:r>
          </a:p>
        </p:txBody>
      </p:sp>
    </p:spTree>
    <p:extLst>
      <p:ext uri="{BB962C8B-B14F-4D97-AF65-F5344CB8AC3E}">
        <p14:creationId xmlns:p14="http://schemas.microsoft.com/office/powerpoint/2010/main" val="92773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3311</TotalTime>
  <Words>813</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Case Study 7: Minimizing Losses on a Classification Problem</vt:lpstr>
      <vt:lpstr>Introduction:</vt:lpstr>
      <vt:lpstr>The Data</vt:lpstr>
      <vt:lpstr>The Data (cont.)</vt:lpstr>
      <vt:lpstr>The Models</vt:lpstr>
      <vt:lpstr>Methods: Preparing the Data</vt:lpstr>
      <vt:lpstr>Creating the Model</vt:lpstr>
      <vt:lpstr>Fine-Tuning the Model</vt:lpstr>
      <vt:lpstr>Training the Model</vt:lpstr>
      <vt:lpstr>Evaluating the Model</vt:lpstr>
      <vt:lpstr>Discussion of Metrics</vt:lpstr>
      <vt:lpstr>Important Features of Model</vt:lpstr>
      <vt:lpstr>The “Best”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Cusack</dc:creator>
  <cp:lastModifiedBy>Matt Cusack</cp:lastModifiedBy>
  <cp:revision>3</cp:revision>
  <dcterms:created xsi:type="dcterms:W3CDTF">2024-03-09T17:43:34Z</dcterms:created>
  <dcterms:modified xsi:type="dcterms:W3CDTF">2024-04-09T00:31:22Z</dcterms:modified>
</cp:coreProperties>
</file>