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59" r:id="rId6"/>
    <p:sldId id="281" r:id="rId7"/>
    <p:sldId id="287" r:id="rId8"/>
    <p:sldId id="288" r:id="rId9"/>
    <p:sldId id="280" r:id="rId10"/>
    <p:sldId id="284" r:id="rId11"/>
    <p:sldId id="285" r:id="rId12"/>
    <p:sldId id="267" r:id="rId13"/>
    <p:sldId id="286" r:id="rId14"/>
    <p:sldId id="273" r:id="rId15"/>
    <p:sldId id="275" r:id="rId16"/>
    <p:sldId id="289"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AD4FC-2F78-4824-83C4-8782FAADAF48}" v="14" dt="2024-04-14T21:00:05.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0" autoAdjust="0"/>
    <p:restoredTop sz="94660"/>
  </p:normalViewPr>
  <p:slideViewPr>
    <p:cSldViewPr snapToGrid="0">
      <p:cViewPr varScale="1">
        <p:scale>
          <a:sx n="83" d="100"/>
          <a:sy n="83" d="100"/>
        </p:scale>
        <p:origin x="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usack" userId="4f9c21baa9441ee0" providerId="LiveId" clId="{597A5DD8-CC53-4762-A952-AA092B580222}"/>
    <pc:docChg chg="undo redo custSel addSld delSld modSld sldOrd">
      <pc:chgData name="Matt Cusack" userId="4f9c21baa9441ee0" providerId="LiveId" clId="{597A5DD8-CC53-4762-A952-AA092B580222}" dt="2024-03-25T18:14:56.947" v="2787" actId="20577"/>
      <pc:docMkLst>
        <pc:docMk/>
      </pc:docMkLst>
      <pc:sldChg chg="modSp mod">
        <pc:chgData name="Matt Cusack" userId="4f9c21baa9441ee0" providerId="LiveId" clId="{597A5DD8-CC53-4762-A952-AA092B580222}" dt="2024-03-19T19:08:05.401" v="2" actId="20577"/>
        <pc:sldMkLst>
          <pc:docMk/>
          <pc:sldMk cId="1706132229" sldId="256"/>
        </pc:sldMkLst>
        <pc:spChg chg="mod">
          <ac:chgData name="Matt Cusack" userId="4f9c21baa9441ee0" providerId="LiveId" clId="{597A5DD8-CC53-4762-A952-AA092B580222}" dt="2024-03-19T19:08:05.401" v="2" actId="20577"/>
          <ac:spMkLst>
            <pc:docMk/>
            <pc:sldMk cId="1706132229" sldId="256"/>
            <ac:spMk id="2" creationId="{9A3F34A6-3C56-F2D4-C56A-4F560B359DA4}"/>
          </ac:spMkLst>
        </pc:spChg>
      </pc:sldChg>
      <pc:sldChg chg="modSp mod">
        <pc:chgData name="Matt Cusack" userId="4f9c21baa9441ee0" providerId="LiveId" clId="{597A5DD8-CC53-4762-A952-AA092B580222}" dt="2024-03-20T19:45:03.191" v="270" actId="20577"/>
        <pc:sldMkLst>
          <pc:docMk/>
          <pc:sldMk cId="1696032238" sldId="257"/>
        </pc:sldMkLst>
        <pc:spChg chg="mod">
          <ac:chgData name="Matt Cusack" userId="4f9c21baa9441ee0" providerId="LiveId" clId="{597A5DD8-CC53-4762-A952-AA092B580222}" dt="2024-03-20T19:45:03.191" v="270" actId="20577"/>
          <ac:spMkLst>
            <pc:docMk/>
            <pc:sldMk cId="1696032238" sldId="257"/>
            <ac:spMk id="3" creationId="{071B7DEF-803C-8A93-6A71-72DD8A49274D}"/>
          </ac:spMkLst>
        </pc:spChg>
      </pc:sldChg>
      <pc:sldChg chg="addSp modSp mod">
        <pc:chgData name="Matt Cusack" userId="4f9c21baa9441ee0" providerId="LiveId" clId="{597A5DD8-CC53-4762-A952-AA092B580222}" dt="2024-03-25T16:15:24.881" v="1522" actId="20577"/>
        <pc:sldMkLst>
          <pc:docMk/>
          <pc:sldMk cId="871659041" sldId="258"/>
        </pc:sldMkLst>
        <pc:spChg chg="mod">
          <ac:chgData name="Matt Cusack" userId="4f9c21baa9441ee0" providerId="LiveId" clId="{597A5DD8-CC53-4762-A952-AA092B580222}" dt="2024-03-25T16:15:24.881" v="1522" actId="20577"/>
          <ac:spMkLst>
            <pc:docMk/>
            <pc:sldMk cId="871659041" sldId="258"/>
            <ac:spMk id="3" creationId="{F819E0FE-689E-3655-D457-3F979B3F8BD2}"/>
          </ac:spMkLst>
        </pc:spChg>
        <pc:picChg chg="add mod">
          <ac:chgData name="Matt Cusack" userId="4f9c21baa9441ee0" providerId="LiveId" clId="{597A5DD8-CC53-4762-A952-AA092B580222}" dt="2024-03-20T19:46:56.581" v="334" actId="1076"/>
          <ac:picMkLst>
            <pc:docMk/>
            <pc:sldMk cId="871659041" sldId="258"/>
            <ac:picMk id="5" creationId="{5D8B5EF4-24FD-FB45-907D-D2B343E38CA2}"/>
          </ac:picMkLst>
        </pc:picChg>
      </pc:sldChg>
      <pc:sldChg chg="modSp mod">
        <pc:chgData name="Matt Cusack" userId="4f9c21baa9441ee0" providerId="LiveId" clId="{597A5DD8-CC53-4762-A952-AA092B580222}" dt="2024-03-25T16:21:56.612" v="1590" actId="20577"/>
        <pc:sldMkLst>
          <pc:docMk/>
          <pc:sldMk cId="2397499797" sldId="259"/>
        </pc:sldMkLst>
        <pc:spChg chg="mod">
          <ac:chgData name="Matt Cusack" userId="4f9c21baa9441ee0" providerId="LiveId" clId="{597A5DD8-CC53-4762-A952-AA092B580222}" dt="2024-03-19T21:06:27.599" v="155" actId="20577"/>
          <ac:spMkLst>
            <pc:docMk/>
            <pc:sldMk cId="2397499797" sldId="259"/>
            <ac:spMk id="2" creationId="{7AF62570-FAC6-039F-FA49-E89D357F93F2}"/>
          </ac:spMkLst>
        </pc:spChg>
        <pc:spChg chg="mod">
          <ac:chgData name="Matt Cusack" userId="4f9c21baa9441ee0" providerId="LiveId" clId="{597A5DD8-CC53-4762-A952-AA092B580222}" dt="2024-03-25T16:21:56.612" v="1590" actId="20577"/>
          <ac:spMkLst>
            <pc:docMk/>
            <pc:sldMk cId="2397499797" sldId="259"/>
            <ac:spMk id="3" creationId="{C86E4C42-D2ED-4EE2-1551-B89ACCE0F9CF}"/>
          </ac:spMkLst>
        </pc:spChg>
      </pc:sldChg>
      <pc:sldChg chg="addSp delSp modSp mod setBg">
        <pc:chgData name="Matt Cusack" userId="4f9c21baa9441ee0" providerId="LiveId" clId="{597A5DD8-CC53-4762-A952-AA092B580222}" dt="2024-03-25T16:16:28.188" v="1525" actId="20577"/>
        <pc:sldMkLst>
          <pc:docMk/>
          <pc:sldMk cId="2679574144" sldId="260"/>
        </pc:sldMkLst>
        <pc:spChg chg="mod">
          <ac:chgData name="Matt Cusack" userId="4f9c21baa9441ee0" providerId="LiveId" clId="{597A5DD8-CC53-4762-A952-AA092B580222}" dt="2024-03-20T19:56:28.105" v="757" actId="26606"/>
          <ac:spMkLst>
            <pc:docMk/>
            <pc:sldMk cId="2679574144" sldId="260"/>
            <ac:spMk id="2" creationId="{D4CD9F44-EB01-EBAD-431B-BB16A0479859}"/>
          </ac:spMkLst>
        </pc:spChg>
        <pc:spChg chg="mod">
          <ac:chgData name="Matt Cusack" userId="4f9c21baa9441ee0" providerId="LiveId" clId="{597A5DD8-CC53-4762-A952-AA092B580222}" dt="2024-03-25T16:16:28.188" v="1525" actId="20577"/>
          <ac:spMkLst>
            <pc:docMk/>
            <pc:sldMk cId="2679574144" sldId="260"/>
            <ac:spMk id="3" creationId="{E9500842-A6E2-CD65-32BE-3BA9D9050ACF}"/>
          </ac:spMkLst>
        </pc:spChg>
        <pc:spChg chg="add del">
          <ac:chgData name="Matt Cusack" userId="4f9c21baa9441ee0" providerId="LiveId" clId="{597A5DD8-CC53-4762-A952-AA092B580222}" dt="2024-03-20T19:56:28.105" v="757" actId="26606"/>
          <ac:spMkLst>
            <pc:docMk/>
            <pc:sldMk cId="2679574144" sldId="260"/>
            <ac:spMk id="10" creationId="{7FF47CB7-972F-479F-A36D-9E72D26EC8DA}"/>
          </ac:spMkLst>
        </pc:spChg>
        <pc:spChg chg="add del">
          <ac:chgData name="Matt Cusack" userId="4f9c21baa9441ee0" providerId="LiveId" clId="{597A5DD8-CC53-4762-A952-AA092B580222}" dt="2024-03-20T19:56:28.105" v="757" actId="26606"/>
          <ac:spMkLst>
            <pc:docMk/>
            <pc:sldMk cId="2679574144" sldId="260"/>
            <ac:spMk id="12" creationId="{0D153B68-5844-490D-8E67-F616D6D721CA}"/>
          </ac:spMkLst>
        </pc:spChg>
        <pc:spChg chg="add del">
          <ac:chgData name="Matt Cusack" userId="4f9c21baa9441ee0" providerId="LiveId" clId="{597A5DD8-CC53-4762-A952-AA092B580222}" dt="2024-03-20T19:56:28.105" v="757" actId="26606"/>
          <ac:spMkLst>
            <pc:docMk/>
            <pc:sldMk cId="2679574144" sldId="260"/>
            <ac:spMk id="14" creationId="{9A0D773F-7A7D-4DBB-9DEA-86BB8B8F4BC8}"/>
          </ac:spMkLst>
        </pc:spChg>
        <pc:spChg chg="add del">
          <ac:chgData name="Matt Cusack" userId="4f9c21baa9441ee0" providerId="LiveId" clId="{597A5DD8-CC53-4762-A952-AA092B580222}" dt="2024-03-20T19:56:28.101" v="756" actId="26606"/>
          <ac:spMkLst>
            <pc:docMk/>
            <pc:sldMk cId="2679574144" sldId="260"/>
            <ac:spMk id="16" creationId="{61293230-B0F6-45B1-96D1-13D18E242995}"/>
          </ac:spMkLst>
        </pc:spChg>
        <pc:spChg chg="add del">
          <ac:chgData name="Matt Cusack" userId="4f9c21baa9441ee0" providerId="LiveId" clId="{597A5DD8-CC53-4762-A952-AA092B580222}" dt="2024-03-20T19:56:28.101" v="756" actId="26606"/>
          <ac:spMkLst>
            <pc:docMk/>
            <pc:sldMk cId="2679574144" sldId="260"/>
            <ac:spMk id="17" creationId="{627FF48C-AF46-4D52-998F-ED0BDDEEF2E1}"/>
          </ac:spMkLst>
        </pc:spChg>
        <pc:spChg chg="add del">
          <ac:chgData name="Matt Cusack" userId="4f9c21baa9441ee0" providerId="LiveId" clId="{597A5DD8-CC53-4762-A952-AA092B580222}" dt="2024-03-20T19:56:06.255" v="748" actId="26606"/>
          <ac:spMkLst>
            <pc:docMk/>
            <pc:sldMk cId="2679574144" sldId="260"/>
            <ac:spMk id="19" creationId="{149FB5C3-7336-4FE0-A30C-CC0A3646D499}"/>
          </ac:spMkLst>
        </pc:spChg>
        <pc:spChg chg="add">
          <ac:chgData name="Matt Cusack" userId="4f9c21baa9441ee0" providerId="LiveId" clId="{597A5DD8-CC53-4762-A952-AA092B580222}" dt="2024-03-20T19:56:28.105" v="757" actId="26606"/>
          <ac:spMkLst>
            <pc:docMk/>
            <pc:sldMk cId="2679574144" sldId="260"/>
            <ac:spMk id="20" creationId="{F35DB090-93B5-4581-8D71-BB3839684BFF}"/>
          </ac:spMkLst>
        </pc:spChg>
        <pc:spChg chg="add">
          <ac:chgData name="Matt Cusack" userId="4f9c21baa9441ee0" providerId="LiveId" clId="{597A5DD8-CC53-4762-A952-AA092B580222}" dt="2024-03-20T19:56:28.105" v="757" actId="26606"/>
          <ac:spMkLst>
            <pc:docMk/>
            <pc:sldMk cId="2679574144" sldId="260"/>
            <ac:spMk id="22" creationId="{A0DE92DF-4769-4DE9-93FD-EE31271850CA}"/>
          </ac:spMkLst>
        </pc:spChg>
        <pc:spChg chg="add del">
          <ac:chgData name="Matt Cusack" userId="4f9c21baa9441ee0" providerId="LiveId" clId="{597A5DD8-CC53-4762-A952-AA092B580222}" dt="2024-03-20T19:56:06.255" v="748" actId="26606"/>
          <ac:spMkLst>
            <pc:docMk/>
            <pc:sldMk cId="2679574144" sldId="260"/>
            <ac:spMk id="25" creationId="{0DA909B4-15FF-46A6-8A7F-7AEF977FE9ED}"/>
          </ac:spMkLst>
        </pc:spChg>
        <pc:spChg chg="add del">
          <ac:chgData name="Matt Cusack" userId="4f9c21baa9441ee0" providerId="LiveId" clId="{597A5DD8-CC53-4762-A952-AA092B580222}" dt="2024-03-20T19:56:06.255" v="748" actId="26606"/>
          <ac:spMkLst>
            <pc:docMk/>
            <pc:sldMk cId="2679574144" sldId="260"/>
            <ac:spMk id="27" creationId="{1382A32C-5B0C-4B1C-A074-76C6DBCC9F87}"/>
          </ac:spMkLst>
        </pc:spChg>
        <pc:grpChg chg="add del">
          <ac:chgData name="Matt Cusack" userId="4f9c21baa9441ee0" providerId="LiveId" clId="{597A5DD8-CC53-4762-A952-AA092B580222}" dt="2024-03-20T19:56:06.255" v="748" actId="26606"/>
          <ac:grpSpMkLst>
            <pc:docMk/>
            <pc:sldMk cId="2679574144" sldId="260"/>
            <ac:grpSpMk id="21" creationId="{19A6B5CE-CB1D-48EE-8B43-E952235C8371}"/>
          </ac:grpSpMkLst>
        </pc:grpChg>
        <pc:picChg chg="add mod">
          <ac:chgData name="Matt Cusack" userId="4f9c21baa9441ee0" providerId="LiveId" clId="{597A5DD8-CC53-4762-A952-AA092B580222}" dt="2024-03-20T19:56:46.539" v="762" actId="1076"/>
          <ac:picMkLst>
            <pc:docMk/>
            <pc:sldMk cId="2679574144" sldId="260"/>
            <ac:picMk id="5" creationId="{3057A0C0-569C-AEAE-19F0-3460D0EF1F6A}"/>
          </ac:picMkLst>
        </pc:picChg>
        <pc:picChg chg="add mod">
          <ac:chgData name="Matt Cusack" userId="4f9c21baa9441ee0" providerId="LiveId" clId="{597A5DD8-CC53-4762-A952-AA092B580222}" dt="2024-03-20T19:56:32.291" v="758" actId="14100"/>
          <ac:picMkLst>
            <pc:docMk/>
            <pc:sldMk cId="2679574144" sldId="260"/>
            <ac:picMk id="7" creationId="{624373E6-F9C1-73BB-F99D-973A06AC0EC2}"/>
          </ac:picMkLst>
        </pc:picChg>
      </pc:sldChg>
      <pc:sldChg chg="addSp modSp mod setBg">
        <pc:chgData name="Matt Cusack" userId="4f9c21baa9441ee0" providerId="LiveId" clId="{597A5DD8-CC53-4762-A952-AA092B580222}" dt="2024-03-25T18:13:48.315" v="2736" actId="20577"/>
        <pc:sldMkLst>
          <pc:docMk/>
          <pc:sldMk cId="1383940427" sldId="262"/>
        </pc:sldMkLst>
        <pc:spChg chg="mod">
          <ac:chgData name="Matt Cusack" userId="4f9c21baa9441ee0" providerId="LiveId" clId="{597A5DD8-CC53-4762-A952-AA092B580222}" dt="2024-03-25T18:13:48.315" v="2736" actId="20577"/>
          <ac:spMkLst>
            <pc:docMk/>
            <pc:sldMk cId="1383940427" sldId="262"/>
            <ac:spMk id="2" creationId="{3A2E43F5-7A25-0631-D7CD-E9E122DC0A61}"/>
          </ac:spMkLst>
        </pc:spChg>
        <pc:spChg chg="mod">
          <ac:chgData name="Matt Cusack" userId="4f9c21baa9441ee0" providerId="LiveId" clId="{597A5DD8-CC53-4762-A952-AA092B580222}" dt="2024-03-25T17:47:28.694" v="2113" actId="115"/>
          <ac:spMkLst>
            <pc:docMk/>
            <pc:sldMk cId="1383940427" sldId="262"/>
            <ac:spMk id="3" creationId="{31F115A6-FB11-169B-52DD-E58B38F41BAE}"/>
          </ac:spMkLst>
        </pc:spChg>
        <pc:spChg chg="add">
          <ac:chgData name="Matt Cusack" userId="4f9c21baa9441ee0" providerId="LiveId" clId="{597A5DD8-CC53-4762-A952-AA092B580222}" dt="2024-03-25T16:17:37.162" v="1537" actId="26606"/>
          <ac:spMkLst>
            <pc:docMk/>
            <pc:sldMk cId="1383940427" sldId="262"/>
            <ac:spMk id="10" creationId="{7FF47CB7-972F-479F-A36D-9E72D26EC8DA}"/>
          </ac:spMkLst>
        </pc:spChg>
        <pc:spChg chg="add">
          <ac:chgData name="Matt Cusack" userId="4f9c21baa9441ee0" providerId="LiveId" clId="{597A5DD8-CC53-4762-A952-AA092B580222}" dt="2024-03-25T16:17:37.162" v="1537" actId="26606"/>
          <ac:spMkLst>
            <pc:docMk/>
            <pc:sldMk cId="1383940427" sldId="262"/>
            <ac:spMk id="12" creationId="{0D153B68-5844-490D-8E67-F616D6D721CA}"/>
          </ac:spMkLst>
        </pc:spChg>
        <pc:spChg chg="add">
          <ac:chgData name="Matt Cusack" userId="4f9c21baa9441ee0" providerId="LiveId" clId="{597A5DD8-CC53-4762-A952-AA092B580222}" dt="2024-03-25T16:17:37.162" v="1537" actId="26606"/>
          <ac:spMkLst>
            <pc:docMk/>
            <pc:sldMk cId="1383940427" sldId="262"/>
            <ac:spMk id="14" creationId="{9A0D773F-7A7D-4DBB-9DEA-86BB8B8F4BC8}"/>
          </ac:spMkLst>
        </pc:spChg>
        <pc:picChg chg="add mod modCrop">
          <ac:chgData name="Matt Cusack" userId="4f9c21baa9441ee0" providerId="LiveId" clId="{597A5DD8-CC53-4762-A952-AA092B580222}" dt="2024-03-25T17:38:05.143" v="2017" actId="732"/>
          <ac:picMkLst>
            <pc:docMk/>
            <pc:sldMk cId="1383940427" sldId="262"/>
            <ac:picMk id="5" creationId="{239131AC-E43F-49FC-0BD7-ADC5E6DEB70A}"/>
          </ac:picMkLst>
        </pc:picChg>
      </pc:sldChg>
      <pc:sldChg chg="addSp delSp modSp mod setBg">
        <pc:chgData name="Matt Cusack" userId="4f9c21baa9441ee0" providerId="LiveId" clId="{597A5DD8-CC53-4762-A952-AA092B580222}" dt="2024-03-25T18:07:05.288" v="2412" actId="20577"/>
        <pc:sldMkLst>
          <pc:docMk/>
          <pc:sldMk cId="927730179" sldId="263"/>
        </pc:sldMkLst>
        <pc:spChg chg="mod">
          <ac:chgData name="Matt Cusack" userId="4f9c21baa9441ee0" providerId="LiveId" clId="{597A5DD8-CC53-4762-A952-AA092B580222}" dt="2024-03-25T18:07:05.288" v="2412" actId="20577"/>
          <ac:spMkLst>
            <pc:docMk/>
            <pc:sldMk cId="927730179" sldId="263"/>
            <ac:spMk id="2" creationId="{B994C040-5B83-CCF5-4D86-6113DA092EDE}"/>
          </ac:spMkLst>
        </pc:spChg>
        <pc:spChg chg="add del mod ord">
          <ac:chgData name="Matt Cusack" userId="4f9c21baa9441ee0" providerId="LiveId" clId="{597A5DD8-CC53-4762-A952-AA092B580222}" dt="2024-03-25T18:00:31.421" v="2333" actId="26606"/>
          <ac:spMkLst>
            <pc:docMk/>
            <pc:sldMk cId="927730179" sldId="263"/>
            <ac:spMk id="3" creationId="{72EA53D3-CCF3-E6B6-1108-3EE611DC3055}"/>
          </ac:spMkLst>
        </pc:spChg>
        <pc:spChg chg="add del mod">
          <ac:chgData name="Matt Cusack" userId="4f9c21baa9441ee0" providerId="LiveId" clId="{597A5DD8-CC53-4762-A952-AA092B580222}" dt="2024-03-20T20:02:46.744" v="1508" actId="478"/>
          <ac:spMkLst>
            <pc:docMk/>
            <pc:sldMk cId="927730179" sldId="263"/>
            <ac:spMk id="7" creationId="{F4CD9E17-0B3B-FB22-EE02-B15CA038888A}"/>
          </ac:spMkLst>
        </pc:spChg>
        <pc:spChg chg="add del mod">
          <ac:chgData name="Matt Cusack" userId="4f9c21baa9441ee0" providerId="LiveId" clId="{597A5DD8-CC53-4762-A952-AA092B580222}" dt="2024-03-25T17:39:47.939" v="2024" actId="478"/>
          <ac:spMkLst>
            <pc:docMk/>
            <pc:sldMk cId="927730179" sldId="263"/>
            <ac:spMk id="9" creationId="{C8004AB6-9A0C-226D-957E-A7FE8FEA6008}"/>
          </ac:spMkLst>
        </pc:spChg>
        <pc:spChg chg="add del">
          <ac:chgData name="Matt Cusack" userId="4f9c21baa9441ee0" providerId="LiveId" clId="{597A5DD8-CC53-4762-A952-AA092B580222}" dt="2024-03-25T17:55:54.074" v="2171" actId="26606"/>
          <ac:spMkLst>
            <pc:docMk/>
            <pc:sldMk cId="927730179" sldId="263"/>
            <ac:spMk id="16" creationId="{7FF47CB7-972F-479F-A36D-9E72D26EC8DA}"/>
          </ac:spMkLst>
        </pc:spChg>
        <pc:spChg chg="add del">
          <ac:chgData name="Matt Cusack" userId="4f9c21baa9441ee0" providerId="LiveId" clId="{597A5DD8-CC53-4762-A952-AA092B580222}" dt="2024-03-25T17:55:54.074" v="2171" actId="26606"/>
          <ac:spMkLst>
            <pc:docMk/>
            <pc:sldMk cId="927730179" sldId="263"/>
            <ac:spMk id="18" creationId="{0D153B68-5844-490D-8E67-F616D6D721CA}"/>
          </ac:spMkLst>
        </pc:spChg>
        <pc:spChg chg="add del">
          <ac:chgData name="Matt Cusack" userId="4f9c21baa9441ee0" providerId="LiveId" clId="{597A5DD8-CC53-4762-A952-AA092B580222}" dt="2024-03-25T17:55:54.074" v="2171" actId="26606"/>
          <ac:spMkLst>
            <pc:docMk/>
            <pc:sldMk cId="927730179" sldId="263"/>
            <ac:spMk id="20" creationId="{9A0D773F-7A7D-4DBB-9DEA-86BB8B8F4BC8}"/>
          </ac:spMkLst>
        </pc:spChg>
        <pc:spChg chg="add del">
          <ac:chgData name="Matt Cusack" userId="4f9c21baa9441ee0" providerId="LiveId" clId="{597A5DD8-CC53-4762-A952-AA092B580222}" dt="2024-03-25T17:56:19.858" v="2173" actId="26606"/>
          <ac:spMkLst>
            <pc:docMk/>
            <pc:sldMk cId="927730179" sldId="263"/>
            <ac:spMk id="22" creationId="{F35DB090-93B5-4581-8D71-BB3839684BFF}"/>
          </ac:spMkLst>
        </pc:spChg>
        <pc:spChg chg="add del">
          <ac:chgData name="Matt Cusack" userId="4f9c21baa9441ee0" providerId="LiveId" clId="{597A5DD8-CC53-4762-A952-AA092B580222}" dt="2024-03-25T17:56:19.858" v="2173" actId="26606"/>
          <ac:spMkLst>
            <pc:docMk/>
            <pc:sldMk cId="927730179" sldId="263"/>
            <ac:spMk id="23" creationId="{A0DE92DF-4769-4DE9-93FD-EE31271850CA}"/>
          </ac:spMkLst>
        </pc:spChg>
        <pc:spChg chg="add del">
          <ac:chgData name="Matt Cusack" userId="4f9c21baa9441ee0" providerId="LiveId" clId="{597A5DD8-CC53-4762-A952-AA092B580222}" dt="2024-03-25T17:41:05.082" v="2041" actId="26606"/>
          <ac:spMkLst>
            <pc:docMk/>
            <pc:sldMk cId="927730179" sldId="263"/>
            <ac:spMk id="25" creationId="{61293230-B0F6-45B1-96D1-13D18E242995}"/>
          </ac:spMkLst>
        </pc:spChg>
        <pc:spChg chg="add del">
          <ac:chgData name="Matt Cusack" userId="4f9c21baa9441ee0" providerId="LiveId" clId="{597A5DD8-CC53-4762-A952-AA092B580222}" dt="2024-03-25T17:41:05.082" v="2041" actId="26606"/>
          <ac:spMkLst>
            <pc:docMk/>
            <pc:sldMk cId="927730179" sldId="263"/>
            <ac:spMk id="27" creationId="{627FF48C-AF46-4D52-998F-ED0BDDEEF2E1}"/>
          </ac:spMkLst>
        </pc:spChg>
        <pc:spChg chg="add del">
          <ac:chgData name="Matt Cusack" userId="4f9c21baa9441ee0" providerId="LiveId" clId="{597A5DD8-CC53-4762-A952-AA092B580222}" dt="2024-03-25T18:00:31.421" v="2333" actId="26606"/>
          <ac:spMkLst>
            <pc:docMk/>
            <pc:sldMk cId="927730179" sldId="263"/>
            <ac:spMk id="28" creationId="{B712E947-0734-45F9-9C4F-41114EC3A33E}"/>
          </ac:spMkLst>
        </pc:spChg>
        <pc:spChg chg="add del">
          <ac:chgData name="Matt Cusack" userId="4f9c21baa9441ee0" providerId="LiveId" clId="{597A5DD8-CC53-4762-A952-AA092B580222}" dt="2024-03-25T18:00:31.421" v="2333" actId="26606"/>
          <ac:spMkLst>
            <pc:docMk/>
            <pc:sldMk cId="927730179" sldId="263"/>
            <ac:spMk id="30" creationId="{5A65989E-BBD5-44D7-AA86-7AFD5D46BBC0}"/>
          </ac:spMkLst>
        </pc:spChg>
        <pc:spChg chg="add del">
          <ac:chgData name="Matt Cusack" userId="4f9c21baa9441ee0" providerId="LiveId" clId="{597A5DD8-CC53-4762-A952-AA092B580222}" dt="2024-03-25T18:00:31.421" v="2333" actId="26606"/>
          <ac:spMkLst>
            <pc:docMk/>
            <pc:sldMk cId="927730179" sldId="263"/>
            <ac:spMk id="32" creationId="{231A2881-D8D7-4A7D-ACA3-E9F849F853D8}"/>
          </ac:spMkLst>
        </pc:spChg>
        <pc:spChg chg="add del">
          <ac:chgData name="Matt Cusack" userId="4f9c21baa9441ee0" providerId="LiveId" clId="{597A5DD8-CC53-4762-A952-AA092B580222}" dt="2024-03-25T18:00:25.379" v="2330" actId="26606"/>
          <ac:spMkLst>
            <pc:docMk/>
            <pc:sldMk cId="927730179" sldId="263"/>
            <ac:spMk id="37" creationId="{BF0F4E97-E194-4493-885A-6C7C34A446DB}"/>
          </ac:spMkLst>
        </pc:spChg>
        <pc:spChg chg="add del">
          <ac:chgData name="Matt Cusack" userId="4f9c21baa9441ee0" providerId="LiveId" clId="{597A5DD8-CC53-4762-A952-AA092B580222}" dt="2024-03-25T18:00:25.379" v="2330" actId="26606"/>
          <ac:spMkLst>
            <pc:docMk/>
            <pc:sldMk cId="927730179" sldId="263"/>
            <ac:spMk id="39" creationId="{9CF7FE1C-8BC5-4B0C-A2BC-93AB72C90FDD}"/>
          </ac:spMkLst>
        </pc:spChg>
        <pc:spChg chg="add del">
          <ac:chgData name="Matt Cusack" userId="4f9c21baa9441ee0" providerId="LiveId" clId="{597A5DD8-CC53-4762-A952-AA092B580222}" dt="2024-03-25T18:00:31.417" v="2332" actId="26606"/>
          <ac:spMkLst>
            <pc:docMk/>
            <pc:sldMk cId="927730179" sldId="263"/>
            <ac:spMk id="41" creationId="{231A2881-D8D7-4A7D-ACA3-E9F849F853D8}"/>
          </ac:spMkLst>
        </pc:spChg>
        <pc:spChg chg="add del">
          <ac:chgData name="Matt Cusack" userId="4f9c21baa9441ee0" providerId="LiveId" clId="{597A5DD8-CC53-4762-A952-AA092B580222}" dt="2024-03-25T18:00:31.417" v="2332" actId="26606"/>
          <ac:spMkLst>
            <pc:docMk/>
            <pc:sldMk cId="927730179" sldId="263"/>
            <ac:spMk id="42" creationId="{B712E947-0734-45F9-9C4F-41114EC3A33E}"/>
          </ac:spMkLst>
        </pc:spChg>
        <pc:spChg chg="add del">
          <ac:chgData name="Matt Cusack" userId="4f9c21baa9441ee0" providerId="LiveId" clId="{597A5DD8-CC53-4762-A952-AA092B580222}" dt="2024-03-25T18:00:31.417" v="2332" actId="26606"/>
          <ac:spMkLst>
            <pc:docMk/>
            <pc:sldMk cId="927730179" sldId="263"/>
            <ac:spMk id="43" creationId="{5A65989E-BBD5-44D7-AA86-7AFD5D46BBC0}"/>
          </ac:spMkLst>
        </pc:spChg>
        <pc:spChg chg="add">
          <ac:chgData name="Matt Cusack" userId="4f9c21baa9441ee0" providerId="LiveId" clId="{597A5DD8-CC53-4762-A952-AA092B580222}" dt="2024-03-25T18:00:31.421" v="2333" actId="26606"/>
          <ac:spMkLst>
            <pc:docMk/>
            <pc:sldMk cId="927730179" sldId="263"/>
            <ac:spMk id="45" creationId="{5EF17487-C386-4F99-B5EB-4FD3DF4236B2}"/>
          </ac:spMkLst>
        </pc:spChg>
        <pc:spChg chg="add">
          <ac:chgData name="Matt Cusack" userId="4f9c21baa9441ee0" providerId="LiveId" clId="{597A5DD8-CC53-4762-A952-AA092B580222}" dt="2024-03-25T18:00:31.421" v="2333" actId="26606"/>
          <ac:spMkLst>
            <pc:docMk/>
            <pc:sldMk cId="927730179" sldId="263"/>
            <ac:spMk id="46" creationId="{A0DE92DF-4769-4DE9-93FD-EE31271850CA}"/>
          </ac:spMkLst>
        </pc:spChg>
        <pc:picChg chg="add del mod">
          <ac:chgData name="Matt Cusack" userId="4f9c21baa9441ee0" providerId="LiveId" clId="{597A5DD8-CC53-4762-A952-AA092B580222}" dt="2024-03-25T16:31:22.989" v="1604" actId="478"/>
          <ac:picMkLst>
            <pc:docMk/>
            <pc:sldMk cId="927730179" sldId="263"/>
            <ac:picMk id="5" creationId="{0325F8CB-BA3E-E065-6C68-21B46F043DFB}"/>
          </ac:picMkLst>
        </pc:picChg>
        <pc:picChg chg="add del mod">
          <ac:chgData name="Matt Cusack" userId="4f9c21baa9441ee0" providerId="LiveId" clId="{597A5DD8-CC53-4762-A952-AA092B580222}" dt="2024-03-20T20:02:49.654" v="1509" actId="478"/>
          <ac:picMkLst>
            <pc:docMk/>
            <pc:sldMk cId="927730179" sldId="263"/>
            <ac:picMk id="5" creationId="{B9E32197-BA08-01BD-35C5-ACB6ED633466}"/>
          </ac:picMkLst>
        </pc:picChg>
        <pc:picChg chg="add del mod">
          <ac:chgData name="Matt Cusack" userId="4f9c21baa9441ee0" providerId="LiveId" clId="{597A5DD8-CC53-4762-A952-AA092B580222}" dt="2024-03-25T17:53:47.440" v="2135" actId="21"/>
          <ac:picMkLst>
            <pc:docMk/>
            <pc:sldMk cId="927730179" sldId="263"/>
            <ac:picMk id="7" creationId="{4F50B829-36AD-D898-AFBC-A20861F823ED}"/>
          </ac:picMkLst>
        </pc:picChg>
        <pc:picChg chg="add del">
          <ac:chgData name="Matt Cusack" userId="4f9c21baa9441ee0" providerId="LiveId" clId="{597A5DD8-CC53-4762-A952-AA092B580222}" dt="2024-03-20T20:02:46.319" v="1507" actId="22"/>
          <ac:picMkLst>
            <pc:docMk/>
            <pc:sldMk cId="927730179" sldId="263"/>
            <ac:picMk id="9" creationId="{C748EEFE-59F8-2FBB-07B2-91E83C9DB253}"/>
          </ac:picMkLst>
        </pc:picChg>
        <pc:picChg chg="add del mod modCrop">
          <ac:chgData name="Matt Cusack" userId="4f9c21baa9441ee0" providerId="LiveId" clId="{597A5DD8-CC53-4762-A952-AA092B580222}" dt="2024-03-25T17:40:50.334" v="2038" actId="478"/>
          <ac:picMkLst>
            <pc:docMk/>
            <pc:sldMk cId="927730179" sldId="263"/>
            <ac:picMk id="10" creationId="{017296BA-675A-261F-76DD-B7C951187A58}"/>
          </ac:picMkLst>
        </pc:picChg>
        <pc:picChg chg="add del mod">
          <ac:chgData name="Matt Cusack" userId="4f9c21baa9441ee0" providerId="LiveId" clId="{597A5DD8-CC53-4762-A952-AA092B580222}" dt="2024-03-25T16:18:40.519" v="1550" actId="478"/>
          <ac:picMkLst>
            <pc:docMk/>
            <pc:sldMk cId="927730179" sldId="263"/>
            <ac:picMk id="11" creationId="{06DFE1D3-5F1C-3C88-5EA8-A8D51D4076C1}"/>
          </ac:picMkLst>
        </pc:picChg>
        <pc:picChg chg="add mod ord modCrop">
          <ac:chgData name="Matt Cusack" userId="4f9c21baa9441ee0" providerId="LiveId" clId="{597A5DD8-CC53-4762-A952-AA092B580222}" dt="2024-03-25T18:00:41.788" v="2336" actId="1076"/>
          <ac:picMkLst>
            <pc:docMk/>
            <pc:sldMk cId="927730179" sldId="263"/>
            <ac:picMk id="13" creationId="{626E6B6C-C884-4A80-04FA-0FC2C87A150D}"/>
          </ac:picMkLst>
        </pc:picChg>
        <pc:picChg chg="add mod ord">
          <ac:chgData name="Matt Cusack" userId="4f9c21baa9441ee0" providerId="LiveId" clId="{597A5DD8-CC53-4762-A952-AA092B580222}" dt="2024-03-25T18:00:34.555" v="2334" actId="14100"/>
          <ac:picMkLst>
            <pc:docMk/>
            <pc:sldMk cId="927730179" sldId="263"/>
            <ac:picMk id="15" creationId="{0085494C-0AD6-C8A4-CA28-4DCE8A76C042}"/>
          </ac:picMkLst>
        </pc:picChg>
      </pc:sldChg>
      <pc:sldChg chg="delSp modSp del mod">
        <pc:chgData name="Matt Cusack" userId="4f9c21baa9441ee0" providerId="LiveId" clId="{597A5DD8-CC53-4762-A952-AA092B580222}" dt="2024-03-25T16:33:17.231" v="1652" actId="47"/>
        <pc:sldMkLst>
          <pc:docMk/>
          <pc:sldMk cId="4094039945" sldId="264"/>
        </pc:sldMkLst>
        <pc:spChg chg="mod">
          <ac:chgData name="Matt Cusack" userId="4f9c21baa9441ee0" providerId="LiveId" clId="{597A5DD8-CC53-4762-A952-AA092B580222}" dt="2024-03-19T19:11:06.920" v="62" actId="20577"/>
          <ac:spMkLst>
            <pc:docMk/>
            <pc:sldMk cId="4094039945" sldId="264"/>
            <ac:spMk id="2" creationId="{8F624DEA-8AC9-7A65-C290-2B923018D1D9}"/>
          </ac:spMkLst>
        </pc:spChg>
        <pc:spChg chg="mod">
          <ac:chgData name="Matt Cusack" userId="4f9c21baa9441ee0" providerId="LiveId" clId="{597A5DD8-CC53-4762-A952-AA092B580222}" dt="2024-03-25T16:31:34.044" v="1607" actId="21"/>
          <ac:spMkLst>
            <pc:docMk/>
            <pc:sldMk cId="4094039945" sldId="264"/>
            <ac:spMk id="3" creationId="{897AB213-25BD-5DCF-6B1F-FFC1C89DE437}"/>
          </ac:spMkLst>
        </pc:spChg>
        <pc:picChg chg="del">
          <ac:chgData name="Matt Cusack" userId="4f9c21baa9441ee0" providerId="LiveId" clId="{597A5DD8-CC53-4762-A952-AA092B580222}" dt="2024-03-19T19:09:33.501" v="24" actId="478"/>
          <ac:picMkLst>
            <pc:docMk/>
            <pc:sldMk cId="4094039945" sldId="264"/>
            <ac:picMk id="7" creationId="{8987F076-EB42-E685-C299-3F039ACCE8A6}"/>
          </ac:picMkLst>
        </pc:picChg>
      </pc:sldChg>
      <pc:sldChg chg="addSp modSp mod">
        <pc:chgData name="Matt Cusack" userId="4f9c21baa9441ee0" providerId="LiveId" clId="{597A5DD8-CC53-4762-A952-AA092B580222}" dt="2024-03-25T18:06:52.887" v="2407" actId="20577"/>
        <pc:sldMkLst>
          <pc:docMk/>
          <pc:sldMk cId="2279212385" sldId="267"/>
        </pc:sldMkLst>
        <pc:spChg chg="mod">
          <ac:chgData name="Matt Cusack" userId="4f9c21baa9441ee0" providerId="LiveId" clId="{597A5DD8-CC53-4762-A952-AA092B580222}" dt="2024-03-25T18:06:52.887" v="2407" actId="20577"/>
          <ac:spMkLst>
            <pc:docMk/>
            <pc:sldMk cId="2279212385" sldId="267"/>
            <ac:spMk id="2" creationId="{8A55D0D4-1789-74DC-9328-D64C32951870}"/>
          </ac:spMkLst>
        </pc:spChg>
        <pc:spChg chg="mod">
          <ac:chgData name="Matt Cusack" userId="4f9c21baa9441ee0" providerId="LiveId" clId="{597A5DD8-CC53-4762-A952-AA092B580222}" dt="2024-03-25T16:45:25.500" v="1829" actId="313"/>
          <ac:spMkLst>
            <pc:docMk/>
            <pc:sldMk cId="2279212385" sldId="267"/>
            <ac:spMk id="3" creationId="{2212F73E-2C58-0FB1-8F2C-840147A6BADD}"/>
          </ac:spMkLst>
        </pc:spChg>
        <pc:spChg chg="add">
          <ac:chgData name="Matt Cusack" userId="4f9c21baa9441ee0" providerId="LiveId" clId="{597A5DD8-CC53-4762-A952-AA092B580222}" dt="2024-03-25T16:43:38.036" v="1771"/>
          <ac:spMkLst>
            <pc:docMk/>
            <pc:sldMk cId="2279212385" sldId="267"/>
            <ac:spMk id="4" creationId="{106A2968-9839-2859-BD82-3B0542D66F66}"/>
          </ac:spMkLst>
        </pc:spChg>
        <pc:spChg chg="add">
          <ac:chgData name="Matt Cusack" userId="4f9c21baa9441ee0" providerId="LiveId" clId="{597A5DD8-CC53-4762-A952-AA092B580222}" dt="2024-03-25T16:43:43.824" v="1772"/>
          <ac:spMkLst>
            <pc:docMk/>
            <pc:sldMk cId="2279212385" sldId="267"/>
            <ac:spMk id="5" creationId="{43A57511-38E1-8430-6C5B-A37F651FD72E}"/>
          </ac:spMkLst>
        </pc:spChg>
        <pc:spChg chg="add">
          <ac:chgData name="Matt Cusack" userId="4f9c21baa9441ee0" providerId="LiveId" clId="{597A5DD8-CC53-4762-A952-AA092B580222}" dt="2024-03-25T16:45:12.984" v="1822"/>
          <ac:spMkLst>
            <pc:docMk/>
            <pc:sldMk cId="2279212385" sldId="267"/>
            <ac:spMk id="6" creationId="{D1CE1DEE-0E8E-3F2F-96BA-C43D975DE36C}"/>
          </ac:spMkLst>
        </pc:spChg>
        <pc:spChg chg="add">
          <ac:chgData name="Matt Cusack" userId="4f9c21baa9441ee0" providerId="LiveId" clId="{597A5DD8-CC53-4762-A952-AA092B580222}" dt="2024-03-25T16:45:16.279" v="1823"/>
          <ac:spMkLst>
            <pc:docMk/>
            <pc:sldMk cId="2279212385" sldId="267"/>
            <ac:spMk id="7" creationId="{7DBF3445-CFC3-A428-2993-8F021C78B349}"/>
          </ac:spMkLst>
        </pc:spChg>
      </pc:sldChg>
      <pc:sldChg chg="modSp add del mod">
        <pc:chgData name="Matt Cusack" userId="4f9c21baa9441ee0" providerId="LiveId" clId="{597A5DD8-CC53-4762-A952-AA092B580222}" dt="2024-03-25T18:01:41.729" v="2338" actId="47"/>
        <pc:sldMkLst>
          <pc:docMk/>
          <pc:sldMk cId="4124454261" sldId="269"/>
        </pc:sldMkLst>
        <pc:spChg chg="mod">
          <ac:chgData name="Matt Cusack" userId="4f9c21baa9441ee0" providerId="LiveId" clId="{597A5DD8-CC53-4762-A952-AA092B580222}" dt="2024-03-19T19:11:10.911" v="64" actId="20577"/>
          <ac:spMkLst>
            <pc:docMk/>
            <pc:sldMk cId="4124454261" sldId="269"/>
            <ac:spMk id="2" creationId="{EE088F84-161A-D8CE-FC77-4D6F8A39B3F6}"/>
          </ac:spMkLst>
        </pc:spChg>
        <pc:spChg chg="mod">
          <ac:chgData name="Matt Cusack" userId="4f9c21baa9441ee0" providerId="LiveId" clId="{597A5DD8-CC53-4762-A952-AA092B580222}" dt="2024-03-19T19:09:56.150" v="35" actId="20577"/>
          <ac:spMkLst>
            <pc:docMk/>
            <pc:sldMk cId="4124454261" sldId="269"/>
            <ac:spMk id="3" creationId="{0D6D02AE-972E-7456-0C72-C6F247D3B67A}"/>
          </ac:spMkLst>
        </pc:spChg>
      </pc:sldChg>
      <pc:sldChg chg="modSp add del mod">
        <pc:chgData name="Matt Cusack" userId="4f9c21baa9441ee0" providerId="LiveId" clId="{597A5DD8-CC53-4762-A952-AA092B580222}" dt="2024-03-25T18:12:21.523" v="2722" actId="47"/>
        <pc:sldMkLst>
          <pc:docMk/>
          <pc:sldMk cId="1544935589" sldId="270"/>
        </pc:sldMkLst>
        <pc:spChg chg="mod">
          <ac:chgData name="Matt Cusack" userId="4f9c21baa9441ee0" providerId="LiveId" clId="{597A5DD8-CC53-4762-A952-AA092B580222}" dt="2024-03-19T19:11:12.781" v="65" actId="20577"/>
          <ac:spMkLst>
            <pc:docMk/>
            <pc:sldMk cId="1544935589" sldId="270"/>
            <ac:spMk id="2" creationId="{72A4F4B8-3E27-CBC8-35D8-E34F4610129E}"/>
          </ac:spMkLst>
        </pc:spChg>
        <pc:spChg chg="mod">
          <ac:chgData name="Matt Cusack" userId="4f9c21baa9441ee0" providerId="LiveId" clId="{597A5DD8-CC53-4762-A952-AA092B580222}" dt="2024-03-19T19:11:42.669" v="72" actId="20577"/>
          <ac:spMkLst>
            <pc:docMk/>
            <pc:sldMk cId="1544935589" sldId="270"/>
            <ac:spMk id="3" creationId="{AD36556B-6C6C-CB6D-DBA4-16785794D207}"/>
          </ac:spMkLst>
        </pc:spChg>
      </pc:sldChg>
      <pc:sldChg chg="delSp modSp add del mod">
        <pc:chgData name="Matt Cusack" userId="4f9c21baa9441ee0" providerId="LiveId" clId="{597A5DD8-CC53-4762-A952-AA092B580222}" dt="2024-03-25T16:35:03.852" v="1700" actId="47"/>
        <pc:sldMkLst>
          <pc:docMk/>
          <pc:sldMk cId="682353765" sldId="271"/>
        </pc:sldMkLst>
        <pc:spChg chg="mod">
          <ac:chgData name="Matt Cusack" userId="4f9c21baa9441ee0" providerId="LiveId" clId="{597A5DD8-CC53-4762-A952-AA092B580222}" dt="2024-03-19T19:11:15.747" v="66" actId="20577"/>
          <ac:spMkLst>
            <pc:docMk/>
            <pc:sldMk cId="682353765" sldId="271"/>
            <ac:spMk id="2" creationId="{71A4F888-0C44-476E-89B8-408DC13E5CCA}"/>
          </ac:spMkLst>
        </pc:spChg>
        <pc:spChg chg="mod">
          <ac:chgData name="Matt Cusack" userId="4f9c21baa9441ee0" providerId="LiveId" clId="{597A5DD8-CC53-4762-A952-AA092B580222}" dt="2024-03-19T19:10:04.444" v="39" actId="6549"/>
          <ac:spMkLst>
            <pc:docMk/>
            <pc:sldMk cId="682353765" sldId="271"/>
            <ac:spMk id="3" creationId="{D96F4FA5-F53D-A919-19C7-89829FE6CD83}"/>
          </ac:spMkLst>
        </pc:spChg>
        <pc:picChg chg="del">
          <ac:chgData name="Matt Cusack" userId="4f9c21baa9441ee0" providerId="LiveId" clId="{597A5DD8-CC53-4762-A952-AA092B580222}" dt="2024-03-19T19:10:00.919" v="36" actId="478"/>
          <ac:picMkLst>
            <pc:docMk/>
            <pc:sldMk cId="682353765" sldId="271"/>
            <ac:picMk id="5" creationId="{AB84E17E-30C8-17DE-CBEE-F4F53F3E84DD}"/>
          </ac:picMkLst>
        </pc:picChg>
      </pc:sldChg>
      <pc:sldChg chg="modSp add del mod">
        <pc:chgData name="Matt Cusack" userId="4f9c21baa9441ee0" providerId="LiveId" clId="{597A5DD8-CC53-4762-A952-AA092B580222}" dt="2024-03-25T18:01:40.232" v="2337" actId="47"/>
        <pc:sldMkLst>
          <pc:docMk/>
          <pc:sldMk cId="803877726" sldId="272"/>
        </pc:sldMkLst>
        <pc:spChg chg="mod">
          <ac:chgData name="Matt Cusack" userId="4f9c21baa9441ee0" providerId="LiveId" clId="{597A5DD8-CC53-4762-A952-AA092B580222}" dt="2024-03-19T19:11:19.586" v="69" actId="20577"/>
          <ac:spMkLst>
            <pc:docMk/>
            <pc:sldMk cId="803877726" sldId="272"/>
            <ac:spMk id="2" creationId="{F1A7B41D-F9BE-EB88-CEA2-FA48D0E13DCC}"/>
          </ac:spMkLst>
        </pc:spChg>
        <pc:spChg chg="mod">
          <ac:chgData name="Matt Cusack" userId="4f9c21baa9441ee0" providerId="LiveId" clId="{597A5DD8-CC53-4762-A952-AA092B580222}" dt="2024-03-25T16:35:00.243" v="1699" actId="20577"/>
          <ac:spMkLst>
            <pc:docMk/>
            <pc:sldMk cId="803877726" sldId="272"/>
            <ac:spMk id="3" creationId="{BE2E6A78-3F75-8D18-FF6C-5F3D70BA223A}"/>
          </ac:spMkLst>
        </pc:spChg>
      </pc:sldChg>
      <pc:sldChg chg="addSp delSp modSp add del mod ord setBg">
        <pc:chgData name="Matt Cusack" userId="4f9c21baa9441ee0" providerId="LiveId" clId="{597A5DD8-CC53-4762-A952-AA092B580222}" dt="2024-03-25T18:12:08.277" v="2721" actId="1076"/>
        <pc:sldMkLst>
          <pc:docMk/>
          <pc:sldMk cId="1121732938" sldId="273"/>
        </pc:sldMkLst>
        <pc:spChg chg="mod">
          <ac:chgData name="Matt Cusack" userId="4f9c21baa9441ee0" providerId="LiveId" clId="{597A5DD8-CC53-4762-A952-AA092B580222}" dt="2024-03-25T18:12:03.883" v="2719" actId="26606"/>
          <ac:spMkLst>
            <pc:docMk/>
            <pc:sldMk cId="1121732938" sldId="273"/>
            <ac:spMk id="2" creationId="{6784DD69-61C6-E200-AF36-CB375C62CBF9}"/>
          </ac:spMkLst>
        </pc:spChg>
        <pc:spChg chg="mod ord">
          <ac:chgData name="Matt Cusack" userId="4f9c21baa9441ee0" providerId="LiveId" clId="{597A5DD8-CC53-4762-A952-AA092B580222}" dt="2024-03-25T18:12:03.883" v="2719" actId="26606"/>
          <ac:spMkLst>
            <pc:docMk/>
            <pc:sldMk cId="1121732938" sldId="273"/>
            <ac:spMk id="3" creationId="{959D07FE-2413-B261-9F02-6FA11AF053E9}"/>
          </ac:spMkLst>
        </pc:spChg>
        <pc:spChg chg="add del">
          <ac:chgData name="Matt Cusack" userId="4f9c21baa9441ee0" providerId="LiveId" clId="{597A5DD8-CC53-4762-A952-AA092B580222}" dt="2024-03-25T18:09:10.408" v="2569" actId="26606"/>
          <ac:spMkLst>
            <pc:docMk/>
            <pc:sldMk cId="1121732938" sldId="273"/>
            <ac:spMk id="10" creationId="{79BB35BC-D5C2-4C8B-A22A-A71E6191913B}"/>
          </ac:spMkLst>
        </pc:spChg>
        <pc:spChg chg="add">
          <ac:chgData name="Matt Cusack" userId="4f9c21baa9441ee0" providerId="LiveId" clId="{597A5DD8-CC53-4762-A952-AA092B580222}" dt="2024-03-25T18:12:03.883" v="2719" actId="26606"/>
          <ac:spMkLst>
            <pc:docMk/>
            <pc:sldMk cId="1121732938" sldId="273"/>
            <ac:spMk id="12" creationId="{7FF47CB7-972F-479F-A36D-9E72D26EC8DA}"/>
          </ac:spMkLst>
        </pc:spChg>
        <pc:spChg chg="add">
          <ac:chgData name="Matt Cusack" userId="4f9c21baa9441ee0" providerId="LiveId" clId="{597A5DD8-CC53-4762-A952-AA092B580222}" dt="2024-03-25T18:12:03.883" v="2719" actId="26606"/>
          <ac:spMkLst>
            <pc:docMk/>
            <pc:sldMk cId="1121732938" sldId="273"/>
            <ac:spMk id="14" creationId="{0D153B68-5844-490D-8E67-F616D6D721CA}"/>
          </ac:spMkLst>
        </pc:spChg>
        <pc:spChg chg="add">
          <ac:chgData name="Matt Cusack" userId="4f9c21baa9441ee0" providerId="LiveId" clId="{597A5DD8-CC53-4762-A952-AA092B580222}" dt="2024-03-25T18:12:03.883" v="2719" actId="26606"/>
          <ac:spMkLst>
            <pc:docMk/>
            <pc:sldMk cId="1121732938" sldId="273"/>
            <ac:spMk id="16" creationId="{9A0D773F-7A7D-4DBB-9DEA-86BB8B8F4BC8}"/>
          </ac:spMkLst>
        </pc:spChg>
        <pc:picChg chg="del">
          <ac:chgData name="Matt Cusack" userId="4f9c21baa9441ee0" providerId="LiveId" clId="{597A5DD8-CC53-4762-A952-AA092B580222}" dt="2024-03-19T19:10:11.780" v="43" actId="478"/>
          <ac:picMkLst>
            <pc:docMk/>
            <pc:sldMk cId="1121732938" sldId="273"/>
            <ac:picMk id="5" creationId="{066D123E-5F84-1852-4F70-5A849AC339D6}"/>
          </ac:picMkLst>
        </pc:picChg>
        <pc:picChg chg="add mod">
          <ac:chgData name="Matt Cusack" userId="4f9c21baa9441ee0" providerId="LiveId" clId="{597A5DD8-CC53-4762-A952-AA092B580222}" dt="2024-03-25T18:12:08.277" v="2721" actId="1076"/>
          <ac:picMkLst>
            <pc:docMk/>
            <pc:sldMk cId="1121732938" sldId="273"/>
            <ac:picMk id="5" creationId="{4DC11755-D866-C6E8-B364-5E3B3C293EB6}"/>
          </ac:picMkLst>
        </pc:picChg>
        <pc:cxnChg chg="add del">
          <ac:chgData name="Matt Cusack" userId="4f9c21baa9441ee0" providerId="LiveId" clId="{597A5DD8-CC53-4762-A952-AA092B580222}" dt="2024-03-25T18:12:03.883" v="2719" actId="26606"/>
          <ac:cxnSpMkLst>
            <pc:docMk/>
            <pc:sldMk cId="1121732938" sldId="273"/>
            <ac:cxnSpMk id="7" creationId="{FC23E3B9-5ABF-58B3-E2B0-E9A5DAA90037}"/>
          </ac:cxnSpMkLst>
        </pc:cxnChg>
      </pc:sldChg>
      <pc:sldChg chg="modSp mod">
        <pc:chgData name="Matt Cusack" userId="4f9c21baa9441ee0" providerId="LiveId" clId="{597A5DD8-CC53-4762-A952-AA092B580222}" dt="2024-03-25T18:12:56.070" v="2733" actId="20577"/>
        <pc:sldMkLst>
          <pc:docMk/>
          <pc:sldMk cId="675741263" sldId="275"/>
        </pc:sldMkLst>
        <pc:spChg chg="mod">
          <ac:chgData name="Matt Cusack" userId="4f9c21baa9441ee0" providerId="LiveId" clId="{597A5DD8-CC53-4762-A952-AA092B580222}" dt="2024-03-25T18:12:56.070" v="2733" actId="20577"/>
          <ac:spMkLst>
            <pc:docMk/>
            <pc:sldMk cId="675741263" sldId="275"/>
            <ac:spMk id="3" creationId="{83C0BAD9-454C-43B2-E0DE-AA1FC12CCE79}"/>
          </ac:spMkLst>
        </pc:spChg>
      </pc:sldChg>
      <pc:sldChg chg="modSp del mod">
        <pc:chgData name="Matt Cusack" userId="4f9c21baa9441ee0" providerId="LiveId" clId="{597A5DD8-CC53-4762-A952-AA092B580222}" dt="2024-03-19T21:06:10.863" v="131" actId="47"/>
        <pc:sldMkLst>
          <pc:docMk/>
          <pc:sldMk cId="2673960412" sldId="276"/>
        </pc:sldMkLst>
        <pc:spChg chg="mod">
          <ac:chgData name="Matt Cusack" userId="4f9c21baa9441ee0" providerId="LiveId" clId="{597A5DD8-CC53-4762-A952-AA092B580222}" dt="2024-03-19T19:10:49.606" v="56" actId="20577"/>
          <ac:spMkLst>
            <pc:docMk/>
            <pc:sldMk cId="2673960412" sldId="276"/>
            <ac:spMk id="2" creationId="{FFE5FD91-60EB-7D8E-A14A-C2F290E0813C}"/>
          </ac:spMkLst>
        </pc:spChg>
        <pc:spChg chg="mod">
          <ac:chgData name="Matt Cusack" userId="4f9c21baa9441ee0" providerId="LiveId" clId="{597A5DD8-CC53-4762-A952-AA092B580222}" dt="2024-03-19T19:10:52.295" v="57" actId="20577"/>
          <ac:spMkLst>
            <pc:docMk/>
            <pc:sldMk cId="2673960412" sldId="276"/>
            <ac:spMk id="3" creationId="{E91F46E9-5589-24D0-E640-F1D20A902336}"/>
          </ac:spMkLst>
        </pc:spChg>
      </pc:sldChg>
      <pc:sldChg chg="modSp mod">
        <pc:chgData name="Matt Cusack" userId="4f9c21baa9441ee0" providerId="LiveId" clId="{597A5DD8-CC53-4762-A952-AA092B580222}" dt="2024-03-25T18:14:56.947" v="2787" actId="20577"/>
        <pc:sldMkLst>
          <pc:docMk/>
          <pc:sldMk cId="3096421840" sldId="277"/>
        </pc:sldMkLst>
        <pc:spChg chg="mod">
          <ac:chgData name="Matt Cusack" userId="4f9c21baa9441ee0" providerId="LiveId" clId="{597A5DD8-CC53-4762-A952-AA092B580222}" dt="2024-03-25T18:14:56.947" v="2787" actId="20577"/>
          <ac:spMkLst>
            <pc:docMk/>
            <pc:sldMk cId="3096421840" sldId="277"/>
            <ac:spMk id="3" creationId="{1CC68E26-3FC0-8024-0D00-6D943EF8414A}"/>
          </ac:spMkLst>
        </pc:spChg>
      </pc:sldChg>
      <pc:sldChg chg="modSp new mod">
        <pc:chgData name="Matt Cusack" userId="4f9c21baa9441ee0" providerId="LiveId" clId="{597A5DD8-CC53-4762-A952-AA092B580222}" dt="2024-03-25T16:22:14.857" v="1603" actId="20577"/>
        <pc:sldMkLst>
          <pc:docMk/>
          <pc:sldMk cId="1304170904" sldId="278"/>
        </pc:sldMkLst>
        <pc:spChg chg="mod">
          <ac:chgData name="Matt Cusack" userId="4f9c21baa9441ee0" providerId="LiveId" clId="{597A5DD8-CC53-4762-A952-AA092B580222}" dt="2024-03-25T16:22:14.857" v="1603" actId="20577"/>
          <ac:spMkLst>
            <pc:docMk/>
            <pc:sldMk cId="1304170904" sldId="278"/>
            <ac:spMk id="2" creationId="{236CAD4F-1018-9BB0-DD0E-E519AEAC3401}"/>
          </ac:spMkLst>
        </pc:spChg>
        <pc:spChg chg="mod">
          <ac:chgData name="Matt Cusack" userId="4f9c21baa9441ee0" providerId="LiveId" clId="{597A5DD8-CC53-4762-A952-AA092B580222}" dt="2024-03-25T16:22:03.702" v="1594" actId="5793"/>
          <ac:spMkLst>
            <pc:docMk/>
            <pc:sldMk cId="1304170904" sldId="278"/>
            <ac:spMk id="3" creationId="{4E8DFB91-FA21-DC09-03DA-A7D07A9F42D2}"/>
          </ac:spMkLst>
        </pc:spChg>
      </pc:sldChg>
      <pc:sldChg chg="modSp new mod">
        <pc:chgData name="Matt Cusack" userId="4f9c21baa9441ee0" providerId="LiveId" clId="{597A5DD8-CC53-4762-A952-AA092B580222}" dt="2024-03-25T16:52:34.091" v="1879" actId="20577"/>
        <pc:sldMkLst>
          <pc:docMk/>
          <pc:sldMk cId="1945704822" sldId="279"/>
        </pc:sldMkLst>
        <pc:spChg chg="mod">
          <ac:chgData name="Matt Cusack" userId="4f9c21baa9441ee0" providerId="LiveId" clId="{597A5DD8-CC53-4762-A952-AA092B580222}" dt="2024-03-25T16:52:20.673" v="1869" actId="20577"/>
          <ac:spMkLst>
            <pc:docMk/>
            <pc:sldMk cId="1945704822" sldId="279"/>
            <ac:spMk id="2" creationId="{DA556A0C-F028-2623-8FB8-70D46C6D9E5F}"/>
          </ac:spMkLst>
        </pc:spChg>
        <pc:spChg chg="mod">
          <ac:chgData name="Matt Cusack" userId="4f9c21baa9441ee0" providerId="LiveId" clId="{597A5DD8-CC53-4762-A952-AA092B580222}" dt="2024-03-25T16:52:34.091" v="1879" actId="20577"/>
          <ac:spMkLst>
            <pc:docMk/>
            <pc:sldMk cId="1945704822" sldId="279"/>
            <ac:spMk id="3" creationId="{74025988-B808-4FD7-A7B9-AE4D12FE1A2D}"/>
          </ac:spMkLst>
        </pc:spChg>
      </pc:sldChg>
      <pc:sldChg chg="addSp delSp modSp new mod setBg">
        <pc:chgData name="Matt Cusack" userId="4f9c21baa9441ee0" providerId="LiveId" clId="{597A5DD8-CC53-4762-A952-AA092B580222}" dt="2024-03-25T18:06:57.052" v="2409" actId="20577"/>
        <pc:sldMkLst>
          <pc:docMk/>
          <pc:sldMk cId="2973360232" sldId="280"/>
        </pc:sldMkLst>
        <pc:spChg chg="mod">
          <ac:chgData name="Matt Cusack" userId="4f9c21baa9441ee0" providerId="LiveId" clId="{597A5DD8-CC53-4762-A952-AA092B580222}" dt="2024-03-25T18:06:57.052" v="2409" actId="20577"/>
          <ac:spMkLst>
            <pc:docMk/>
            <pc:sldMk cId="2973360232" sldId="280"/>
            <ac:spMk id="2" creationId="{FB1F0B4B-DECC-9AB1-ADDE-345C5A212FBE}"/>
          </ac:spMkLst>
        </pc:spChg>
        <pc:spChg chg="mod ord">
          <ac:chgData name="Matt Cusack" userId="4f9c21baa9441ee0" providerId="LiveId" clId="{597A5DD8-CC53-4762-A952-AA092B580222}" dt="2024-03-25T17:59:39.510" v="2317" actId="26606"/>
          <ac:spMkLst>
            <pc:docMk/>
            <pc:sldMk cId="2973360232" sldId="280"/>
            <ac:spMk id="3" creationId="{A8CC6302-4C34-DACE-5432-954256B1D6DF}"/>
          </ac:spMkLst>
        </pc:spChg>
        <pc:spChg chg="add del">
          <ac:chgData name="Matt Cusack" userId="4f9c21baa9441ee0" providerId="LiveId" clId="{597A5DD8-CC53-4762-A952-AA092B580222}" dt="2024-03-25T17:58:31.826" v="2305" actId="26606"/>
          <ac:spMkLst>
            <pc:docMk/>
            <pc:sldMk cId="2973360232" sldId="280"/>
            <ac:spMk id="12" creationId="{7E6D2D34-4BB4-460B-8844-027610FB21F5}"/>
          </ac:spMkLst>
        </pc:spChg>
        <pc:spChg chg="add del">
          <ac:chgData name="Matt Cusack" userId="4f9c21baa9441ee0" providerId="LiveId" clId="{597A5DD8-CC53-4762-A952-AA092B580222}" dt="2024-03-25T17:59:39.510" v="2317" actId="26606"/>
          <ac:spMkLst>
            <pc:docMk/>
            <pc:sldMk cId="2973360232" sldId="280"/>
            <ac:spMk id="23" creationId="{BF0F4E97-E194-4493-885A-6C7C34A446DB}"/>
          </ac:spMkLst>
        </pc:spChg>
        <pc:spChg chg="add del">
          <ac:chgData name="Matt Cusack" userId="4f9c21baa9441ee0" providerId="LiveId" clId="{597A5DD8-CC53-4762-A952-AA092B580222}" dt="2024-03-25T17:59:39.510" v="2317" actId="26606"/>
          <ac:spMkLst>
            <pc:docMk/>
            <pc:sldMk cId="2973360232" sldId="280"/>
            <ac:spMk id="25" creationId="{9CF7FE1C-8BC5-4B0C-A2BC-93AB72C90FDD}"/>
          </ac:spMkLst>
        </pc:spChg>
        <pc:spChg chg="add">
          <ac:chgData name="Matt Cusack" userId="4f9c21baa9441ee0" providerId="LiveId" clId="{597A5DD8-CC53-4762-A952-AA092B580222}" dt="2024-03-25T17:59:39.510" v="2317" actId="26606"/>
          <ac:spMkLst>
            <pc:docMk/>
            <pc:sldMk cId="2973360232" sldId="280"/>
            <ac:spMk id="30" creationId="{BF0F4E97-E194-4493-885A-6C7C34A446DB}"/>
          </ac:spMkLst>
        </pc:spChg>
        <pc:spChg chg="add">
          <ac:chgData name="Matt Cusack" userId="4f9c21baa9441ee0" providerId="LiveId" clId="{597A5DD8-CC53-4762-A952-AA092B580222}" dt="2024-03-25T17:59:39.510" v="2317" actId="26606"/>
          <ac:spMkLst>
            <pc:docMk/>
            <pc:sldMk cId="2973360232" sldId="280"/>
            <ac:spMk id="32" creationId="{9CF7FE1C-8BC5-4B0C-A2BC-93AB72C90FDD}"/>
          </ac:spMkLst>
        </pc:spChg>
        <pc:grpChg chg="add del">
          <ac:chgData name="Matt Cusack" userId="4f9c21baa9441ee0" providerId="LiveId" clId="{597A5DD8-CC53-4762-A952-AA092B580222}" dt="2024-03-25T17:58:31.826" v="2305" actId="26606"/>
          <ac:grpSpMkLst>
            <pc:docMk/>
            <pc:sldMk cId="2973360232" sldId="280"/>
            <ac:grpSpMk id="14" creationId="{C5314570-9B06-4D37-8CBD-EDD67C2FA205}"/>
          </ac:grpSpMkLst>
        </pc:grpChg>
        <pc:picChg chg="add del mod modCrop">
          <ac:chgData name="Matt Cusack" userId="4f9c21baa9441ee0" providerId="LiveId" clId="{597A5DD8-CC53-4762-A952-AA092B580222}" dt="2024-03-25T17:58:52.755" v="2314" actId="478"/>
          <ac:picMkLst>
            <pc:docMk/>
            <pc:sldMk cId="2973360232" sldId="280"/>
            <ac:picMk id="4" creationId="{F196D145-0A5F-F826-8171-C4CA47856F9F}"/>
          </ac:picMkLst>
        </pc:picChg>
        <pc:picChg chg="add mod">
          <ac:chgData name="Matt Cusack" userId="4f9c21baa9441ee0" providerId="LiveId" clId="{597A5DD8-CC53-4762-A952-AA092B580222}" dt="2024-03-25T17:59:50.603" v="2323" actId="1076"/>
          <ac:picMkLst>
            <pc:docMk/>
            <pc:sldMk cId="2973360232" sldId="280"/>
            <ac:picMk id="6" creationId="{40D74D61-2A8C-48B6-81E8-FB8BFEB69A90}"/>
          </ac:picMkLst>
        </pc:picChg>
        <pc:picChg chg="add mod">
          <ac:chgData name="Matt Cusack" userId="4f9c21baa9441ee0" providerId="LiveId" clId="{597A5DD8-CC53-4762-A952-AA092B580222}" dt="2024-03-25T17:59:46.755" v="2322" actId="1076"/>
          <ac:picMkLst>
            <pc:docMk/>
            <pc:sldMk cId="2973360232" sldId="280"/>
            <ac:picMk id="7" creationId="{4F50B829-36AD-D898-AFBC-A20861F823ED}"/>
          </ac:picMkLst>
        </pc:picChg>
      </pc:sldChg>
      <pc:sldChg chg="modSp new add del mod">
        <pc:chgData name="Matt Cusack" userId="4f9c21baa9441ee0" providerId="LiveId" clId="{597A5DD8-CC53-4762-A952-AA092B580222}" dt="2024-03-25T18:14:25.424" v="2768" actId="20577"/>
        <pc:sldMkLst>
          <pc:docMk/>
          <pc:sldMk cId="1859176043" sldId="281"/>
        </pc:sldMkLst>
        <pc:spChg chg="mod">
          <ac:chgData name="Matt Cusack" userId="4f9c21baa9441ee0" providerId="LiveId" clId="{597A5DD8-CC53-4762-A952-AA092B580222}" dt="2024-03-25T18:14:25.424" v="2768" actId="20577"/>
          <ac:spMkLst>
            <pc:docMk/>
            <pc:sldMk cId="1859176043" sldId="281"/>
            <ac:spMk id="2" creationId="{4C42EFB0-4BC0-F710-7D67-A3F0E6CF8AB4}"/>
          </ac:spMkLst>
        </pc:spChg>
      </pc:sldChg>
      <pc:sldChg chg="delSp add del setBg delDesignElem">
        <pc:chgData name="Matt Cusack" userId="4f9c21baa9441ee0" providerId="LiveId" clId="{597A5DD8-CC53-4762-A952-AA092B580222}" dt="2024-03-25T18:14:07.215" v="2744" actId="47"/>
        <pc:sldMkLst>
          <pc:docMk/>
          <pc:sldMk cId="2283515568" sldId="282"/>
        </pc:sldMkLst>
        <pc:spChg chg="del">
          <ac:chgData name="Matt Cusack" userId="4f9c21baa9441ee0" providerId="LiveId" clId="{597A5DD8-CC53-4762-A952-AA092B580222}" dt="2024-03-25T18:13:55.516" v="2739"/>
          <ac:spMkLst>
            <pc:docMk/>
            <pc:sldMk cId="2283515568" sldId="282"/>
            <ac:spMk id="10" creationId="{7FF47CB7-972F-479F-A36D-9E72D26EC8DA}"/>
          </ac:spMkLst>
        </pc:spChg>
        <pc:spChg chg="del">
          <ac:chgData name="Matt Cusack" userId="4f9c21baa9441ee0" providerId="LiveId" clId="{597A5DD8-CC53-4762-A952-AA092B580222}" dt="2024-03-25T18:13:55.516" v="2739"/>
          <ac:spMkLst>
            <pc:docMk/>
            <pc:sldMk cId="2283515568" sldId="282"/>
            <ac:spMk id="12" creationId="{0D153B68-5844-490D-8E67-F616D6D721CA}"/>
          </ac:spMkLst>
        </pc:spChg>
        <pc:spChg chg="del">
          <ac:chgData name="Matt Cusack" userId="4f9c21baa9441ee0" providerId="LiveId" clId="{597A5DD8-CC53-4762-A952-AA092B580222}" dt="2024-03-25T18:13:55.516" v="2739"/>
          <ac:spMkLst>
            <pc:docMk/>
            <pc:sldMk cId="2283515568" sldId="282"/>
            <ac:spMk id="14" creationId="{9A0D773F-7A7D-4DBB-9DEA-86BB8B8F4BC8}"/>
          </ac:spMkLst>
        </pc:spChg>
      </pc:sldChg>
      <pc:sldChg chg="addSp delSp add del setBg delDesignElem">
        <pc:chgData name="Matt Cusack" userId="4f9c21baa9441ee0" providerId="LiveId" clId="{597A5DD8-CC53-4762-A952-AA092B580222}" dt="2024-03-25T18:14:15.879" v="2747"/>
        <pc:sldMkLst>
          <pc:docMk/>
          <pc:sldMk cId="2387872210" sldId="282"/>
        </pc:sldMkLst>
        <pc:spChg chg="add del">
          <ac:chgData name="Matt Cusack" userId="4f9c21baa9441ee0" providerId="LiveId" clId="{597A5DD8-CC53-4762-A952-AA092B580222}" dt="2024-03-25T18:14:15.879" v="2747"/>
          <ac:spMkLst>
            <pc:docMk/>
            <pc:sldMk cId="2387872210" sldId="282"/>
            <ac:spMk id="10" creationId="{7FF47CB7-972F-479F-A36D-9E72D26EC8DA}"/>
          </ac:spMkLst>
        </pc:spChg>
        <pc:spChg chg="add del">
          <ac:chgData name="Matt Cusack" userId="4f9c21baa9441ee0" providerId="LiveId" clId="{597A5DD8-CC53-4762-A952-AA092B580222}" dt="2024-03-25T18:14:15.879" v="2747"/>
          <ac:spMkLst>
            <pc:docMk/>
            <pc:sldMk cId="2387872210" sldId="282"/>
            <ac:spMk id="12" creationId="{0D153B68-5844-490D-8E67-F616D6D721CA}"/>
          </ac:spMkLst>
        </pc:spChg>
        <pc:spChg chg="add del">
          <ac:chgData name="Matt Cusack" userId="4f9c21baa9441ee0" providerId="LiveId" clId="{597A5DD8-CC53-4762-A952-AA092B580222}" dt="2024-03-25T18:14:15.879" v="2747"/>
          <ac:spMkLst>
            <pc:docMk/>
            <pc:sldMk cId="2387872210" sldId="282"/>
            <ac:spMk id="14" creationId="{9A0D773F-7A7D-4DBB-9DEA-86BB8B8F4BC8}"/>
          </ac:spMkLst>
        </pc:spChg>
      </pc:sldChg>
    </pc:docChg>
  </pc:docChgLst>
  <pc:docChgLst>
    <pc:chgData name="Matt Cusack" userId="4f9c21baa9441ee0" providerId="LiveId" clId="{CCB4CFFB-D3AD-4FDC-9C33-8C04E564D9E8}"/>
    <pc:docChg chg="undo custSel modSld">
      <pc:chgData name="Matt Cusack" userId="4f9c21baa9441ee0" providerId="LiveId" clId="{CCB4CFFB-D3AD-4FDC-9C33-8C04E564D9E8}" dt="2024-04-02T02:25:37.851" v="1066" actId="20577"/>
      <pc:docMkLst>
        <pc:docMk/>
      </pc:docMkLst>
      <pc:sldChg chg="modSp mod">
        <pc:chgData name="Matt Cusack" userId="4f9c21baa9441ee0" providerId="LiveId" clId="{CCB4CFFB-D3AD-4FDC-9C33-8C04E564D9E8}" dt="2024-04-01T19:03:36.482" v="1" actId="20577"/>
        <pc:sldMkLst>
          <pc:docMk/>
          <pc:sldMk cId="1696032238" sldId="257"/>
        </pc:sldMkLst>
        <pc:spChg chg="mod">
          <ac:chgData name="Matt Cusack" userId="4f9c21baa9441ee0" providerId="LiveId" clId="{CCB4CFFB-D3AD-4FDC-9C33-8C04E564D9E8}" dt="2024-04-01T19:03:36.482" v="1" actId="20577"/>
          <ac:spMkLst>
            <pc:docMk/>
            <pc:sldMk cId="1696032238" sldId="257"/>
            <ac:spMk id="3" creationId="{071B7DEF-803C-8A93-6A71-72DD8A49274D}"/>
          </ac:spMkLst>
        </pc:spChg>
      </pc:sldChg>
      <pc:sldChg chg="modSp mod">
        <pc:chgData name="Matt Cusack" userId="4f9c21baa9441ee0" providerId="LiveId" clId="{CCB4CFFB-D3AD-4FDC-9C33-8C04E564D9E8}" dt="2024-04-01T19:04:55.676" v="3" actId="33524"/>
        <pc:sldMkLst>
          <pc:docMk/>
          <pc:sldMk cId="1383940427" sldId="262"/>
        </pc:sldMkLst>
        <pc:spChg chg="mod">
          <ac:chgData name="Matt Cusack" userId="4f9c21baa9441ee0" providerId="LiveId" clId="{CCB4CFFB-D3AD-4FDC-9C33-8C04E564D9E8}" dt="2024-04-01T19:04:55.676" v="3" actId="33524"/>
          <ac:spMkLst>
            <pc:docMk/>
            <pc:sldMk cId="1383940427" sldId="262"/>
            <ac:spMk id="3" creationId="{31F115A6-FB11-169B-52DD-E58B38F41BAE}"/>
          </ac:spMkLst>
        </pc:spChg>
      </pc:sldChg>
      <pc:sldChg chg="modSp mod">
        <pc:chgData name="Matt Cusack" userId="4f9c21baa9441ee0" providerId="LiveId" clId="{CCB4CFFB-D3AD-4FDC-9C33-8C04E564D9E8}" dt="2024-04-01T19:15:27.157" v="947" actId="20577"/>
        <pc:sldMkLst>
          <pc:docMk/>
          <pc:sldMk cId="675741263" sldId="275"/>
        </pc:sldMkLst>
        <pc:spChg chg="mod">
          <ac:chgData name="Matt Cusack" userId="4f9c21baa9441ee0" providerId="LiveId" clId="{CCB4CFFB-D3AD-4FDC-9C33-8C04E564D9E8}" dt="2024-04-01T19:05:44.740" v="10" actId="20577"/>
          <ac:spMkLst>
            <pc:docMk/>
            <pc:sldMk cId="675741263" sldId="275"/>
            <ac:spMk id="2" creationId="{95206C4D-6D6E-1F75-BAE5-243660855C61}"/>
          </ac:spMkLst>
        </pc:spChg>
        <pc:spChg chg="mod">
          <ac:chgData name="Matt Cusack" userId="4f9c21baa9441ee0" providerId="LiveId" clId="{CCB4CFFB-D3AD-4FDC-9C33-8C04E564D9E8}" dt="2024-04-01T19:15:27.157" v="947" actId="20577"/>
          <ac:spMkLst>
            <pc:docMk/>
            <pc:sldMk cId="675741263" sldId="275"/>
            <ac:spMk id="3" creationId="{83C0BAD9-454C-43B2-E0DE-AA1FC12CCE79}"/>
          </ac:spMkLst>
        </pc:spChg>
      </pc:sldChg>
      <pc:sldChg chg="modSp mod">
        <pc:chgData name="Matt Cusack" userId="4f9c21baa9441ee0" providerId="LiveId" clId="{CCB4CFFB-D3AD-4FDC-9C33-8C04E564D9E8}" dt="2024-04-02T02:25:37.851" v="1066" actId="20577"/>
        <pc:sldMkLst>
          <pc:docMk/>
          <pc:sldMk cId="3096421840" sldId="277"/>
        </pc:sldMkLst>
        <pc:spChg chg="mod">
          <ac:chgData name="Matt Cusack" userId="4f9c21baa9441ee0" providerId="LiveId" clId="{CCB4CFFB-D3AD-4FDC-9C33-8C04E564D9E8}" dt="2024-04-02T02:25:37.851" v="1066" actId="20577"/>
          <ac:spMkLst>
            <pc:docMk/>
            <pc:sldMk cId="3096421840" sldId="277"/>
            <ac:spMk id="3" creationId="{1CC68E26-3FC0-8024-0D00-6D943EF8414A}"/>
          </ac:spMkLst>
        </pc:spChg>
      </pc:sldChg>
      <pc:sldChg chg="modSp mod">
        <pc:chgData name="Matt Cusack" userId="4f9c21baa9441ee0" providerId="LiveId" clId="{CCB4CFFB-D3AD-4FDC-9C33-8C04E564D9E8}" dt="2024-04-02T02:02:06.461" v="951" actId="20577"/>
        <pc:sldMkLst>
          <pc:docMk/>
          <pc:sldMk cId="2973360232" sldId="280"/>
        </pc:sldMkLst>
        <pc:spChg chg="mod">
          <ac:chgData name="Matt Cusack" userId="4f9c21baa9441ee0" providerId="LiveId" clId="{CCB4CFFB-D3AD-4FDC-9C33-8C04E564D9E8}" dt="2024-04-02T02:02:06.461" v="951" actId="20577"/>
          <ac:spMkLst>
            <pc:docMk/>
            <pc:sldMk cId="2973360232" sldId="280"/>
            <ac:spMk id="3" creationId="{A8CC6302-4C34-DACE-5432-954256B1D6DF}"/>
          </ac:spMkLst>
        </pc:spChg>
      </pc:sldChg>
      <pc:sldChg chg="modSp mod">
        <pc:chgData name="Matt Cusack" userId="4f9c21baa9441ee0" providerId="LiveId" clId="{CCB4CFFB-D3AD-4FDC-9C33-8C04E564D9E8}" dt="2024-04-02T02:15:48.879" v="964" actId="20577"/>
        <pc:sldMkLst>
          <pc:docMk/>
          <pc:sldMk cId="1859176043" sldId="281"/>
        </pc:sldMkLst>
        <pc:spChg chg="mod">
          <ac:chgData name="Matt Cusack" userId="4f9c21baa9441ee0" providerId="LiveId" clId="{CCB4CFFB-D3AD-4FDC-9C33-8C04E564D9E8}" dt="2024-04-02T02:15:48.879" v="964" actId="20577"/>
          <ac:spMkLst>
            <pc:docMk/>
            <pc:sldMk cId="1859176043" sldId="281"/>
            <ac:spMk id="3" creationId="{F8719428-2E85-E37A-CAEB-8D342775B44A}"/>
          </ac:spMkLst>
        </pc:spChg>
      </pc:sldChg>
    </pc:docChg>
  </pc:docChgLst>
  <pc:docChgLst>
    <pc:chgData name="Matt Cusack" userId="4f9c21baa9441ee0" providerId="LiveId" clId="{1D063395-9309-4ECC-881A-63042EA8DE78}"/>
    <pc:docChg chg="undo redo custSel addSld delSld modSld">
      <pc:chgData name="Matt Cusack" userId="4f9c21baa9441ee0" providerId="LiveId" clId="{1D063395-9309-4ECC-881A-63042EA8DE78}" dt="2024-03-18T23:37:12.479" v="3384" actId="122"/>
      <pc:docMkLst>
        <pc:docMk/>
      </pc:docMkLst>
      <pc:sldChg chg="modSp mod">
        <pc:chgData name="Matt Cusack" userId="4f9c21baa9441ee0" providerId="LiveId" clId="{1D063395-9309-4ECC-881A-63042EA8DE78}" dt="2024-03-13T16:35:26.182" v="2233" actId="20577"/>
        <pc:sldMkLst>
          <pc:docMk/>
          <pc:sldMk cId="1696032238" sldId="257"/>
        </pc:sldMkLst>
        <pc:spChg chg="mod">
          <ac:chgData name="Matt Cusack" userId="4f9c21baa9441ee0" providerId="LiveId" clId="{1D063395-9309-4ECC-881A-63042EA8DE78}" dt="2024-03-13T16:35:26.182" v="2233" actId="20577"/>
          <ac:spMkLst>
            <pc:docMk/>
            <pc:sldMk cId="1696032238" sldId="257"/>
            <ac:spMk id="3" creationId="{071B7DEF-803C-8A93-6A71-72DD8A49274D}"/>
          </ac:spMkLst>
        </pc:spChg>
      </pc:sldChg>
      <pc:sldChg chg="modSp mod">
        <pc:chgData name="Matt Cusack" userId="4f9c21baa9441ee0" providerId="LiveId" clId="{1D063395-9309-4ECC-881A-63042EA8DE78}" dt="2024-03-18T23:37:12.479" v="3384" actId="122"/>
        <pc:sldMkLst>
          <pc:docMk/>
          <pc:sldMk cId="871659041" sldId="258"/>
        </pc:sldMkLst>
        <pc:spChg chg="mod">
          <ac:chgData name="Matt Cusack" userId="4f9c21baa9441ee0" providerId="LiveId" clId="{1D063395-9309-4ECC-881A-63042EA8DE78}" dt="2024-03-18T23:37:12.479" v="3384" actId="122"/>
          <ac:spMkLst>
            <pc:docMk/>
            <pc:sldMk cId="871659041" sldId="258"/>
            <ac:spMk id="3" creationId="{F819E0FE-689E-3655-D457-3F979B3F8BD2}"/>
          </ac:spMkLst>
        </pc:spChg>
      </pc:sldChg>
      <pc:sldChg chg="modSp mod">
        <pc:chgData name="Matt Cusack" userId="4f9c21baa9441ee0" providerId="LiveId" clId="{1D063395-9309-4ECC-881A-63042EA8DE78}" dt="2024-03-18T17:01:20.676" v="2409" actId="27636"/>
        <pc:sldMkLst>
          <pc:docMk/>
          <pc:sldMk cId="2397499797" sldId="259"/>
        </pc:sldMkLst>
        <pc:spChg chg="mod">
          <ac:chgData name="Matt Cusack" userId="4f9c21baa9441ee0" providerId="LiveId" clId="{1D063395-9309-4ECC-881A-63042EA8DE78}" dt="2024-03-18T17:01:17.267" v="2407" actId="20577"/>
          <ac:spMkLst>
            <pc:docMk/>
            <pc:sldMk cId="2397499797" sldId="259"/>
            <ac:spMk id="2" creationId="{7AF62570-FAC6-039F-FA49-E89D357F93F2}"/>
          </ac:spMkLst>
        </pc:spChg>
        <pc:spChg chg="mod">
          <ac:chgData name="Matt Cusack" userId="4f9c21baa9441ee0" providerId="LiveId" clId="{1D063395-9309-4ECC-881A-63042EA8DE78}" dt="2024-03-18T17:01:20.676" v="2409" actId="27636"/>
          <ac:spMkLst>
            <pc:docMk/>
            <pc:sldMk cId="2397499797" sldId="259"/>
            <ac:spMk id="3" creationId="{C86E4C42-D2ED-4EE2-1551-B89ACCE0F9CF}"/>
          </ac:spMkLst>
        </pc:spChg>
      </pc:sldChg>
      <pc:sldChg chg="modSp mod">
        <pc:chgData name="Matt Cusack" userId="4f9c21baa9441ee0" providerId="LiveId" clId="{1D063395-9309-4ECC-881A-63042EA8DE78}" dt="2024-03-13T16:11:36.385" v="484" actId="15"/>
        <pc:sldMkLst>
          <pc:docMk/>
          <pc:sldMk cId="2679574144" sldId="260"/>
        </pc:sldMkLst>
        <pc:spChg chg="mod">
          <ac:chgData name="Matt Cusack" userId="4f9c21baa9441ee0" providerId="LiveId" clId="{1D063395-9309-4ECC-881A-63042EA8DE78}" dt="2024-03-13T16:11:36.385" v="484" actId="15"/>
          <ac:spMkLst>
            <pc:docMk/>
            <pc:sldMk cId="2679574144" sldId="260"/>
            <ac:spMk id="3" creationId="{E9500842-A6E2-CD65-32BE-3BA9D9050ACF}"/>
          </ac:spMkLst>
        </pc:spChg>
      </pc:sldChg>
      <pc:sldChg chg="modSp del mod">
        <pc:chgData name="Matt Cusack" userId="4f9c21baa9441ee0" providerId="LiveId" clId="{1D063395-9309-4ECC-881A-63042EA8DE78}" dt="2024-03-13T16:18:55.159" v="902" actId="47"/>
        <pc:sldMkLst>
          <pc:docMk/>
          <pc:sldMk cId="2560966167" sldId="261"/>
        </pc:sldMkLst>
        <pc:spChg chg="mod">
          <ac:chgData name="Matt Cusack" userId="4f9c21baa9441ee0" providerId="LiveId" clId="{1D063395-9309-4ECC-881A-63042EA8DE78}" dt="2024-03-13T16:18:45.218" v="896" actId="21"/>
          <ac:spMkLst>
            <pc:docMk/>
            <pc:sldMk cId="2560966167" sldId="261"/>
            <ac:spMk id="3" creationId="{EF33748B-8108-41AF-B6D2-116B74D4626B}"/>
          </ac:spMkLst>
        </pc:spChg>
      </pc:sldChg>
      <pc:sldChg chg="modSp mod">
        <pc:chgData name="Matt Cusack" userId="4f9c21baa9441ee0" providerId="LiveId" clId="{1D063395-9309-4ECC-881A-63042EA8DE78}" dt="2024-03-13T16:18:48.980" v="901" actId="27636"/>
        <pc:sldMkLst>
          <pc:docMk/>
          <pc:sldMk cId="1383940427" sldId="262"/>
        </pc:sldMkLst>
        <pc:spChg chg="mod">
          <ac:chgData name="Matt Cusack" userId="4f9c21baa9441ee0" providerId="LiveId" clId="{1D063395-9309-4ECC-881A-63042EA8DE78}" dt="2024-03-13T16:18:38.545" v="893" actId="20577"/>
          <ac:spMkLst>
            <pc:docMk/>
            <pc:sldMk cId="1383940427" sldId="262"/>
            <ac:spMk id="2" creationId="{3A2E43F5-7A25-0631-D7CD-E9E122DC0A61}"/>
          </ac:spMkLst>
        </pc:spChg>
        <pc:spChg chg="mod">
          <ac:chgData name="Matt Cusack" userId="4f9c21baa9441ee0" providerId="LiveId" clId="{1D063395-9309-4ECC-881A-63042EA8DE78}" dt="2024-03-13T16:18:48.980" v="901" actId="27636"/>
          <ac:spMkLst>
            <pc:docMk/>
            <pc:sldMk cId="1383940427" sldId="262"/>
            <ac:spMk id="3" creationId="{31F115A6-FB11-169B-52DD-E58B38F41BAE}"/>
          </ac:spMkLst>
        </pc:spChg>
      </pc:sldChg>
      <pc:sldChg chg="modSp mod">
        <pc:chgData name="Matt Cusack" userId="4f9c21baa9441ee0" providerId="LiveId" clId="{1D063395-9309-4ECC-881A-63042EA8DE78}" dt="2024-03-13T16:24:27.626" v="1433" actId="20577"/>
        <pc:sldMkLst>
          <pc:docMk/>
          <pc:sldMk cId="927730179" sldId="263"/>
        </pc:sldMkLst>
        <pc:spChg chg="mod">
          <ac:chgData name="Matt Cusack" userId="4f9c21baa9441ee0" providerId="LiveId" clId="{1D063395-9309-4ECC-881A-63042EA8DE78}" dt="2024-03-13T16:24:27.626" v="1433" actId="20577"/>
          <ac:spMkLst>
            <pc:docMk/>
            <pc:sldMk cId="927730179" sldId="263"/>
            <ac:spMk id="3" creationId="{72EA53D3-CCF3-E6B6-1108-3EE611DC3055}"/>
          </ac:spMkLst>
        </pc:spChg>
      </pc:sldChg>
      <pc:sldChg chg="addSp delSp modSp mod setBg">
        <pc:chgData name="Matt Cusack" userId="4f9c21baa9441ee0" providerId="LiveId" clId="{1D063395-9309-4ECC-881A-63042EA8DE78}" dt="2024-03-18T22:50:55.763" v="2692" actId="20577"/>
        <pc:sldMkLst>
          <pc:docMk/>
          <pc:sldMk cId="4094039945" sldId="264"/>
        </pc:sldMkLst>
        <pc:spChg chg="mod">
          <ac:chgData name="Matt Cusack" userId="4f9c21baa9441ee0" providerId="LiveId" clId="{1D063395-9309-4ECC-881A-63042EA8DE78}" dt="2024-03-18T22:46:25.453" v="2669" actId="26606"/>
          <ac:spMkLst>
            <pc:docMk/>
            <pc:sldMk cId="4094039945" sldId="264"/>
            <ac:spMk id="2" creationId="{8F624DEA-8AC9-7A65-C290-2B923018D1D9}"/>
          </ac:spMkLst>
        </pc:spChg>
        <pc:spChg chg="mod">
          <ac:chgData name="Matt Cusack" userId="4f9c21baa9441ee0" providerId="LiveId" clId="{1D063395-9309-4ECC-881A-63042EA8DE78}" dt="2024-03-18T22:50:55.763" v="2692" actId="20577"/>
          <ac:spMkLst>
            <pc:docMk/>
            <pc:sldMk cId="4094039945" sldId="264"/>
            <ac:spMk id="3" creationId="{897AB213-25BD-5DCF-6B1F-FFC1C89DE437}"/>
          </ac:spMkLst>
        </pc:spChg>
        <pc:spChg chg="add">
          <ac:chgData name="Matt Cusack" userId="4f9c21baa9441ee0" providerId="LiveId" clId="{1D063395-9309-4ECC-881A-63042EA8DE78}" dt="2024-03-18T22:46:25.453" v="2669" actId="26606"/>
          <ac:spMkLst>
            <pc:docMk/>
            <pc:sldMk cId="4094039945" sldId="264"/>
            <ac:spMk id="12" creationId="{1A95671B-3CC6-4792-9114-B74FAEA224E6}"/>
          </ac:spMkLst>
        </pc:spChg>
        <pc:picChg chg="add del mod">
          <ac:chgData name="Matt Cusack" userId="4f9c21baa9441ee0" providerId="LiveId" clId="{1D063395-9309-4ECC-881A-63042EA8DE78}" dt="2024-03-18T22:46:01.778" v="2666" actId="478"/>
          <ac:picMkLst>
            <pc:docMk/>
            <pc:sldMk cId="4094039945" sldId="264"/>
            <ac:picMk id="5" creationId="{A5F79A93-B393-A9B6-9F17-ED0661D17443}"/>
          </ac:picMkLst>
        </pc:picChg>
        <pc:picChg chg="add mod">
          <ac:chgData name="Matt Cusack" userId="4f9c21baa9441ee0" providerId="LiveId" clId="{1D063395-9309-4ECC-881A-63042EA8DE78}" dt="2024-03-18T22:46:33.276" v="2671" actId="1076"/>
          <ac:picMkLst>
            <pc:docMk/>
            <pc:sldMk cId="4094039945" sldId="264"/>
            <ac:picMk id="7" creationId="{8987F076-EB42-E685-C299-3F039ACCE8A6}"/>
          </ac:picMkLst>
        </pc:picChg>
      </pc:sldChg>
      <pc:sldChg chg="modSp del mod">
        <pc:chgData name="Matt Cusack" userId="4f9c21baa9441ee0" providerId="LiveId" clId="{1D063395-9309-4ECC-881A-63042EA8DE78}" dt="2024-03-18T23:22:18.018" v="2951" actId="47"/>
        <pc:sldMkLst>
          <pc:docMk/>
          <pc:sldMk cId="3252828781" sldId="265"/>
        </pc:sldMkLst>
        <pc:spChg chg="mod">
          <ac:chgData name="Matt Cusack" userId="4f9c21baa9441ee0" providerId="LiveId" clId="{1D063395-9309-4ECC-881A-63042EA8DE78}" dt="2024-03-13T16:28:33.670" v="1896" actId="20577"/>
          <ac:spMkLst>
            <pc:docMk/>
            <pc:sldMk cId="3252828781" sldId="265"/>
            <ac:spMk id="3" creationId="{BDA3EFE5-A6B7-3B0E-5183-E73C0AE22949}"/>
          </ac:spMkLst>
        </pc:spChg>
      </pc:sldChg>
      <pc:sldChg chg="modSp del mod">
        <pc:chgData name="Matt Cusack" userId="4f9c21baa9441ee0" providerId="LiveId" clId="{1D063395-9309-4ECC-881A-63042EA8DE78}" dt="2024-03-18T23:22:14.670" v="2950" actId="47"/>
        <pc:sldMkLst>
          <pc:docMk/>
          <pc:sldMk cId="1921104832" sldId="266"/>
        </pc:sldMkLst>
        <pc:spChg chg="mod">
          <ac:chgData name="Matt Cusack" userId="4f9c21baa9441ee0" providerId="LiveId" clId="{1D063395-9309-4ECC-881A-63042EA8DE78}" dt="2024-03-18T22:53:36.248" v="2742" actId="20577"/>
          <ac:spMkLst>
            <pc:docMk/>
            <pc:sldMk cId="1921104832" sldId="266"/>
            <ac:spMk id="3" creationId="{19219BED-B025-B156-D918-CE03E2B61C8F}"/>
          </ac:spMkLst>
        </pc:spChg>
      </pc:sldChg>
      <pc:sldChg chg="modSp mod">
        <pc:chgData name="Matt Cusack" userId="4f9c21baa9441ee0" providerId="LiveId" clId="{1D063395-9309-4ECC-881A-63042EA8DE78}" dt="2024-03-18T22:52:45.175" v="2741" actId="20577"/>
        <pc:sldMkLst>
          <pc:docMk/>
          <pc:sldMk cId="2279212385" sldId="267"/>
        </pc:sldMkLst>
        <pc:spChg chg="mod">
          <ac:chgData name="Matt Cusack" userId="4f9c21baa9441ee0" providerId="LiveId" clId="{1D063395-9309-4ECC-881A-63042EA8DE78}" dt="2024-03-18T22:52:45.175" v="2741" actId="20577"/>
          <ac:spMkLst>
            <pc:docMk/>
            <pc:sldMk cId="2279212385" sldId="267"/>
            <ac:spMk id="3" creationId="{2212F73E-2C58-0FB1-8F2C-840147A6BADD}"/>
          </ac:spMkLst>
        </pc:spChg>
      </pc:sldChg>
      <pc:sldChg chg="modSp del mod">
        <pc:chgData name="Matt Cusack" userId="4f9c21baa9441ee0" providerId="LiveId" clId="{1D063395-9309-4ECC-881A-63042EA8DE78}" dt="2024-03-13T16:19:08.195" v="906" actId="47"/>
        <pc:sldMkLst>
          <pc:docMk/>
          <pc:sldMk cId="3640680201" sldId="268"/>
        </pc:sldMkLst>
        <pc:spChg chg="mod">
          <ac:chgData name="Matt Cusack" userId="4f9c21baa9441ee0" providerId="LiveId" clId="{1D063395-9309-4ECC-881A-63042EA8DE78}" dt="2024-03-13T16:19:00.160" v="903" actId="21"/>
          <ac:spMkLst>
            <pc:docMk/>
            <pc:sldMk cId="3640680201" sldId="268"/>
            <ac:spMk id="3" creationId="{D250CBA6-F2C9-C5B4-6D06-6F0D76ABCD68}"/>
          </ac:spMkLst>
        </pc:spChg>
      </pc:sldChg>
      <pc:sldChg chg="modSp mod">
        <pc:chgData name="Matt Cusack" userId="4f9c21baa9441ee0" providerId="LiveId" clId="{1D063395-9309-4ECC-881A-63042EA8DE78}" dt="2024-03-13T16:19:04.430" v="905" actId="27636"/>
        <pc:sldMkLst>
          <pc:docMk/>
          <pc:sldMk cId="4124454261" sldId="269"/>
        </pc:sldMkLst>
        <pc:spChg chg="mod">
          <ac:chgData name="Matt Cusack" userId="4f9c21baa9441ee0" providerId="LiveId" clId="{1D063395-9309-4ECC-881A-63042EA8DE78}" dt="2024-03-13T16:19:04.430" v="905" actId="27636"/>
          <ac:spMkLst>
            <pc:docMk/>
            <pc:sldMk cId="4124454261" sldId="269"/>
            <ac:spMk id="3" creationId="{0D6D02AE-972E-7456-0C72-C6F247D3B67A}"/>
          </ac:spMkLst>
        </pc:spChg>
      </pc:sldChg>
      <pc:sldChg chg="modSp mod">
        <pc:chgData name="Matt Cusack" userId="4f9c21baa9441ee0" providerId="LiveId" clId="{1D063395-9309-4ECC-881A-63042EA8DE78}" dt="2024-03-13T16:24:37.935" v="1438" actId="20577"/>
        <pc:sldMkLst>
          <pc:docMk/>
          <pc:sldMk cId="1544935589" sldId="270"/>
        </pc:sldMkLst>
        <pc:spChg chg="mod">
          <ac:chgData name="Matt Cusack" userId="4f9c21baa9441ee0" providerId="LiveId" clId="{1D063395-9309-4ECC-881A-63042EA8DE78}" dt="2024-03-13T16:24:37.935" v="1438" actId="20577"/>
          <ac:spMkLst>
            <pc:docMk/>
            <pc:sldMk cId="1544935589" sldId="270"/>
            <ac:spMk id="3" creationId="{AD36556B-6C6C-CB6D-DBA4-16785794D207}"/>
          </ac:spMkLst>
        </pc:spChg>
      </pc:sldChg>
      <pc:sldChg chg="addSp modSp mod setBg">
        <pc:chgData name="Matt Cusack" userId="4f9c21baa9441ee0" providerId="LiveId" clId="{1D063395-9309-4ECC-881A-63042EA8DE78}" dt="2024-03-18T22:57:42.569" v="2779" actId="20577"/>
        <pc:sldMkLst>
          <pc:docMk/>
          <pc:sldMk cId="682353765" sldId="271"/>
        </pc:sldMkLst>
        <pc:spChg chg="mod">
          <ac:chgData name="Matt Cusack" userId="4f9c21baa9441ee0" providerId="LiveId" clId="{1D063395-9309-4ECC-881A-63042EA8DE78}" dt="2024-03-18T22:54:37.044" v="2744" actId="26606"/>
          <ac:spMkLst>
            <pc:docMk/>
            <pc:sldMk cId="682353765" sldId="271"/>
            <ac:spMk id="2" creationId="{71A4F888-0C44-476E-89B8-408DC13E5CCA}"/>
          </ac:spMkLst>
        </pc:spChg>
        <pc:spChg chg="mod">
          <ac:chgData name="Matt Cusack" userId="4f9c21baa9441ee0" providerId="LiveId" clId="{1D063395-9309-4ECC-881A-63042EA8DE78}" dt="2024-03-18T22:57:42.569" v="2779" actId="20577"/>
          <ac:spMkLst>
            <pc:docMk/>
            <pc:sldMk cId="682353765" sldId="271"/>
            <ac:spMk id="3" creationId="{D96F4FA5-F53D-A919-19C7-89829FE6CD83}"/>
          </ac:spMkLst>
        </pc:spChg>
        <pc:spChg chg="add">
          <ac:chgData name="Matt Cusack" userId="4f9c21baa9441ee0" providerId="LiveId" clId="{1D063395-9309-4ECC-881A-63042EA8DE78}" dt="2024-03-18T22:54:37.044" v="2744" actId="26606"/>
          <ac:spMkLst>
            <pc:docMk/>
            <pc:sldMk cId="682353765" sldId="271"/>
            <ac:spMk id="10" creationId="{1A95671B-3CC6-4792-9114-B74FAEA224E6}"/>
          </ac:spMkLst>
        </pc:spChg>
        <pc:picChg chg="add mod">
          <ac:chgData name="Matt Cusack" userId="4f9c21baa9441ee0" providerId="LiveId" clId="{1D063395-9309-4ECC-881A-63042EA8DE78}" dt="2024-03-18T22:54:41.373" v="2746" actId="1076"/>
          <ac:picMkLst>
            <pc:docMk/>
            <pc:sldMk cId="682353765" sldId="271"/>
            <ac:picMk id="5" creationId="{AB84E17E-30C8-17DE-CBEE-F4F53F3E84DD}"/>
          </ac:picMkLst>
        </pc:picChg>
      </pc:sldChg>
      <pc:sldChg chg="modSp mod">
        <pc:chgData name="Matt Cusack" userId="4f9c21baa9441ee0" providerId="LiveId" clId="{1D063395-9309-4ECC-881A-63042EA8DE78}" dt="2024-03-18T22:57:04.719" v="2771" actId="20577"/>
        <pc:sldMkLst>
          <pc:docMk/>
          <pc:sldMk cId="803877726" sldId="272"/>
        </pc:sldMkLst>
        <pc:spChg chg="mod">
          <ac:chgData name="Matt Cusack" userId="4f9c21baa9441ee0" providerId="LiveId" clId="{1D063395-9309-4ECC-881A-63042EA8DE78}" dt="2024-03-18T22:57:04.719" v="2771" actId="20577"/>
          <ac:spMkLst>
            <pc:docMk/>
            <pc:sldMk cId="803877726" sldId="272"/>
            <ac:spMk id="3" creationId="{BE2E6A78-3F75-8D18-FF6C-5F3D70BA223A}"/>
          </ac:spMkLst>
        </pc:spChg>
      </pc:sldChg>
      <pc:sldChg chg="addSp modSp mod">
        <pc:chgData name="Matt Cusack" userId="4f9c21baa9441ee0" providerId="LiveId" clId="{1D063395-9309-4ECC-881A-63042EA8DE78}" dt="2024-03-18T23:22:04.636" v="2948" actId="1076"/>
        <pc:sldMkLst>
          <pc:docMk/>
          <pc:sldMk cId="1121732938" sldId="273"/>
        </pc:sldMkLst>
        <pc:spChg chg="mod">
          <ac:chgData name="Matt Cusack" userId="4f9c21baa9441ee0" providerId="LiveId" clId="{1D063395-9309-4ECC-881A-63042EA8DE78}" dt="2024-03-18T23:21:54.151" v="2947" actId="27636"/>
          <ac:spMkLst>
            <pc:docMk/>
            <pc:sldMk cId="1121732938" sldId="273"/>
            <ac:spMk id="3" creationId="{959D07FE-2413-B261-9F02-6FA11AF053E9}"/>
          </ac:spMkLst>
        </pc:spChg>
        <pc:picChg chg="add mod">
          <ac:chgData name="Matt Cusack" userId="4f9c21baa9441ee0" providerId="LiveId" clId="{1D063395-9309-4ECC-881A-63042EA8DE78}" dt="2024-03-18T23:22:04.636" v="2948" actId="1076"/>
          <ac:picMkLst>
            <pc:docMk/>
            <pc:sldMk cId="1121732938" sldId="273"/>
            <ac:picMk id="5" creationId="{066D123E-5F84-1852-4F70-5A849AC339D6}"/>
          </ac:picMkLst>
        </pc:picChg>
      </pc:sldChg>
      <pc:sldChg chg="del">
        <pc:chgData name="Matt Cusack" userId="4f9c21baa9441ee0" providerId="LiveId" clId="{1D063395-9309-4ECC-881A-63042EA8DE78}" dt="2024-03-18T23:22:11.821" v="2949" actId="47"/>
        <pc:sldMkLst>
          <pc:docMk/>
          <pc:sldMk cId="3474493932" sldId="274"/>
        </pc:sldMkLst>
      </pc:sldChg>
      <pc:sldChg chg="modSp mod">
        <pc:chgData name="Matt Cusack" userId="4f9c21baa9441ee0" providerId="LiveId" clId="{1D063395-9309-4ECC-881A-63042EA8DE78}" dt="2024-03-18T23:34:43.353" v="3378" actId="20577"/>
        <pc:sldMkLst>
          <pc:docMk/>
          <pc:sldMk cId="675741263" sldId="275"/>
        </pc:sldMkLst>
        <pc:spChg chg="mod">
          <ac:chgData name="Matt Cusack" userId="4f9c21baa9441ee0" providerId="LiveId" clId="{1D063395-9309-4ECC-881A-63042EA8DE78}" dt="2024-03-18T23:34:43.353" v="3378" actId="20577"/>
          <ac:spMkLst>
            <pc:docMk/>
            <pc:sldMk cId="675741263" sldId="275"/>
            <ac:spMk id="2" creationId="{95206C4D-6D6E-1F75-BAE5-243660855C61}"/>
          </ac:spMkLst>
        </pc:spChg>
        <pc:spChg chg="mod">
          <ac:chgData name="Matt Cusack" userId="4f9c21baa9441ee0" providerId="LiveId" clId="{1D063395-9309-4ECC-881A-63042EA8DE78}" dt="2024-03-18T23:31:58.057" v="3331" actId="20577"/>
          <ac:spMkLst>
            <pc:docMk/>
            <pc:sldMk cId="675741263" sldId="275"/>
            <ac:spMk id="3" creationId="{83C0BAD9-454C-43B2-E0DE-AA1FC12CCE79}"/>
          </ac:spMkLst>
        </pc:spChg>
      </pc:sldChg>
      <pc:sldChg chg="addSp modSp new mod">
        <pc:chgData name="Matt Cusack" userId="4f9c21baa9441ee0" providerId="LiveId" clId="{1D063395-9309-4ECC-881A-63042EA8DE78}" dt="2024-03-18T17:04:27.534" v="2462" actId="20577"/>
        <pc:sldMkLst>
          <pc:docMk/>
          <pc:sldMk cId="2673960412" sldId="276"/>
        </pc:sldMkLst>
        <pc:spChg chg="mod">
          <ac:chgData name="Matt Cusack" userId="4f9c21baa9441ee0" providerId="LiveId" clId="{1D063395-9309-4ECC-881A-63042EA8DE78}" dt="2024-03-18T17:01:41.255" v="2426" actId="20577"/>
          <ac:spMkLst>
            <pc:docMk/>
            <pc:sldMk cId="2673960412" sldId="276"/>
            <ac:spMk id="2" creationId="{FFE5FD91-60EB-7D8E-A14A-C2F290E0813C}"/>
          </ac:spMkLst>
        </pc:spChg>
        <pc:spChg chg="mod">
          <ac:chgData name="Matt Cusack" userId="4f9c21baa9441ee0" providerId="LiveId" clId="{1D063395-9309-4ECC-881A-63042EA8DE78}" dt="2024-03-18T17:04:27.534" v="2462" actId="20577"/>
          <ac:spMkLst>
            <pc:docMk/>
            <pc:sldMk cId="2673960412" sldId="276"/>
            <ac:spMk id="3" creationId="{E91F46E9-5589-24D0-E640-F1D20A902336}"/>
          </ac:spMkLst>
        </pc:spChg>
        <pc:spChg chg="add">
          <ac:chgData name="Matt Cusack" userId="4f9c21baa9441ee0" providerId="LiveId" clId="{1D063395-9309-4ECC-881A-63042EA8DE78}" dt="2024-03-18T17:03:09.225" v="2427"/>
          <ac:spMkLst>
            <pc:docMk/>
            <pc:sldMk cId="2673960412" sldId="276"/>
            <ac:spMk id="4" creationId="{B50069D1-99AE-5CF3-61CA-85F964B6A49C}"/>
          </ac:spMkLst>
        </pc:spChg>
      </pc:sldChg>
      <pc:sldChg chg="modSp new mod">
        <pc:chgData name="Matt Cusack" userId="4f9c21baa9441ee0" providerId="LiveId" clId="{1D063395-9309-4ECC-881A-63042EA8DE78}" dt="2024-03-18T17:06:14.087" v="2580" actId="20577"/>
        <pc:sldMkLst>
          <pc:docMk/>
          <pc:sldMk cId="3096421840" sldId="277"/>
        </pc:sldMkLst>
        <pc:spChg chg="mod">
          <ac:chgData name="Matt Cusack" userId="4f9c21baa9441ee0" providerId="LiveId" clId="{1D063395-9309-4ECC-881A-63042EA8DE78}" dt="2024-03-18T17:04:49.743" v="2477" actId="20577"/>
          <ac:spMkLst>
            <pc:docMk/>
            <pc:sldMk cId="3096421840" sldId="277"/>
            <ac:spMk id="2" creationId="{99A5BECF-DFE8-4E9B-8EAE-BB3FB21B18FD}"/>
          </ac:spMkLst>
        </pc:spChg>
        <pc:spChg chg="mod">
          <ac:chgData name="Matt Cusack" userId="4f9c21baa9441ee0" providerId="LiveId" clId="{1D063395-9309-4ECC-881A-63042EA8DE78}" dt="2024-03-18T17:06:14.087" v="2580" actId="20577"/>
          <ac:spMkLst>
            <pc:docMk/>
            <pc:sldMk cId="3096421840" sldId="277"/>
            <ac:spMk id="3" creationId="{1CC68E26-3FC0-8024-0D00-6D943EF8414A}"/>
          </ac:spMkLst>
        </pc:spChg>
      </pc:sldChg>
    </pc:docChg>
  </pc:docChgLst>
  <pc:docChgLst>
    <pc:chgData name="Matt Cusack" userId="4f9c21baa9441ee0" providerId="LiveId" clId="{82BAD4FC-2F78-4824-83C4-8782FAADAF48}"/>
    <pc:docChg chg="undo redo custSel addSld delSld modSld sldOrd">
      <pc:chgData name="Matt Cusack" userId="4f9c21baa9441ee0" providerId="LiveId" clId="{82BAD4FC-2F78-4824-83C4-8782FAADAF48}" dt="2024-04-14T21:04:17.888" v="3715" actId="20577"/>
      <pc:docMkLst>
        <pc:docMk/>
      </pc:docMkLst>
      <pc:sldChg chg="modSp mod">
        <pc:chgData name="Matt Cusack" userId="4f9c21baa9441ee0" providerId="LiveId" clId="{82BAD4FC-2F78-4824-83C4-8782FAADAF48}" dt="2024-04-08T16:49:46.645" v="48" actId="20577"/>
        <pc:sldMkLst>
          <pc:docMk/>
          <pc:sldMk cId="1706132229" sldId="256"/>
        </pc:sldMkLst>
        <pc:spChg chg="mod">
          <ac:chgData name="Matt Cusack" userId="4f9c21baa9441ee0" providerId="LiveId" clId="{82BAD4FC-2F78-4824-83C4-8782FAADAF48}" dt="2024-04-08T16:49:46.645" v="48" actId="20577"/>
          <ac:spMkLst>
            <pc:docMk/>
            <pc:sldMk cId="1706132229" sldId="256"/>
            <ac:spMk id="2" creationId="{9A3F34A6-3C56-F2D4-C56A-4F560B359DA4}"/>
          </ac:spMkLst>
        </pc:spChg>
      </pc:sldChg>
      <pc:sldChg chg="modSp mod">
        <pc:chgData name="Matt Cusack" userId="4f9c21baa9441ee0" providerId="LiveId" clId="{82BAD4FC-2F78-4824-83C4-8782FAADAF48}" dt="2024-04-14T19:22:45.265" v="2301" actId="20577"/>
        <pc:sldMkLst>
          <pc:docMk/>
          <pc:sldMk cId="1696032238" sldId="257"/>
        </pc:sldMkLst>
        <pc:spChg chg="mod">
          <ac:chgData name="Matt Cusack" userId="4f9c21baa9441ee0" providerId="LiveId" clId="{82BAD4FC-2F78-4824-83C4-8782FAADAF48}" dt="2024-04-14T19:22:45.265" v="2301" actId="20577"/>
          <ac:spMkLst>
            <pc:docMk/>
            <pc:sldMk cId="1696032238" sldId="257"/>
            <ac:spMk id="2" creationId="{31562100-684D-56CC-27A1-FFA796234858}"/>
          </ac:spMkLst>
        </pc:spChg>
        <pc:spChg chg="mod">
          <ac:chgData name="Matt Cusack" userId="4f9c21baa9441ee0" providerId="LiveId" clId="{82BAD4FC-2F78-4824-83C4-8782FAADAF48}" dt="2024-04-09T16:42:21.979" v="818" actId="20577"/>
          <ac:spMkLst>
            <pc:docMk/>
            <pc:sldMk cId="1696032238" sldId="257"/>
            <ac:spMk id="3" creationId="{071B7DEF-803C-8A93-6A71-72DD8A49274D}"/>
          </ac:spMkLst>
        </pc:spChg>
      </pc:sldChg>
      <pc:sldChg chg="delSp modSp mod">
        <pc:chgData name="Matt Cusack" userId="4f9c21baa9441ee0" providerId="LiveId" clId="{82BAD4FC-2F78-4824-83C4-8782FAADAF48}" dt="2024-04-14T21:04:17.888" v="3715" actId="20577"/>
        <pc:sldMkLst>
          <pc:docMk/>
          <pc:sldMk cId="871659041" sldId="258"/>
        </pc:sldMkLst>
        <pc:spChg chg="mod">
          <ac:chgData name="Matt Cusack" userId="4f9c21baa9441ee0" providerId="LiveId" clId="{82BAD4FC-2F78-4824-83C4-8782FAADAF48}" dt="2024-04-14T20:50:22.710" v="3496" actId="113"/>
          <ac:spMkLst>
            <pc:docMk/>
            <pc:sldMk cId="871659041" sldId="258"/>
            <ac:spMk id="2" creationId="{DC4E6D70-F17B-A320-B58D-A23A607555BD}"/>
          </ac:spMkLst>
        </pc:spChg>
        <pc:spChg chg="mod">
          <ac:chgData name="Matt Cusack" userId="4f9c21baa9441ee0" providerId="LiveId" clId="{82BAD4FC-2F78-4824-83C4-8782FAADAF48}" dt="2024-04-14T21:04:17.888" v="3715" actId="20577"/>
          <ac:spMkLst>
            <pc:docMk/>
            <pc:sldMk cId="871659041" sldId="258"/>
            <ac:spMk id="3" creationId="{F819E0FE-689E-3655-D457-3F979B3F8BD2}"/>
          </ac:spMkLst>
        </pc:spChg>
        <pc:picChg chg="del">
          <ac:chgData name="Matt Cusack" userId="4f9c21baa9441ee0" providerId="LiveId" clId="{82BAD4FC-2F78-4824-83C4-8782FAADAF48}" dt="2024-04-08T19:32:44.041" v="228" actId="478"/>
          <ac:picMkLst>
            <pc:docMk/>
            <pc:sldMk cId="871659041" sldId="258"/>
            <ac:picMk id="5" creationId="{5D8B5EF4-24FD-FB45-907D-D2B343E38CA2}"/>
          </ac:picMkLst>
        </pc:picChg>
      </pc:sldChg>
      <pc:sldChg chg="modSp mod">
        <pc:chgData name="Matt Cusack" userId="4f9c21baa9441ee0" providerId="LiveId" clId="{82BAD4FC-2F78-4824-83C4-8782FAADAF48}" dt="2024-04-09T19:59:08.953" v="967" actId="20577"/>
        <pc:sldMkLst>
          <pc:docMk/>
          <pc:sldMk cId="2397499797" sldId="259"/>
        </pc:sldMkLst>
        <pc:spChg chg="mod">
          <ac:chgData name="Matt Cusack" userId="4f9c21baa9441ee0" providerId="LiveId" clId="{82BAD4FC-2F78-4824-83C4-8782FAADAF48}" dt="2024-04-09T17:18:47.049" v="882" actId="20577"/>
          <ac:spMkLst>
            <pc:docMk/>
            <pc:sldMk cId="2397499797" sldId="259"/>
            <ac:spMk id="2" creationId="{7AF62570-FAC6-039F-FA49-E89D357F93F2}"/>
          </ac:spMkLst>
        </pc:spChg>
        <pc:spChg chg="mod">
          <ac:chgData name="Matt Cusack" userId="4f9c21baa9441ee0" providerId="LiveId" clId="{82BAD4FC-2F78-4824-83C4-8782FAADAF48}" dt="2024-04-09T19:59:08.953" v="967" actId="20577"/>
          <ac:spMkLst>
            <pc:docMk/>
            <pc:sldMk cId="2397499797" sldId="259"/>
            <ac:spMk id="3" creationId="{C86E4C42-D2ED-4EE2-1551-B89ACCE0F9CF}"/>
          </ac:spMkLst>
        </pc:spChg>
      </pc:sldChg>
      <pc:sldChg chg="del">
        <pc:chgData name="Matt Cusack" userId="4f9c21baa9441ee0" providerId="LiveId" clId="{82BAD4FC-2F78-4824-83C4-8782FAADAF48}" dt="2024-04-08T16:55:17.662" v="152" actId="47"/>
        <pc:sldMkLst>
          <pc:docMk/>
          <pc:sldMk cId="2679574144" sldId="260"/>
        </pc:sldMkLst>
      </pc:sldChg>
      <pc:sldChg chg="delSp modSp del mod">
        <pc:chgData name="Matt Cusack" userId="4f9c21baa9441ee0" providerId="LiveId" clId="{82BAD4FC-2F78-4824-83C4-8782FAADAF48}" dt="2024-04-09T20:53:43.654" v="970" actId="47"/>
        <pc:sldMkLst>
          <pc:docMk/>
          <pc:sldMk cId="1383940427" sldId="262"/>
        </pc:sldMkLst>
        <pc:spChg chg="mod">
          <ac:chgData name="Matt Cusack" userId="4f9c21baa9441ee0" providerId="LiveId" clId="{82BAD4FC-2F78-4824-83C4-8782FAADAF48}" dt="2024-04-09T20:53:04.227" v="969" actId="12"/>
          <ac:spMkLst>
            <pc:docMk/>
            <pc:sldMk cId="1383940427" sldId="262"/>
            <ac:spMk id="3" creationId="{31F115A6-FB11-169B-52DD-E58B38F41BAE}"/>
          </ac:spMkLst>
        </pc:spChg>
        <pc:picChg chg="del mod">
          <ac:chgData name="Matt Cusack" userId="4f9c21baa9441ee0" providerId="LiveId" clId="{82BAD4FC-2F78-4824-83C4-8782FAADAF48}" dt="2024-04-08T16:56:02.638" v="160" actId="478"/>
          <ac:picMkLst>
            <pc:docMk/>
            <pc:sldMk cId="1383940427" sldId="262"/>
            <ac:picMk id="5" creationId="{239131AC-E43F-49FC-0BD7-ADC5E6DEB70A}"/>
          </ac:picMkLst>
        </pc:picChg>
      </pc:sldChg>
      <pc:sldChg chg="delSp modSp del mod">
        <pc:chgData name="Matt Cusack" userId="4f9c21baa9441ee0" providerId="LiveId" clId="{82BAD4FC-2F78-4824-83C4-8782FAADAF48}" dt="2024-04-09T21:21:54.694" v="1596" actId="47"/>
        <pc:sldMkLst>
          <pc:docMk/>
          <pc:sldMk cId="927730179" sldId="263"/>
        </pc:sldMkLst>
        <pc:spChg chg="mod">
          <ac:chgData name="Matt Cusack" userId="4f9c21baa9441ee0" providerId="LiveId" clId="{82BAD4FC-2F78-4824-83C4-8782FAADAF48}" dt="2024-04-08T16:56:36.561" v="168" actId="20577"/>
          <ac:spMkLst>
            <pc:docMk/>
            <pc:sldMk cId="927730179" sldId="263"/>
            <ac:spMk id="3" creationId="{72EA53D3-CCF3-E6B6-1108-3EE611DC3055}"/>
          </ac:spMkLst>
        </pc:spChg>
        <pc:picChg chg="del">
          <ac:chgData name="Matt Cusack" userId="4f9c21baa9441ee0" providerId="LiveId" clId="{82BAD4FC-2F78-4824-83C4-8782FAADAF48}" dt="2024-04-08T16:56:26.040" v="164" actId="478"/>
          <ac:picMkLst>
            <pc:docMk/>
            <pc:sldMk cId="927730179" sldId="263"/>
            <ac:picMk id="13" creationId="{626E6B6C-C884-4A80-04FA-0FC2C87A150D}"/>
          </ac:picMkLst>
        </pc:picChg>
        <pc:picChg chg="del">
          <ac:chgData name="Matt Cusack" userId="4f9c21baa9441ee0" providerId="LiveId" clId="{82BAD4FC-2F78-4824-83C4-8782FAADAF48}" dt="2024-04-08T16:56:26.551" v="165" actId="478"/>
          <ac:picMkLst>
            <pc:docMk/>
            <pc:sldMk cId="927730179" sldId="263"/>
            <ac:picMk id="15" creationId="{0085494C-0AD6-C8A4-CA28-4DCE8A76C042}"/>
          </ac:picMkLst>
        </pc:picChg>
      </pc:sldChg>
      <pc:sldChg chg="addSp modSp mod ord">
        <pc:chgData name="Matt Cusack" userId="4f9c21baa9441ee0" providerId="LiveId" clId="{82BAD4FC-2F78-4824-83C4-8782FAADAF48}" dt="2024-04-14T20:49:52.850" v="3490" actId="113"/>
        <pc:sldMkLst>
          <pc:docMk/>
          <pc:sldMk cId="2279212385" sldId="267"/>
        </pc:sldMkLst>
        <pc:spChg chg="mod">
          <ac:chgData name="Matt Cusack" userId="4f9c21baa9441ee0" providerId="LiveId" clId="{82BAD4FC-2F78-4824-83C4-8782FAADAF48}" dt="2024-04-14T20:49:52.850" v="3490" actId="113"/>
          <ac:spMkLst>
            <pc:docMk/>
            <pc:sldMk cId="2279212385" sldId="267"/>
            <ac:spMk id="2" creationId="{8A55D0D4-1789-74DC-9328-D64C32951870}"/>
          </ac:spMkLst>
        </pc:spChg>
        <pc:spChg chg="mod">
          <ac:chgData name="Matt Cusack" userId="4f9c21baa9441ee0" providerId="LiveId" clId="{82BAD4FC-2F78-4824-83C4-8782FAADAF48}" dt="2024-04-14T20:39:47.401" v="3392" actId="20577"/>
          <ac:spMkLst>
            <pc:docMk/>
            <pc:sldMk cId="2279212385" sldId="267"/>
            <ac:spMk id="3" creationId="{2212F73E-2C58-0FB1-8F2C-840147A6BADD}"/>
          </ac:spMkLst>
        </pc:spChg>
        <pc:spChg chg="add">
          <ac:chgData name="Matt Cusack" userId="4f9c21baa9441ee0" providerId="LiveId" clId="{82BAD4FC-2F78-4824-83C4-8782FAADAF48}" dt="2024-04-14T19:33:48.521" v="2630"/>
          <ac:spMkLst>
            <pc:docMk/>
            <pc:sldMk cId="2279212385" sldId="267"/>
            <ac:spMk id="4" creationId="{857FFBB5-AE0C-BCC8-9E88-9D2C1CBAE301}"/>
          </ac:spMkLst>
        </pc:spChg>
        <pc:spChg chg="add">
          <ac:chgData name="Matt Cusack" userId="4f9c21baa9441ee0" providerId="LiveId" clId="{82BAD4FC-2F78-4824-83C4-8782FAADAF48}" dt="2024-04-14T19:33:51.968" v="2631"/>
          <ac:spMkLst>
            <pc:docMk/>
            <pc:sldMk cId="2279212385" sldId="267"/>
            <ac:spMk id="5" creationId="{A21B95EA-0524-0F1B-4C3B-04B3197E6AAD}"/>
          </ac:spMkLst>
        </pc:spChg>
        <pc:spChg chg="add">
          <ac:chgData name="Matt Cusack" userId="4f9c21baa9441ee0" providerId="LiveId" clId="{82BAD4FC-2F78-4824-83C4-8782FAADAF48}" dt="2024-04-14T19:33:56.009" v="2632"/>
          <ac:spMkLst>
            <pc:docMk/>
            <pc:sldMk cId="2279212385" sldId="267"/>
            <ac:spMk id="6" creationId="{19E33C4B-955D-D30A-E2FA-EEF822C33C39}"/>
          </ac:spMkLst>
        </pc:spChg>
      </pc:sldChg>
      <pc:sldChg chg="addSp delSp modSp mod">
        <pc:chgData name="Matt Cusack" userId="4f9c21baa9441ee0" providerId="LiveId" clId="{82BAD4FC-2F78-4824-83C4-8782FAADAF48}" dt="2024-04-14T20:59:47.261" v="3597" actId="26606"/>
        <pc:sldMkLst>
          <pc:docMk/>
          <pc:sldMk cId="1121732938" sldId="273"/>
        </pc:sldMkLst>
        <pc:spChg chg="mod">
          <ac:chgData name="Matt Cusack" userId="4f9c21baa9441ee0" providerId="LiveId" clId="{82BAD4FC-2F78-4824-83C4-8782FAADAF48}" dt="2024-04-14T20:59:47.261" v="3597" actId="26606"/>
          <ac:spMkLst>
            <pc:docMk/>
            <pc:sldMk cId="1121732938" sldId="273"/>
            <ac:spMk id="2" creationId="{6784DD69-61C6-E200-AF36-CB375C62CBF9}"/>
          </ac:spMkLst>
        </pc:spChg>
        <pc:spChg chg="mod">
          <ac:chgData name="Matt Cusack" userId="4f9c21baa9441ee0" providerId="LiveId" clId="{82BAD4FC-2F78-4824-83C4-8782FAADAF48}" dt="2024-04-14T20:59:47.261" v="3597" actId="26606"/>
          <ac:spMkLst>
            <pc:docMk/>
            <pc:sldMk cId="1121732938" sldId="273"/>
            <ac:spMk id="3" creationId="{959D07FE-2413-B261-9F02-6FA11AF053E9}"/>
          </ac:spMkLst>
        </pc:spChg>
        <pc:spChg chg="del">
          <ac:chgData name="Matt Cusack" userId="4f9c21baa9441ee0" providerId="LiveId" clId="{82BAD4FC-2F78-4824-83C4-8782FAADAF48}" dt="2024-04-14T20:59:47.261" v="3597" actId="26606"/>
          <ac:spMkLst>
            <pc:docMk/>
            <pc:sldMk cId="1121732938" sldId="273"/>
            <ac:spMk id="12" creationId="{7FF47CB7-972F-479F-A36D-9E72D26EC8DA}"/>
          </ac:spMkLst>
        </pc:spChg>
        <pc:spChg chg="del">
          <ac:chgData name="Matt Cusack" userId="4f9c21baa9441ee0" providerId="LiveId" clId="{82BAD4FC-2F78-4824-83C4-8782FAADAF48}" dt="2024-04-14T20:59:47.261" v="3597" actId="26606"/>
          <ac:spMkLst>
            <pc:docMk/>
            <pc:sldMk cId="1121732938" sldId="273"/>
            <ac:spMk id="14" creationId="{0D153B68-5844-490D-8E67-F616D6D721CA}"/>
          </ac:spMkLst>
        </pc:spChg>
        <pc:spChg chg="del">
          <ac:chgData name="Matt Cusack" userId="4f9c21baa9441ee0" providerId="LiveId" clId="{82BAD4FC-2F78-4824-83C4-8782FAADAF48}" dt="2024-04-14T20:59:47.261" v="3597" actId="26606"/>
          <ac:spMkLst>
            <pc:docMk/>
            <pc:sldMk cId="1121732938" sldId="273"/>
            <ac:spMk id="16" creationId="{9A0D773F-7A7D-4DBB-9DEA-86BB8B8F4BC8}"/>
          </ac:spMkLst>
        </pc:spChg>
        <pc:spChg chg="add">
          <ac:chgData name="Matt Cusack" userId="4f9c21baa9441ee0" providerId="LiveId" clId="{82BAD4FC-2F78-4824-83C4-8782FAADAF48}" dt="2024-04-14T20:59:47.261" v="3597" actId="26606"/>
          <ac:spMkLst>
            <pc:docMk/>
            <pc:sldMk cId="1121732938" sldId="273"/>
            <ac:spMk id="21" creationId="{058A14AF-9FB5-4CC7-BA35-E8E85D3EDF0E}"/>
          </ac:spMkLst>
        </pc:spChg>
        <pc:spChg chg="add">
          <ac:chgData name="Matt Cusack" userId="4f9c21baa9441ee0" providerId="LiveId" clId="{82BAD4FC-2F78-4824-83C4-8782FAADAF48}" dt="2024-04-14T20:59:47.261" v="3597" actId="26606"/>
          <ac:spMkLst>
            <pc:docMk/>
            <pc:sldMk cId="1121732938" sldId="273"/>
            <ac:spMk id="23" creationId="{3A9A4357-BD1D-4622-A4FE-766E6AB8DE84}"/>
          </ac:spMkLst>
        </pc:spChg>
        <pc:spChg chg="add">
          <ac:chgData name="Matt Cusack" userId="4f9c21baa9441ee0" providerId="LiveId" clId="{82BAD4FC-2F78-4824-83C4-8782FAADAF48}" dt="2024-04-14T20:59:47.261" v="3597" actId="26606"/>
          <ac:spMkLst>
            <pc:docMk/>
            <pc:sldMk cId="1121732938" sldId="273"/>
            <ac:spMk id="25" creationId="{E659831F-0D9A-4C63-9EBB-8435B85A440F}"/>
          </ac:spMkLst>
        </pc:spChg>
        <pc:spChg chg="add">
          <ac:chgData name="Matt Cusack" userId="4f9c21baa9441ee0" providerId="LiveId" clId="{82BAD4FC-2F78-4824-83C4-8782FAADAF48}" dt="2024-04-14T20:59:47.261" v="3597" actId="26606"/>
          <ac:spMkLst>
            <pc:docMk/>
            <pc:sldMk cId="1121732938" sldId="273"/>
            <ac:spMk id="27" creationId="{E6995CE5-F890-4ABA-82A2-26507CE8D2A3}"/>
          </ac:spMkLst>
        </pc:spChg>
        <pc:picChg chg="del">
          <ac:chgData name="Matt Cusack" userId="4f9c21baa9441ee0" providerId="LiveId" clId="{82BAD4FC-2F78-4824-83C4-8782FAADAF48}" dt="2024-04-08T16:57:21.303" v="191" actId="478"/>
          <ac:picMkLst>
            <pc:docMk/>
            <pc:sldMk cId="1121732938" sldId="273"/>
            <ac:picMk id="5" creationId="{4DC11755-D866-C6E8-B364-5E3B3C293EB6}"/>
          </ac:picMkLst>
        </pc:picChg>
        <pc:picChg chg="add mod">
          <ac:chgData name="Matt Cusack" userId="4f9c21baa9441ee0" providerId="LiveId" clId="{82BAD4FC-2F78-4824-83C4-8782FAADAF48}" dt="2024-04-14T20:59:47.261" v="3597" actId="26606"/>
          <ac:picMkLst>
            <pc:docMk/>
            <pc:sldMk cId="1121732938" sldId="273"/>
            <ac:picMk id="5" creationId="{7F318AB3-B197-C90A-7BC4-A010D8085742}"/>
          </ac:picMkLst>
        </pc:picChg>
      </pc:sldChg>
      <pc:sldChg chg="modSp mod">
        <pc:chgData name="Matt Cusack" userId="4f9c21baa9441ee0" providerId="LiveId" clId="{82BAD4FC-2F78-4824-83C4-8782FAADAF48}" dt="2024-04-14T20:49:38.534" v="3487" actId="113"/>
        <pc:sldMkLst>
          <pc:docMk/>
          <pc:sldMk cId="675741263" sldId="275"/>
        </pc:sldMkLst>
        <pc:spChg chg="mod">
          <ac:chgData name="Matt Cusack" userId="4f9c21baa9441ee0" providerId="LiveId" clId="{82BAD4FC-2F78-4824-83C4-8782FAADAF48}" dt="2024-04-14T20:49:38.534" v="3487" actId="113"/>
          <ac:spMkLst>
            <pc:docMk/>
            <pc:sldMk cId="675741263" sldId="275"/>
            <ac:spMk id="2" creationId="{95206C4D-6D6E-1F75-BAE5-243660855C61}"/>
          </ac:spMkLst>
        </pc:spChg>
        <pc:spChg chg="mod">
          <ac:chgData name="Matt Cusack" userId="4f9c21baa9441ee0" providerId="LiveId" clId="{82BAD4FC-2F78-4824-83C4-8782FAADAF48}" dt="2024-04-14T20:49:16.865" v="3475" actId="20577"/>
          <ac:spMkLst>
            <pc:docMk/>
            <pc:sldMk cId="675741263" sldId="275"/>
            <ac:spMk id="3" creationId="{83C0BAD9-454C-43B2-E0DE-AA1FC12CCE79}"/>
          </ac:spMkLst>
        </pc:spChg>
      </pc:sldChg>
      <pc:sldChg chg="modSp mod">
        <pc:chgData name="Matt Cusack" userId="4f9c21baa9441ee0" providerId="LiveId" clId="{82BAD4FC-2F78-4824-83C4-8782FAADAF48}" dt="2024-04-09T21:28:03.248" v="1776"/>
        <pc:sldMkLst>
          <pc:docMk/>
          <pc:sldMk cId="3096421840" sldId="277"/>
        </pc:sldMkLst>
        <pc:spChg chg="mod">
          <ac:chgData name="Matt Cusack" userId="4f9c21baa9441ee0" providerId="LiveId" clId="{82BAD4FC-2F78-4824-83C4-8782FAADAF48}" dt="2024-04-09T21:28:03.248" v="1776"/>
          <ac:spMkLst>
            <pc:docMk/>
            <pc:sldMk cId="3096421840" sldId="277"/>
            <ac:spMk id="3" creationId="{1CC68E26-3FC0-8024-0D00-6D943EF8414A}"/>
          </ac:spMkLst>
        </pc:spChg>
      </pc:sldChg>
      <pc:sldChg chg="del">
        <pc:chgData name="Matt Cusack" userId="4f9c21baa9441ee0" providerId="LiveId" clId="{82BAD4FC-2F78-4824-83C4-8782FAADAF48}" dt="2024-04-08T16:54:39.732" v="147" actId="47"/>
        <pc:sldMkLst>
          <pc:docMk/>
          <pc:sldMk cId="1304170904" sldId="278"/>
        </pc:sldMkLst>
      </pc:sldChg>
      <pc:sldChg chg="del">
        <pc:chgData name="Matt Cusack" userId="4f9c21baa9441ee0" providerId="LiveId" clId="{82BAD4FC-2F78-4824-83C4-8782FAADAF48}" dt="2024-04-08T16:54:42.109" v="148" actId="47"/>
        <pc:sldMkLst>
          <pc:docMk/>
          <pc:sldMk cId="1945704822" sldId="279"/>
        </pc:sldMkLst>
      </pc:sldChg>
      <pc:sldChg chg="addSp delSp modSp mod ord">
        <pc:chgData name="Matt Cusack" userId="4f9c21baa9441ee0" providerId="LiveId" clId="{82BAD4FC-2F78-4824-83C4-8782FAADAF48}" dt="2024-04-14T20:50:06.264" v="3495" actId="113"/>
        <pc:sldMkLst>
          <pc:docMk/>
          <pc:sldMk cId="2973360232" sldId="280"/>
        </pc:sldMkLst>
        <pc:spChg chg="mod">
          <ac:chgData name="Matt Cusack" userId="4f9c21baa9441ee0" providerId="LiveId" clId="{82BAD4FC-2F78-4824-83C4-8782FAADAF48}" dt="2024-04-14T20:50:06.264" v="3495" actId="113"/>
          <ac:spMkLst>
            <pc:docMk/>
            <pc:sldMk cId="2973360232" sldId="280"/>
            <ac:spMk id="2" creationId="{FB1F0B4B-DECC-9AB1-ADDE-345C5A212FBE}"/>
          </ac:spMkLst>
        </pc:spChg>
        <pc:spChg chg="mod">
          <ac:chgData name="Matt Cusack" userId="4f9c21baa9441ee0" providerId="LiveId" clId="{82BAD4FC-2F78-4824-83C4-8782FAADAF48}" dt="2024-04-14T20:36:21.720" v="3297" actId="20577"/>
          <ac:spMkLst>
            <pc:docMk/>
            <pc:sldMk cId="2973360232" sldId="280"/>
            <ac:spMk id="3" creationId="{A8CC6302-4C34-DACE-5432-954256B1D6DF}"/>
          </ac:spMkLst>
        </pc:spChg>
        <pc:spChg chg="add del">
          <ac:chgData name="Matt Cusack" userId="4f9c21baa9441ee0" providerId="LiveId" clId="{82BAD4FC-2F78-4824-83C4-8782FAADAF48}" dt="2024-04-10T18:43:02.119" v="1815" actId="26606"/>
          <ac:spMkLst>
            <pc:docMk/>
            <pc:sldMk cId="2973360232" sldId="280"/>
            <ac:spMk id="30" creationId="{BF0F4E97-E194-4493-885A-6C7C34A446DB}"/>
          </ac:spMkLst>
        </pc:spChg>
        <pc:spChg chg="add del">
          <ac:chgData name="Matt Cusack" userId="4f9c21baa9441ee0" providerId="LiveId" clId="{82BAD4FC-2F78-4824-83C4-8782FAADAF48}" dt="2024-04-10T18:43:02.119" v="1815" actId="26606"/>
          <ac:spMkLst>
            <pc:docMk/>
            <pc:sldMk cId="2973360232" sldId="280"/>
            <ac:spMk id="32" creationId="{9CF7FE1C-8BC5-4B0C-A2BC-93AB72C90FDD}"/>
          </ac:spMkLst>
        </pc:spChg>
        <pc:spChg chg="add del">
          <ac:chgData name="Matt Cusack" userId="4f9c21baa9441ee0" providerId="LiveId" clId="{82BAD4FC-2F78-4824-83C4-8782FAADAF48}" dt="2024-04-10T18:43:02.111" v="1814" actId="26606"/>
          <ac:spMkLst>
            <pc:docMk/>
            <pc:sldMk cId="2973360232" sldId="280"/>
            <ac:spMk id="37" creationId="{B6CDA21F-E7AF-4C75-8395-33F58D5B0E45}"/>
          </ac:spMkLst>
        </pc:spChg>
        <pc:spChg chg="add del">
          <ac:chgData name="Matt Cusack" userId="4f9c21baa9441ee0" providerId="LiveId" clId="{82BAD4FC-2F78-4824-83C4-8782FAADAF48}" dt="2024-04-10T18:43:02.111" v="1814" actId="26606"/>
          <ac:spMkLst>
            <pc:docMk/>
            <pc:sldMk cId="2973360232" sldId="280"/>
            <ac:spMk id="44" creationId="{D5B0017B-2ECA-49AF-B397-DC140825DF8D}"/>
          </ac:spMkLst>
        </pc:spChg>
        <pc:spChg chg="add del">
          <ac:chgData name="Matt Cusack" userId="4f9c21baa9441ee0" providerId="LiveId" clId="{82BAD4FC-2F78-4824-83C4-8782FAADAF48}" dt="2024-04-13T23:26:21.249" v="2249" actId="26606"/>
          <ac:spMkLst>
            <pc:docMk/>
            <pc:sldMk cId="2973360232" sldId="280"/>
            <ac:spMk id="48" creationId="{18873D23-2DCF-4B31-A009-95721C06E8E1}"/>
          </ac:spMkLst>
        </pc:spChg>
        <pc:spChg chg="add del">
          <ac:chgData name="Matt Cusack" userId="4f9c21baa9441ee0" providerId="LiveId" clId="{82BAD4FC-2F78-4824-83C4-8782FAADAF48}" dt="2024-04-13T23:26:21.249" v="2249" actId="26606"/>
          <ac:spMkLst>
            <pc:docMk/>
            <pc:sldMk cId="2973360232" sldId="280"/>
            <ac:spMk id="49" creationId="{C13EF075-D4EF-4929-ADBC-91B27DA19955}"/>
          </ac:spMkLst>
        </pc:spChg>
        <pc:spChg chg="add">
          <ac:chgData name="Matt Cusack" userId="4f9c21baa9441ee0" providerId="LiveId" clId="{82BAD4FC-2F78-4824-83C4-8782FAADAF48}" dt="2024-04-13T23:26:21.249" v="2249" actId="26606"/>
          <ac:spMkLst>
            <pc:docMk/>
            <pc:sldMk cId="2973360232" sldId="280"/>
            <ac:spMk id="57" creationId="{8D1AA55E-40D5-461B-A5A8-4AE8AAB71B08}"/>
          </ac:spMkLst>
        </pc:spChg>
        <pc:spChg chg="add">
          <ac:chgData name="Matt Cusack" userId="4f9c21baa9441ee0" providerId="LiveId" clId="{82BAD4FC-2F78-4824-83C4-8782FAADAF48}" dt="2024-04-13T23:26:21.249" v="2249" actId="26606"/>
          <ac:spMkLst>
            <pc:docMk/>
            <pc:sldMk cId="2973360232" sldId="280"/>
            <ac:spMk id="61" creationId="{6CB927A4-E432-4310-9CD5-E89FF5063179}"/>
          </ac:spMkLst>
        </pc:spChg>
        <pc:spChg chg="add">
          <ac:chgData name="Matt Cusack" userId="4f9c21baa9441ee0" providerId="LiveId" clId="{82BAD4FC-2F78-4824-83C4-8782FAADAF48}" dt="2024-04-13T23:26:21.249" v="2249" actId="26606"/>
          <ac:spMkLst>
            <pc:docMk/>
            <pc:sldMk cId="2973360232" sldId="280"/>
            <ac:spMk id="63" creationId="{E3020543-B24B-4EC4-8FFC-8DD88EEA91A8}"/>
          </ac:spMkLst>
        </pc:spChg>
        <pc:grpChg chg="add del">
          <ac:chgData name="Matt Cusack" userId="4f9c21baa9441ee0" providerId="LiveId" clId="{82BAD4FC-2F78-4824-83C4-8782FAADAF48}" dt="2024-04-10T18:43:02.111" v="1814" actId="26606"/>
          <ac:grpSpMkLst>
            <pc:docMk/>
            <pc:sldMk cId="2973360232" sldId="280"/>
            <ac:grpSpMk id="39" creationId="{AE1C45F0-260A-458C-96ED-C1F6D2151219}"/>
          </ac:grpSpMkLst>
        </pc:grpChg>
        <pc:grpChg chg="add del">
          <ac:chgData name="Matt Cusack" userId="4f9c21baa9441ee0" providerId="LiveId" clId="{82BAD4FC-2F78-4824-83C4-8782FAADAF48}" dt="2024-04-13T23:26:21.249" v="2249" actId="26606"/>
          <ac:grpSpMkLst>
            <pc:docMk/>
            <pc:sldMk cId="2973360232" sldId="280"/>
            <ac:grpSpMk id="50" creationId="{DAA26DFA-AAB2-4973-9C17-16D587C7B198}"/>
          </ac:grpSpMkLst>
        </pc:grpChg>
        <pc:picChg chg="add del mod">
          <ac:chgData name="Matt Cusack" userId="4f9c21baa9441ee0" providerId="LiveId" clId="{82BAD4FC-2F78-4824-83C4-8782FAADAF48}" dt="2024-04-14T20:33:54.284" v="3282" actId="478"/>
          <ac:picMkLst>
            <pc:docMk/>
            <pc:sldMk cId="2973360232" sldId="280"/>
            <ac:picMk id="5" creationId="{BD8BDC6C-6DBE-2598-CA1F-D65E39BD7C41}"/>
          </ac:picMkLst>
        </pc:picChg>
        <pc:picChg chg="del">
          <ac:chgData name="Matt Cusack" userId="4f9c21baa9441ee0" providerId="LiveId" clId="{82BAD4FC-2F78-4824-83C4-8782FAADAF48}" dt="2024-04-08T16:56:39.789" v="169" actId="478"/>
          <ac:picMkLst>
            <pc:docMk/>
            <pc:sldMk cId="2973360232" sldId="280"/>
            <ac:picMk id="6" creationId="{40D74D61-2A8C-48B6-81E8-FB8BFEB69A90}"/>
          </ac:picMkLst>
        </pc:picChg>
        <pc:picChg chg="del">
          <ac:chgData name="Matt Cusack" userId="4f9c21baa9441ee0" providerId="LiveId" clId="{82BAD4FC-2F78-4824-83C4-8782FAADAF48}" dt="2024-04-08T16:56:40.388" v="170" actId="478"/>
          <ac:picMkLst>
            <pc:docMk/>
            <pc:sldMk cId="2973360232" sldId="280"/>
            <ac:picMk id="7" creationId="{4F50B829-36AD-D898-AFBC-A20861F823ED}"/>
          </ac:picMkLst>
        </pc:picChg>
        <pc:picChg chg="add del mod">
          <ac:chgData name="Matt Cusack" userId="4f9c21baa9441ee0" providerId="LiveId" clId="{82BAD4FC-2F78-4824-83C4-8782FAADAF48}" dt="2024-04-14T20:33:54.647" v="3283" actId="1076"/>
          <ac:picMkLst>
            <pc:docMk/>
            <pc:sldMk cId="2973360232" sldId="280"/>
            <ac:picMk id="7" creationId="{641204AB-5EAF-9A96-B16F-EBD690CD8AFF}"/>
          </ac:picMkLst>
        </pc:picChg>
        <pc:cxnChg chg="add del">
          <ac:chgData name="Matt Cusack" userId="4f9c21baa9441ee0" providerId="LiveId" clId="{82BAD4FC-2F78-4824-83C4-8782FAADAF48}" dt="2024-04-10T18:43:02.111" v="1814" actId="26606"/>
          <ac:cxnSpMkLst>
            <pc:docMk/>
            <pc:sldMk cId="2973360232" sldId="280"/>
            <ac:cxnSpMk id="46" creationId="{6CF1BAF6-AD41-4082-B212-8A1F9A2E8779}"/>
          </ac:cxnSpMkLst>
        </pc:cxnChg>
        <pc:cxnChg chg="add">
          <ac:chgData name="Matt Cusack" userId="4f9c21baa9441ee0" providerId="LiveId" clId="{82BAD4FC-2F78-4824-83C4-8782FAADAF48}" dt="2024-04-13T23:26:21.249" v="2249" actId="26606"/>
          <ac:cxnSpMkLst>
            <pc:docMk/>
            <pc:sldMk cId="2973360232" sldId="280"/>
            <ac:cxnSpMk id="59" creationId="{7EB498BD-8089-4626-91EA-4978EBEF535E}"/>
          </ac:cxnSpMkLst>
        </pc:cxnChg>
      </pc:sldChg>
      <pc:sldChg chg="modSp mod">
        <pc:chgData name="Matt Cusack" userId="4f9c21baa9441ee0" providerId="LiveId" clId="{82BAD4FC-2F78-4824-83C4-8782FAADAF48}" dt="2024-04-10T20:34:38.520" v="2210" actId="20577"/>
        <pc:sldMkLst>
          <pc:docMk/>
          <pc:sldMk cId="1859176043" sldId="281"/>
        </pc:sldMkLst>
        <pc:spChg chg="mod">
          <ac:chgData name="Matt Cusack" userId="4f9c21baa9441ee0" providerId="LiveId" clId="{82BAD4FC-2F78-4824-83C4-8782FAADAF48}" dt="2024-04-10T20:34:38.520" v="2210" actId="20577"/>
          <ac:spMkLst>
            <pc:docMk/>
            <pc:sldMk cId="1859176043" sldId="281"/>
            <ac:spMk id="2" creationId="{4C42EFB0-4BC0-F710-7D67-A3F0E6CF8AB4}"/>
          </ac:spMkLst>
        </pc:spChg>
        <pc:spChg chg="mod">
          <ac:chgData name="Matt Cusack" userId="4f9c21baa9441ee0" providerId="LiveId" clId="{82BAD4FC-2F78-4824-83C4-8782FAADAF48}" dt="2024-04-09T20:59:10.363" v="1438" actId="20577"/>
          <ac:spMkLst>
            <pc:docMk/>
            <pc:sldMk cId="1859176043" sldId="281"/>
            <ac:spMk id="3" creationId="{F8719428-2E85-E37A-CAEB-8D342775B44A}"/>
          </ac:spMkLst>
        </pc:spChg>
      </pc:sldChg>
      <pc:sldChg chg="modSp add mod ord">
        <pc:chgData name="Matt Cusack" userId="4f9c21baa9441ee0" providerId="LiveId" clId="{82BAD4FC-2F78-4824-83C4-8782FAADAF48}" dt="2024-04-14T19:21:43.502" v="2297" actId="113"/>
        <pc:sldMkLst>
          <pc:docMk/>
          <pc:sldMk cId="1320401523" sldId="282"/>
        </pc:sldMkLst>
        <pc:spChg chg="mod">
          <ac:chgData name="Matt Cusack" userId="4f9c21baa9441ee0" providerId="LiveId" clId="{82BAD4FC-2F78-4824-83C4-8782FAADAF48}" dt="2024-04-14T19:21:43.502" v="2297" actId="113"/>
          <ac:spMkLst>
            <pc:docMk/>
            <pc:sldMk cId="1320401523" sldId="282"/>
            <ac:spMk id="2" creationId="{7AF62570-FAC6-039F-FA49-E89D357F93F2}"/>
          </ac:spMkLst>
        </pc:spChg>
        <pc:spChg chg="mod">
          <ac:chgData name="Matt Cusack" userId="4f9c21baa9441ee0" providerId="LiveId" clId="{82BAD4FC-2F78-4824-83C4-8782FAADAF48}" dt="2024-04-14T19:21:06.556" v="2283" actId="21"/>
          <ac:spMkLst>
            <pc:docMk/>
            <pc:sldMk cId="1320401523" sldId="282"/>
            <ac:spMk id="3" creationId="{C86E4C42-D2ED-4EE2-1551-B89ACCE0F9CF}"/>
          </ac:spMkLst>
        </pc:spChg>
      </pc:sldChg>
      <pc:sldChg chg="modSp new del mod">
        <pc:chgData name="Matt Cusack" userId="4f9c21baa9441ee0" providerId="LiveId" clId="{82BAD4FC-2F78-4824-83C4-8782FAADAF48}" dt="2024-04-14T21:03:20.706" v="3638" actId="47"/>
        <pc:sldMkLst>
          <pc:docMk/>
          <pc:sldMk cId="3408248144" sldId="283"/>
        </pc:sldMkLst>
        <pc:spChg chg="mod">
          <ac:chgData name="Matt Cusack" userId="4f9c21baa9441ee0" providerId="LiveId" clId="{82BAD4FC-2F78-4824-83C4-8782FAADAF48}" dt="2024-04-14T20:50:26.265" v="3497" actId="113"/>
          <ac:spMkLst>
            <pc:docMk/>
            <pc:sldMk cId="3408248144" sldId="283"/>
            <ac:spMk id="2" creationId="{D5461CC1-0080-6832-67B4-BFE998F42B59}"/>
          </ac:spMkLst>
        </pc:spChg>
        <pc:spChg chg="mod">
          <ac:chgData name="Matt Cusack" userId="4f9c21baa9441ee0" providerId="LiveId" clId="{82BAD4FC-2F78-4824-83C4-8782FAADAF48}" dt="2024-04-14T21:02:59.757" v="3623" actId="20577"/>
          <ac:spMkLst>
            <pc:docMk/>
            <pc:sldMk cId="3408248144" sldId="283"/>
            <ac:spMk id="3" creationId="{9C6B28A2-CCAF-B19C-0EA5-BAA459FE1154}"/>
          </ac:spMkLst>
        </pc:spChg>
      </pc:sldChg>
      <pc:sldChg chg="modSp new del mod">
        <pc:chgData name="Matt Cusack" userId="4f9c21baa9441ee0" providerId="LiveId" clId="{82BAD4FC-2F78-4824-83C4-8782FAADAF48}" dt="2024-04-09T21:20:51.119" v="1592" actId="47"/>
        <pc:sldMkLst>
          <pc:docMk/>
          <pc:sldMk cId="2436578108" sldId="284"/>
        </pc:sldMkLst>
        <pc:spChg chg="mod">
          <ac:chgData name="Matt Cusack" userId="4f9c21baa9441ee0" providerId="LiveId" clId="{82BAD4FC-2F78-4824-83C4-8782FAADAF48}" dt="2024-04-09T21:18:29.466" v="1566" actId="20577"/>
          <ac:spMkLst>
            <pc:docMk/>
            <pc:sldMk cId="2436578108" sldId="284"/>
            <ac:spMk id="2" creationId="{884B3609-D002-1302-AB1C-A5888379927A}"/>
          </ac:spMkLst>
        </pc:spChg>
        <pc:spChg chg="mod">
          <ac:chgData name="Matt Cusack" userId="4f9c21baa9441ee0" providerId="LiveId" clId="{82BAD4FC-2F78-4824-83C4-8782FAADAF48}" dt="2024-04-09T21:19:33.619" v="1582" actId="21"/>
          <ac:spMkLst>
            <pc:docMk/>
            <pc:sldMk cId="2436578108" sldId="284"/>
            <ac:spMk id="3" creationId="{541DEA6F-2219-9203-0D0C-B0C2AEE36046}"/>
          </ac:spMkLst>
        </pc:spChg>
      </pc:sldChg>
      <pc:sldChg chg="addSp delSp modSp add mod ord setBg delDesignElem">
        <pc:chgData name="Matt Cusack" userId="4f9c21baa9441ee0" providerId="LiveId" clId="{82BAD4FC-2F78-4824-83C4-8782FAADAF48}" dt="2024-04-14T20:50:00.323" v="3492" actId="113"/>
        <pc:sldMkLst>
          <pc:docMk/>
          <pc:sldMk cId="3479000941" sldId="284"/>
        </pc:sldMkLst>
        <pc:spChg chg="mod">
          <ac:chgData name="Matt Cusack" userId="4f9c21baa9441ee0" providerId="LiveId" clId="{82BAD4FC-2F78-4824-83C4-8782FAADAF48}" dt="2024-04-14T20:50:00.323" v="3492" actId="113"/>
          <ac:spMkLst>
            <pc:docMk/>
            <pc:sldMk cId="3479000941" sldId="284"/>
            <ac:spMk id="2" creationId="{FB1F0B4B-DECC-9AB1-ADDE-345C5A212FBE}"/>
          </ac:spMkLst>
        </pc:spChg>
        <pc:spChg chg="mod">
          <ac:chgData name="Matt Cusack" userId="4f9c21baa9441ee0" providerId="LiveId" clId="{82BAD4FC-2F78-4824-83C4-8782FAADAF48}" dt="2024-04-14T19:30:30.396" v="2616" actId="20577"/>
          <ac:spMkLst>
            <pc:docMk/>
            <pc:sldMk cId="3479000941" sldId="284"/>
            <ac:spMk id="3" creationId="{A8CC6302-4C34-DACE-5432-954256B1D6DF}"/>
          </ac:spMkLst>
        </pc:spChg>
        <pc:spChg chg="add del">
          <ac:chgData name="Matt Cusack" userId="4f9c21baa9441ee0" providerId="LiveId" clId="{82BAD4FC-2F78-4824-83C4-8782FAADAF48}" dt="2024-04-13T23:27:00.444" v="2252" actId="26606"/>
          <ac:spMkLst>
            <pc:docMk/>
            <pc:sldMk cId="3479000941" sldId="284"/>
            <ac:spMk id="10" creationId="{10EB215C-7839-4CEA-AA02-B8F7755F9CE9}"/>
          </ac:spMkLst>
        </pc:spChg>
        <pc:spChg chg="add del">
          <ac:chgData name="Matt Cusack" userId="4f9c21baa9441ee0" providerId="LiveId" clId="{82BAD4FC-2F78-4824-83C4-8782FAADAF48}" dt="2024-04-13T23:27:00.444" v="2252" actId="26606"/>
          <ac:spMkLst>
            <pc:docMk/>
            <pc:sldMk cId="3479000941" sldId="284"/>
            <ac:spMk id="12" creationId="{91011C6D-05BE-4D99-8C11-A0E478B12996}"/>
          </ac:spMkLst>
        </pc:spChg>
        <pc:spChg chg="add del">
          <ac:chgData name="Matt Cusack" userId="4f9c21baa9441ee0" providerId="LiveId" clId="{82BAD4FC-2F78-4824-83C4-8782FAADAF48}" dt="2024-04-13T23:27:00.444" v="2252" actId="26606"/>
          <ac:spMkLst>
            <pc:docMk/>
            <pc:sldMk cId="3479000941" sldId="284"/>
            <ac:spMk id="14" creationId="{6BFFEA99-E831-4C3B-8D16-0EA4AB33FFCA}"/>
          </ac:spMkLst>
        </pc:spChg>
        <pc:spChg chg="add del">
          <ac:chgData name="Matt Cusack" userId="4f9c21baa9441ee0" providerId="LiveId" clId="{82BAD4FC-2F78-4824-83C4-8782FAADAF48}" dt="2024-04-13T23:27:00.444" v="2252" actId="26606"/>
          <ac:spMkLst>
            <pc:docMk/>
            <pc:sldMk cId="3479000941" sldId="284"/>
            <ac:spMk id="16" creationId="{3B9FD11D-7561-43C8-BE54-00D7DCF0E211}"/>
          </ac:spMkLst>
        </pc:spChg>
        <pc:spChg chg="add del">
          <ac:chgData name="Matt Cusack" userId="4f9c21baa9441ee0" providerId="LiveId" clId="{82BAD4FC-2F78-4824-83C4-8782FAADAF48}" dt="2024-04-13T23:27:00.444" v="2252" actId="26606"/>
          <ac:spMkLst>
            <pc:docMk/>
            <pc:sldMk cId="3479000941" sldId="284"/>
            <ac:spMk id="18" creationId="{8D91DE60-2C2D-4D7E-A6B4-C9499017DE4C}"/>
          </ac:spMkLst>
        </pc:spChg>
        <pc:spChg chg="add">
          <ac:chgData name="Matt Cusack" userId="4f9c21baa9441ee0" providerId="LiveId" clId="{82BAD4FC-2F78-4824-83C4-8782FAADAF48}" dt="2024-04-13T23:27:00.447" v="2253" actId="26606"/>
          <ac:spMkLst>
            <pc:docMk/>
            <pc:sldMk cId="3479000941" sldId="284"/>
            <ac:spMk id="20" creationId="{8D1AA55E-40D5-461B-A5A8-4AE8AAB71B08}"/>
          </ac:spMkLst>
        </pc:spChg>
        <pc:spChg chg="add">
          <ac:chgData name="Matt Cusack" userId="4f9c21baa9441ee0" providerId="LiveId" clId="{82BAD4FC-2F78-4824-83C4-8782FAADAF48}" dt="2024-04-13T23:27:00.447" v="2253" actId="26606"/>
          <ac:spMkLst>
            <pc:docMk/>
            <pc:sldMk cId="3479000941" sldId="284"/>
            <ac:spMk id="22" creationId="{6CB927A4-E432-4310-9CD5-E89FF5063179}"/>
          </ac:spMkLst>
        </pc:spChg>
        <pc:spChg chg="add">
          <ac:chgData name="Matt Cusack" userId="4f9c21baa9441ee0" providerId="LiveId" clId="{82BAD4FC-2F78-4824-83C4-8782FAADAF48}" dt="2024-04-13T23:27:00.447" v="2253" actId="26606"/>
          <ac:spMkLst>
            <pc:docMk/>
            <pc:sldMk cId="3479000941" sldId="284"/>
            <ac:spMk id="23" creationId="{E3020543-B24B-4EC4-8FFC-8DD88EEA91A8}"/>
          </ac:spMkLst>
        </pc:spChg>
        <pc:spChg chg="del">
          <ac:chgData name="Matt Cusack" userId="4f9c21baa9441ee0" providerId="LiveId" clId="{82BAD4FC-2F78-4824-83C4-8782FAADAF48}" dt="2024-04-09T21:22:17.396" v="1630"/>
          <ac:spMkLst>
            <pc:docMk/>
            <pc:sldMk cId="3479000941" sldId="284"/>
            <ac:spMk id="30" creationId="{BF0F4E97-E194-4493-885A-6C7C34A446DB}"/>
          </ac:spMkLst>
        </pc:spChg>
        <pc:spChg chg="del">
          <ac:chgData name="Matt Cusack" userId="4f9c21baa9441ee0" providerId="LiveId" clId="{82BAD4FC-2F78-4824-83C4-8782FAADAF48}" dt="2024-04-09T21:22:17.396" v="1630"/>
          <ac:spMkLst>
            <pc:docMk/>
            <pc:sldMk cId="3479000941" sldId="284"/>
            <ac:spMk id="32" creationId="{9CF7FE1C-8BC5-4B0C-A2BC-93AB72C90FDD}"/>
          </ac:spMkLst>
        </pc:spChg>
        <pc:picChg chg="add mod">
          <ac:chgData name="Matt Cusack" userId="4f9c21baa9441ee0" providerId="LiveId" clId="{82BAD4FC-2F78-4824-83C4-8782FAADAF48}" dt="2024-04-13T23:27:00.447" v="2253" actId="26606"/>
          <ac:picMkLst>
            <pc:docMk/>
            <pc:sldMk cId="3479000941" sldId="284"/>
            <ac:picMk id="5" creationId="{0E0966A6-24F1-1CF9-C9B8-BD76573AE039}"/>
          </ac:picMkLst>
        </pc:picChg>
        <pc:cxnChg chg="add">
          <ac:chgData name="Matt Cusack" userId="4f9c21baa9441ee0" providerId="LiveId" clId="{82BAD4FC-2F78-4824-83C4-8782FAADAF48}" dt="2024-04-13T23:27:00.447" v="2253" actId="26606"/>
          <ac:cxnSpMkLst>
            <pc:docMk/>
            <pc:sldMk cId="3479000941" sldId="284"/>
            <ac:cxnSpMk id="21" creationId="{7EB498BD-8089-4626-91EA-4978EBEF535E}"/>
          </ac:cxnSpMkLst>
        </pc:cxnChg>
      </pc:sldChg>
      <pc:sldChg chg="modSp add mod ord">
        <pc:chgData name="Matt Cusack" userId="4f9c21baa9441ee0" providerId="LiveId" clId="{82BAD4FC-2F78-4824-83C4-8782FAADAF48}" dt="2024-04-14T20:49:56.103" v="3491" actId="113"/>
        <pc:sldMkLst>
          <pc:docMk/>
          <pc:sldMk cId="3317037748" sldId="285"/>
        </pc:sldMkLst>
        <pc:spChg chg="mod">
          <ac:chgData name="Matt Cusack" userId="4f9c21baa9441ee0" providerId="LiveId" clId="{82BAD4FC-2F78-4824-83C4-8782FAADAF48}" dt="2024-04-14T20:49:56.103" v="3491" actId="113"/>
          <ac:spMkLst>
            <pc:docMk/>
            <pc:sldMk cId="3317037748" sldId="285"/>
            <ac:spMk id="2" creationId="{8A55D0D4-1789-74DC-9328-D64C32951870}"/>
          </ac:spMkLst>
        </pc:spChg>
        <pc:spChg chg="mod">
          <ac:chgData name="Matt Cusack" userId="4f9c21baa9441ee0" providerId="LiveId" clId="{82BAD4FC-2F78-4824-83C4-8782FAADAF48}" dt="2024-04-14T20:39:38.138" v="3385" actId="20577"/>
          <ac:spMkLst>
            <pc:docMk/>
            <pc:sldMk cId="3317037748" sldId="285"/>
            <ac:spMk id="3" creationId="{2212F73E-2C58-0FB1-8F2C-840147A6BADD}"/>
          </ac:spMkLst>
        </pc:spChg>
      </pc:sldChg>
      <pc:sldChg chg="addSp delSp modSp add mod ord setBg delDesignElem">
        <pc:chgData name="Matt Cusack" userId="4f9c21baa9441ee0" providerId="LiveId" clId="{82BAD4FC-2F78-4824-83C4-8782FAADAF48}" dt="2024-04-14T21:00:11.119" v="3601" actId="26606"/>
        <pc:sldMkLst>
          <pc:docMk/>
          <pc:sldMk cId="518829623" sldId="286"/>
        </pc:sldMkLst>
        <pc:spChg chg="mod">
          <ac:chgData name="Matt Cusack" userId="4f9c21baa9441ee0" providerId="LiveId" clId="{82BAD4FC-2F78-4824-83C4-8782FAADAF48}" dt="2024-04-14T21:00:11.119" v="3601" actId="26606"/>
          <ac:spMkLst>
            <pc:docMk/>
            <pc:sldMk cId="518829623" sldId="286"/>
            <ac:spMk id="2" creationId="{6784DD69-61C6-E200-AF36-CB375C62CBF9}"/>
          </ac:spMkLst>
        </pc:spChg>
        <pc:spChg chg="mod">
          <ac:chgData name="Matt Cusack" userId="4f9c21baa9441ee0" providerId="LiveId" clId="{82BAD4FC-2F78-4824-83C4-8782FAADAF48}" dt="2024-04-14T21:00:11.119" v="3601" actId="26606"/>
          <ac:spMkLst>
            <pc:docMk/>
            <pc:sldMk cId="518829623" sldId="286"/>
            <ac:spMk id="3" creationId="{959D07FE-2413-B261-9F02-6FA11AF053E9}"/>
          </ac:spMkLst>
        </pc:spChg>
        <pc:spChg chg="add">
          <ac:chgData name="Matt Cusack" userId="4f9c21baa9441ee0" providerId="LiveId" clId="{82BAD4FC-2F78-4824-83C4-8782FAADAF48}" dt="2024-04-14T21:00:11.119" v="3601" actId="26606"/>
          <ac:spMkLst>
            <pc:docMk/>
            <pc:sldMk cId="518829623" sldId="286"/>
            <ac:spMk id="9" creationId="{058A14AF-9FB5-4CC7-BA35-E8E85D3EDF0E}"/>
          </ac:spMkLst>
        </pc:spChg>
        <pc:spChg chg="add">
          <ac:chgData name="Matt Cusack" userId="4f9c21baa9441ee0" providerId="LiveId" clId="{82BAD4FC-2F78-4824-83C4-8782FAADAF48}" dt="2024-04-14T21:00:11.119" v="3601" actId="26606"/>
          <ac:spMkLst>
            <pc:docMk/>
            <pc:sldMk cId="518829623" sldId="286"/>
            <ac:spMk id="10" creationId="{3A9A4357-BD1D-4622-A4FE-766E6AB8DE84}"/>
          </ac:spMkLst>
        </pc:spChg>
        <pc:spChg chg="add">
          <ac:chgData name="Matt Cusack" userId="4f9c21baa9441ee0" providerId="LiveId" clId="{82BAD4FC-2F78-4824-83C4-8782FAADAF48}" dt="2024-04-14T21:00:11.119" v="3601" actId="26606"/>
          <ac:spMkLst>
            <pc:docMk/>
            <pc:sldMk cId="518829623" sldId="286"/>
            <ac:spMk id="11" creationId="{E659831F-0D9A-4C63-9EBB-8435B85A440F}"/>
          </ac:spMkLst>
        </pc:spChg>
        <pc:spChg chg="del">
          <ac:chgData name="Matt Cusack" userId="4f9c21baa9441ee0" providerId="LiveId" clId="{82BAD4FC-2F78-4824-83C4-8782FAADAF48}" dt="2024-04-09T21:27:05.599" v="1748"/>
          <ac:spMkLst>
            <pc:docMk/>
            <pc:sldMk cId="518829623" sldId="286"/>
            <ac:spMk id="12" creationId="{7FF47CB7-972F-479F-A36D-9E72D26EC8DA}"/>
          </ac:spMkLst>
        </pc:spChg>
        <pc:spChg chg="del">
          <ac:chgData name="Matt Cusack" userId="4f9c21baa9441ee0" providerId="LiveId" clId="{82BAD4FC-2F78-4824-83C4-8782FAADAF48}" dt="2024-04-09T21:27:05.599" v="1748"/>
          <ac:spMkLst>
            <pc:docMk/>
            <pc:sldMk cId="518829623" sldId="286"/>
            <ac:spMk id="14" creationId="{0D153B68-5844-490D-8E67-F616D6D721CA}"/>
          </ac:spMkLst>
        </pc:spChg>
        <pc:spChg chg="del">
          <ac:chgData name="Matt Cusack" userId="4f9c21baa9441ee0" providerId="LiveId" clId="{82BAD4FC-2F78-4824-83C4-8782FAADAF48}" dt="2024-04-09T21:27:05.599" v="1748"/>
          <ac:spMkLst>
            <pc:docMk/>
            <pc:sldMk cId="518829623" sldId="286"/>
            <ac:spMk id="16" creationId="{9A0D773F-7A7D-4DBB-9DEA-86BB8B8F4BC8}"/>
          </ac:spMkLst>
        </pc:spChg>
        <pc:spChg chg="add">
          <ac:chgData name="Matt Cusack" userId="4f9c21baa9441ee0" providerId="LiveId" clId="{82BAD4FC-2F78-4824-83C4-8782FAADAF48}" dt="2024-04-14T21:00:11.119" v="3601" actId="26606"/>
          <ac:spMkLst>
            <pc:docMk/>
            <pc:sldMk cId="518829623" sldId="286"/>
            <ac:spMk id="18" creationId="{E6995CE5-F890-4ABA-82A2-26507CE8D2A3}"/>
          </ac:spMkLst>
        </pc:spChg>
        <pc:picChg chg="add del mod">
          <ac:chgData name="Matt Cusack" userId="4f9c21baa9441ee0" providerId="LiveId" clId="{82BAD4FC-2F78-4824-83C4-8782FAADAF48}" dt="2024-04-14T20:59:42.257" v="3595" actId="21"/>
          <ac:picMkLst>
            <pc:docMk/>
            <pc:sldMk cId="518829623" sldId="286"/>
            <ac:picMk id="5" creationId="{7F318AB3-B197-C90A-7BC4-A010D8085742}"/>
          </ac:picMkLst>
        </pc:picChg>
        <pc:picChg chg="add mod">
          <ac:chgData name="Matt Cusack" userId="4f9c21baa9441ee0" providerId="LiveId" clId="{82BAD4FC-2F78-4824-83C4-8782FAADAF48}" dt="2024-04-14T21:00:11.119" v="3601" actId="26606"/>
          <ac:picMkLst>
            <pc:docMk/>
            <pc:sldMk cId="518829623" sldId="286"/>
            <ac:picMk id="7" creationId="{8FC5452A-4FC3-AB67-1940-0C00BF1F61E9}"/>
          </ac:picMkLst>
        </pc:picChg>
      </pc:sldChg>
      <pc:sldChg chg="modSp new mod">
        <pc:chgData name="Matt Cusack" userId="4f9c21baa9441ee0" providerId="LiveId" clId="{82BAD4FC-2F78-4824-83C4-8782FAADAF48}" dt="2024-04-10T20:29:59.131" v="2139" actId="20577"/>
        <pc:sldMkLst>
          <pc:docMk/>
          <pc:sldMk cId="3078157138" sldId="287"/>
        </pc:sldMkLst>
        <pc:spChg chg="mod">
          <ac:chgData name="Matt Cusack" userId="4f9c21baa9441ee0" providerId="LiveId" clId="{82BAD4FC-2F78-4824-83C4-8782FAADAF48}" dt="2024-04-10T18:46:26.748" v="1941" actId="20577"/>
          <ac:spMkLst>
            <pc:docMk/>
            <pc:sldMk cId="3078157138" sldId="287"/>
            <ac:spMk id="2" creationId="{626659D8-0C3E-343A-8D1A-E1C0D074D62D}"/>
          </ac:spMkLst>
        </pc:spChg>
        <pc:spChg chg="mod">
          <ac:chgData name="Matt Cusack" userId="4f9c21baa9441ee0" providerId="LiveId" clId="{82BAD4FC-2F78-4824-83C4-8782FAADAF48}" dt="2024-04-10T20:29:59.131" v="2139" actId="20577"/>
          <ac:spMkLst>
            <pc:docMk/>
            <pc:sldMk cId="3078157138" sldId="287"/>
            <ac:spMk id="3" creationId="{F10CFB22-35D6-06DA-3331-4F1B1CB93E44}"/>
          </ac:spMkLst>
        </pc:spChg>
      </pc:sldChg>
      <pc:sldChg chg="addSp modSp add mod ord setBg">
        <pc:chgData name="Matt Cusack" userId="4f9c21baa9441ee0" providerId="LiveId" clId="{82BAD4FC-2F78-4824-83C4-8782FAADAF48}" dt="2024-04-14T19:15:45.178" v="2266" actId="20577"/>
        <pc:sldMkLst>
          <pc:docMk/>
          <pc:sldMk cId="271372267" sldId="288"/>
        </pc:sldMkLst>
        <pc:spChg chg="mod">
          <ac:chgData name="Matt Cusack" userId="4f9c21baa9441ee0" providerId="LiveId" clId="{82BAD4FC-2F78-4824-83C4-8782FAADAF48}" dt="2024-04-10T20:32:29.727" v="2181" actId="26606"/>
          <ac:spMkLst>
            <pc:docMk/>
            <pc:sldMk cId="271372267" sldId="288"/>
            <ac:spMk id="2" creationId="{626659D8-0C3E-343A-8D1A-E1C0D074D62D}"/>
          </ac:spMkLst>
        </pc:spChg>
        <pc:spChg chg="mod">
          <ac:chgData name="Matt Cusack" userId="4f9c21baa9441ee0" providerId="LiveId" clId="{82BAD4FC-2F78-4824-83C4-8782FAADAF48}" dt="2024-04-10T20:33:25.775" v="2200" actId="5793"/>
          <ac:spMkLst>
            <pc:docMk/>
            <pc:sldMk cId="271372267" sldId="288"/>
            <ac:spMk id="3" creationId="{F10CFB22-35D6-06DA-3331-4F1B1CB93E44}"/>
          </ac:spMkLst>
        </pc:spChg>
        <pc:spChg chg="add mod">
          <ac:chgData name="Matt Cusack" userId="4f9c21baa9441ee0" providerId="LiveId" clId="{82BAD4FC-2F78-4824-83C4-8782FAADAF48}" dt="2024-04-14T19:15:45.178" v="2266" actId="20577"/>
          <ac:spMkLst>
            <pc:docMk/>
            <pc:sldMk cId="271372267" sldId="288"/>
            <ac:spMk id="5" creationId="{8BCFAE2A-35B0-86AD-103E-26404A930196}"/>
          </ac:spMkLst>
        </pc:spChg>
        <pc:spChg chg="add">
          <ac:chgData name="Matt Cusack" userId="4f9c21baa9441ee0" providerId="LiveId" clId="{82BAD4FC-2F78-4824-83C4-8782FAADAF48}" dt="2024-04-10T20:32:29.727" v="2181" actId="26606"/>
          <ac:spMkLst>
            <pc:docMk/>
            <pc:sldMk cId="271372267" sldId="288"/>
            <ac:spMk id="10" creationId="{4FFBEE45-F140-49D5-85EA-C78C24340B23}"/>
          </ac:spMkLst>
        </pc:spChg>
      </pc:sldChg>
      <pc:sldChg chg="new del">
        <pc:chgData name="Matt Cusack" userId="4f9c21baa9441ee0" providerId="LiveId" clId="{82BAD4FC-2F78-4824-83C4-8782FAADAF48}" dt="2024-04-10T18:45:52.119" v="1912" actId="680"/>
        <pc:sldMkLst>
          <pc:docMk/>
          <pc:sldMk cId="592658664" sldId="288"/>
        </pc:sldMkLst>
      </pc:sldChg>
      <pc:sldChg chg="modSp new add del mod">
        <pc:chgData name="Matt Cusack" userId="4f9c21baa9441ee0" providerId="LiveId" clId="{82BAD4FC-2F78-4824-83C4-8782FAADAF48}" dt="2024-04-14T19:25:48.757" v="2326" actId="47"/>
        <pc:sldMkLst>
          <pc:docMk/>
          <pc:sldMk cId="2561585860" sldId="289"/>
        </pc:sldMkLst>
        <pc:spChg chg="mod">
          <ac:chgData name="Matt Cusack" userId="4f9c21baa9441ee0" providerId="LiveId" clId="{82BAD4FC-2F78-4824-83C4-8782FAADAF48}" dt="2024-04-14T19:25:46.290" v="2325" actId="21"/>
          <ac:spMkLst>
            <pc:docMk/>
            <pc:sldMk cId="2561585860" sldId="289"/>
            <ac:spMk id="2" creationId="{190729E1-953D-9736-9613-59494D59CFAE}"/>
          </ac:spMkLst>
        </pc:spChg>
        <pc:spChg chg="mod">
          <ac:chgData name="Matt Cusack" userId="4f9c21baa9441ee0" providerId="LiveId" clId="{82BAD4FC-2F78-4824-83C4-8782FAADAF48}" dt="2024-04-14T19:25:29.409" v="2309" actId="21"/>
          <ac:spMkLst>
            <pc:docMk/>
            <pc:sldMk cId="2561585860" sldId="289"/>
            <ac:spMk id="3" creationId="{73D46118-A14B-3575-8469-2278ACA7F2EA}"/>
          </ac:spMkLst>
        </pc:spChg>
      </pc:sldChg>
      <pc:sldChg chg="modSp new mod">
        <pc:chgData name="Matt Cusack" userId="4f9c21baa9441ee0" providerId="LiveId" clId="{82BAD4FC-2F78-4824-83C4-8782FAADAF48}" dt="2024-04-14T21:00:35.448" v="3606" actId="12"/>
        <pc:sldMkLst>
          <pc:docMk/>
          <pc:sldMk cId="4267982841" sldId="289"/>
        </pc:sldMkLst>
        <pc:spChg chg="mod">
          <ac:chgData name="Matt Cusack" userId="4f9c21baa9441ee0" providerId="LiveId" clId="{82BAD4FC-2F78-4824-83C4-8782FAADAF48}" dt="2024-04-14T20:49:35.134" v="3486" actId="113"/>
          <ac:spMkLst>
            <pc:docMk/>
            <pc:sldMk cId="4267982841" sldId="289"/>
            <ac:spMk id="2" creationId="{DACA49B0-7309-4F57-AAE7-395D4341FD94}"/>
          </ac:spMkLst>
        </pc:spChg>
        <pc:spChg chg="mod">
          <ac:chgData name="Matt Cusack" userId="4f9c21baa9441ee0" providerId="LiveId" clId="{82BAD4FC-2F78-4824-83C4-8782FAADAF48}" dt="2024-04-14T21:00:35.448" v="3606" actId="12"/>
          <ac:spMkLst>
            <pc:docMk/>
            <pc:sldMk cId="4267982841" sldId="289"/>
            <ac:spMk id="3" creationId="{8F217980-5C7D-D091-6C31-11F12F6ECA48}"/>
          </ac:spMkLst>
        </pc:spChg>
      </pc:sldChg>
      <pc:sldChg chg="modSp new del mod">
        <pc:chgData name="Matt Cusack" userId="4f9c21baa9441ee0" providerId="LiveId" clId="{82BAD4FC-2F78-4824-83C4-8782FAADAF48}" dt="2024-04-14T19:23:02.766" v="2302" actId="47"/>
        <pc:sldMkLst>
          <pc:docMk/>
          <pc:sldMk cId="1212022835" sldId="290"/>
        </pc:sldMkLst>
        <pc:spChg chg="mod">
          <ac:chgData name="Matt Cusack" userId="4f9c21baa9441ee0" providerId="LiveId" clId="{82BAD4FC-2F78-4824-83C4-8782FAADAF48}" dt="2024-04-14T19:21:56.256" v="2299" actId="20577"/>
          <ac:spMkLst>
            <pc:docMk/>
            <pc:sldMk cId="1212022835" sldId="290"/>
            <ac:spMk id="2" creationId="{0B87FF21-4F7F-94FE-C668-ED419A6B861C}"/>
          </ac:spMkLst>
        </pc:spChg>
        <pc:spChg chg="mod">
          <ac:chgData name="Matt Cusack" userId="4f9c21baa9441ee0" providerId="LiveId" clId="{82BAD4FC-2F78-4824-83C4-8782FAADAF48}" dt="2024-04-14T19:21:02.356" v="2282"/>
          <ac:spMkLst>
            <pc:docMk/>
            <pc:sldMk cId="1212022835" sldId="290"/>
            <ac:spMk id="3" creationId="{5CA28566-CBFF-2EFF-A7F6-20506450A982}"/>
          </ac:spMkLst>
        </pc:spChg>
      </pc:sldChg>
    </pc:docChg>
  </pc:docChgLst>
  <pc:docChgLst>
    <pc:chgData name="Matt Cusack" userId="4f9c21baa9441ee0" providerId="LiveId" clId="{42EA41FE-D90C-427F-A5F5-02CCC4CF094F}"/>
    <pc:docChg chg="modSld">
      <pc:chgData name="Matt Cusack" userId="4f9c21baa9441ee0" providerId="LiveId" clId="{42EA41FE-D90C-427F-A5F5-02CCC4CF094F}" dt="2024-03-11T15:45:20.277" v="1" actId="20577"/>
      <pc:docMkLst>
        <pc:docMk/>
      </pc:docMkLst>
      <pc:sldChg chg="modSp mod">
        <pc:chgData name="Matt Cusack" userId="4f9c21baa9441ee0" providerId="LiveId" clId="{42EA41FE-D90C-427F-A5F5-02CCC4CF094F}" dt="2024-03-11T15:45:20.277" v="1" actId="20577"/>
        <pc:sldMkLst>
          <pc:docMk/>
          <pc:sldMk cId="1706132229" sldId="256"/>
        </pc:sldMkLst>
        <pc:spChg chg="mod">
          <ac:chgData name="Matt Cusack" userId="4f9c21baa9441ee0" providerId="LiveId" clId="{42EA41FE-D90C-427F-A5F5-02CCC4CF094F}" dt="2024-03-11T15:45:20.277" v="1" actId="20577"/>
          <ac:spMkLst>
            <pc:docMk/>
            <pc:sldMk cId="1706132229" sldId="256"/>
            <ac:spMk id="2" creationId="{9A3F34A6-3C56-F2D4-C56A-4F560B359D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B765-1A40-C4B7-7879-38BA89756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5812B-84D9-758B-C464-9C28461A1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B7E4E6-3CE0-3387-CE18-77D9164CCA88}"/>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5" name="Footer Placeholder 4">
            <a:extLst>
              <a:ext uri="{FF2B5EF4-FFF2-40B4-BE49-F238E27FC236}">
                <a16:creationId xmlns:a16="http://schemas.microsoft.com/office/drawing/2014/main" id="{FE274E24-0263-D81E-4C2D-6AAA22F32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60270-2089-1658-BE7E-D67CB93F5844}"/>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35688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F9F0-E2E0-F303-5946-86B3704558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8C5E46-AE24-FBC9-CDC1-72A019EA4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F945E-1D0A-C04C-52AD-5AA95BFBB32D}"/>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5" name="Footer Placeholder 4">
            <a:extLst>
              <a:ext uri="{FF2B5EF4-FFF2-40B4-BE49-F238E27FC236}">
                <a16:creationId xmlns:a16="http://schemas.microsoft.com/office/drawing/2014/main" id="{3FF04ABF-6DB6-EEB6-115E-7D4C0AC92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08686-724E-930D-C632-DE8A34646AB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23003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D72DF-E150-AE95-E14A-698B2B9BF8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57A3D-8FC5-925D-86FB-80AD94BD64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2C843-90BE-6A73-E5DE-FEA8E49AB6FA}"/>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5" name="Footer Placeholder 4">
            <a:extLst>
              <a:ext uri="{FF2B5EF4-FFF2-40B4-BE49-F238E27FC236}">
                <a16:creationId xmlns:a16="http://schemas.microsoft.com/office/drawing/2014/main" id="{6B081CB4-C8AE-9DF6-85BA-452BB3473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2F6AF-C4F4-E975-0CD6-E5385B984CBE}"/>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27676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D73B-83F7-704F-247B-0D5C775E0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EA895-C5FE-D0CA-B7CB-F3593F800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3ACDA-6CD4-E66E-CA52-DC11324E34AA}"/>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5" name="Footer Placeholder 4">
            <a:extLst>
              <a:ext uri="{FF2B5EF4-FFF2-40B4-BE49-F238E27FC236}">
                <a16:creationId xmlns:a16="http://schemas.microsoft.com/office/drawing/2014/main" id="{A4F3E8C1-ED3D-16E2-D1D6-D8446050A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9D453-9347-7E14-23F0-D3D415DD2CE8}"/>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8546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0826-3BA8-8397-8DD2-727593ED9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E5BC8F-4A62-83FA-F091-3FC3590316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79A7B-53A4-B22C-4017-AB593047DB96}"/>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5" name="Footer Placeholder 4">
            <a:extLst>
              <a:ext uri="{FF2B5EF4-FFF2-40B4-BE49-F238E27FC236}">
                <a16:creationId xmlns:a16="http://schemas.microsoft.com/office/drawing/2014/main" id="{9CF62D8A-22A4-127E-FCCC-A9810BFBB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312C1-A623-12D5-F5D2-DAE3D6F51B7C}"/>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52686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FC98-87F6-A11F-1199-B61459A5A2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2D607-2B8F-D8BF-BD8D-29254C865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8ADA7E-3595-CB2E-8937-554923C23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89D4C-678C-8F48-2E9C-B2508A00946F}"/>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6" name="Footer Placeholder 5">
            <a:extLst>
              <a:ext uri="{FF2B5EF4-FFF2-40B4-BE49-F238E27FC236}">
                <a16:creationId xmlns:a16="http://schemas.microsoft.com/office/drawing/2014/main" id="{29D628D3-5856-C508-81CB-FC3ADCB94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DE5D9-E620-8E68-44A0-FB7B1ACAEAC4}"/>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7799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701B-E8A8-9D97-4C4D-E9F1CD5367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30E5C-9591-9319-729D-621E04240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84BA1-E364-450E-12B0-162AF02217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36FDC8-CEFD-99BA-AF4A-3EECB5ED7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9F1C6-5D97-AD64-82CE-44C61F15E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1D1375-8231-E7FB-35BB-C62EF287DF3A}"/>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8" name="Footer Placeholder 7">
            <a:extLst>
              <a:ext uri="{FF2B5EF4-FFF2-40B4-BE49-F238E27FC236}">
                <a16:creationId xmlns:a16="http://schemas.microsoft.com/office/drawing/2014/main" id="{C6A88873-9E69-A076-C61E-7AEC1EAD5C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E78409-0512-FA35-7342-4DAC3E85FC80}"/>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30631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81D8-3417-9156-C509-3CD248066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45975-D7F8-17C7-B275-F07DE990146B}"/>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4" name="Footer Placeholder 3">
            <a:extLst>
              <a:ext uri="{FF2B5EF4-FFF2-40B4-BE49-F238E27FC236}">
                <a16:creationId xmlns:a16="http://schemas.microsoft.com/office/drawing/2014/main" id="{0C894FB1-1DB6-DBEF-840B-8B4D9BDA1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E9A2A-5BC6-9A75-A163-CDABD16B6EF8}"/>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09369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0C3C5-A40C-D0B5-8A3A-90ECE31BE2AC}"/>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3" name="Footer Placeholder 2">
            <a:extLst>
              <a:ext uri="{FF2B5EF4-FFF2-40B4-BE49-F238E27FC236}">
                <a16:creationId xmlns:a16="http://schemas.microsoft.com/office/drawing/2014/main" id="{FD817268-082D-BAE2-90B1-021C1B3F4C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6EACB-A2DA-2845-FC95-6B5D2D7E177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73077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631C-8CB4-38A0-DE06-B3E009F0B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3A606B-0EB6-0725-CC9B-4D093F8C7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898C16-74F5-A04C-1293-79AEB89D7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CB885-A41D-E82B-AD75-3EB63CD5FDAC}"/>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6" name="Footer Placeholder 5">
            <a:extLst>
              <a:ext uri="{FF2B5EF4-FFF2-40B4-BE49-F238E27FC236}">
                <a16:creationId xmlns:a16="http://schemas.microsoft.com/office/drawing/2014/main" id="{A2678778-40C3-821F-D469-7FC737238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B4CEE-4BC6-6364-C3EA-5B6061910519}"/>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77325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DA62-2E87-B200-DD03-53DD2B731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4A03E-9C7E-5A0C-EC41-D88E19E0F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4CA9BE-5F98-A009-1034-F177D8DD1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B515F-1567-5FDB-628B-C40964CD8C02}"/>
              </a:ext>
            </a:extLst>
          </p:cNvPr>
          <p:cNvSpPr>
            <a:spLocks noGrp="1"/>
          </p:cNvSpPr>
          <p:nvPr>
            <p:ph type="dt" sz="half" idx="10"/>
          </p:nvPr>
        </p:nvSpPr>
        <p:spPr/>
        <p:txBody>
          <a:bodyPr/>
          <a:lstStyle/>
          <a:p>
            <a:fld id="{35AB8907-1FCB-4506-AB1D-CC20D6D6A86B}" type="datetimeFigureOut">
              <a:rPr lang="en-US" smtClean="0"/>
              <a:t>4/13/2024</a:t>
            </a:fld>
            <a:endParaRPr lang="en-US"/>
          </a:p>
        </p:txBody>
      </p:sp>
      <p:sp>
        <p:nvSpPr>
          <p:cNvPr id="6" name="Footer Placeholder 5">
            <a:extLst>
              <a:ext uri="{FF2B5EF4-FFF2-40B4-BE49-F238E27FC236}">
                <a16:creationId xmlns:a16="http://schemas.microsoft.com/office/drawing/2014/main" id="{A310EF73-9B1B-D284-77C9-2446BCA7D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09480-22C6-E448-CFD8-4CE4674BE35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284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487EB-8459-EA53-25B1-A19D1BEAD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B46E2F-25A7-BD8B-D4B5-82C0DCDF6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B2388-4C9D-4814-D5F8-2482EBDCD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AB8907-1FCB-4506-AB1D-CC20D6D6A86B}" type="datetimeFigureOut">
              <a:rPr lang="en-US" smtClean="0"/>
              <a:t>4/13/2024</a:t>
            </a:fld>
            <a:endParaRPr lang="en-US"/>
          </a:p>
        </p:txBody>
      </p:sp>
      <p:sp>
        <p:nvSpPr>
          <p:cNvPr id="5" name="Footer Placeholder 4">
            <a:extLst>
              <a:ext uri="{FF2B5EF4-FFF2-40B4-BE49-F238E27FC236}">
                <a16:creationId xmlns:a16="http://schemas.microsoft.com/office/drawing/2014/main" id="{B9C99ED2-9924-1DEF-15BD-7E43B0D40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8BC8C88-14DF-06CA-2627-952252299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84FADC-A4A7-49E2-9A04-5D4F1A0DCBA9}" type="slidenum">
              <a:rPr lang="en-US" smtClean="0"/>
              <a:t>‹#›</a:t>
            </a:fld>
            <a:endParaRPr lang="en-US"/>
          </a:p>
        </p:txBody>
      </p:sp>
    </p:spTree>
    <p:extLst>
      <p:ext uri="{BB962C8B-B14F-4D97-AF65-F5344CB8AC3E}">
        <p14:creationId xmlns:p14="http://schemas.microsoft.com/office/powerpoint/2010/main" val="260507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34A6-3C56-F2D4-C56A-4F560B359DA4}"/>
              </a:ext>
            </a:extLst>
          </p:cNvPr>
          <p:cNvSpPr>
            <a:spLocks noGrp="1"/>
          </p:cNvSpPr>
          <p:nvPr>
            <p:ph type="ctrTitle"/>
          </p:nvPr>
        </p:nvSpPr>
        <p:spPr/>
        <p:txBody>
          <a:bodyPr>
            <a:normAutofit fontScale="90000"/>
          </a:bodyPr>
          <a:lstStyle/>
          <a:p>
            <a:r>
              <a:rPr lang="en-US" dirty="0"/>
              <a:t>Case Study 7: Minimizing Losses on a Classification Problem</a:t>
            </a:r>
          </a:p>
        </p:txBody>
      </p:sp>
      <p:sp>
        <p:nvSpPr>
          <p:cNvPr id="3" name="Subtitle 2">
            <a:extLst>
              <a:ext uri="{FF2B5EF4-FFF2-40B4-BE49-F238E27FC236}">
                <a16:creationId xmlns:a16="http://schemas.microsoft.com/office/drawing/2014/main" id="{DBA70AE4-4574-3F6B-4D8A-EAB2B8DE9445}"/>
              </a:ext>
            </a:extLst>
          </p:cNvPr>
          <p:cNvSpPr>
            <a:spLocks noGrp="1"/>
          </p:cNvSpPr>
          <p:nvPr>
            <p:ph type="subTitle" idx="1"/>
          </p:nvPr>
        </p:nvSpPr>
        <p:spPr/>
        <p:txBody>
          <a:bodyPr/>
          <a:lstStyle/>
          <a:p>
            <a:r>
              <a:rPr lang="en-US" dirty="0"/>
              <a:t>Matthew D. Cusack</a:t>
            </a:r>
          </a:p>
        </p:txBody>
      </p:sp>
    </p:spTree>
    <p:extLst>
      <p:ext uri="{BB962C8B-B14F-4D97-AF65-F5344CB8AC3E}">
        <p14:creationId xmlns:p14="http://schemas.microsoft.com/office/powerpoint/2010/main" val="170613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1F0B4B-DECC-9AB1-ADDE-345C5A212FBE}"/>
              </a:ext>
            </a:extLst>
          </p:cNvPr>
          <p:cNvSpPr>
            <a:spLocks noGrp="1"/>
          </p:cNvSpPr>
          <p:nvPr>
            <p:ph type="title"/>
          </p:nvPr>
        </p:nvSpPr>
        <p:spPr>
          <a:xfrm>
            <a:off x="838200" y="1336390"/>
            <a:ext cx="6155988" cy="1182927"/>
          </a:xfrm>
        </p:spPr>
        <p:txBody>
          <a:bodyPr anchor="b">
            <a:normAutofit/>
          </a:bodyPr>
          <a:lstStyle/>
          <a:p>
            <a:r>
              <a:rPr lang="en-US" sz="3500" b="1" dirty="0"/>
              <a:t>Random Forest Classifier: </a:t>
            </a:r>
            <a:r>
              <a:rPr lang="en-US" sz="3500" dirty="0"/>
              <a:t>Training &amp; Evaluating the Model</a:t>
            </a:r>
          </a:p>
        </p:txBody>
      </p:sp>
      <p:cxnSp>
        <p:nvCxnSpPr>
          <p:cNvPr id="21" name="Straight Connector 2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CC6302-4C34-DACE-5432-954256B1D6DF}"/>
              </a:ext>
            </a:extLst>
          </p:cNvPr>
          <p:cNvSpPr>
            <a:spLocks noGrp="1"/>
          </p:cNvSpPr>
          <p:nvPr>
            <p:ph idx="1"/>
          </p:nvPr>
        </p:nvSpPr>
        <p:spPr>
          <a:xfrm>
            <a:off x="803776" y="2829330"/>
            <a:ext cx="6190412" cy="3344459"/>
          </a:xfrm>
        </p:spPr>
        <p:txBody>
          <a:bodyPr anchor="t">
            <a:normAutofit lnSpcReduction="10000"/>
          </a:bodyPr>
          <a:lstStyle/>
          <a:p>
            <a:pPr marL="0" indent="0">
              <a:buNone/>
            </a:pPr>
            <a:r>
              <a:rPr lang="en-US" sz="1600" dirty="0">
                <a:solidFill>
                  <a:schemeClr val="tx1">
                    <a:alpha val="80000"/>
                  </a:schemeClr>
                </a:solidFill>
              </a:rPr>
              <a:t>Training:</a:t>
            </a:r>
          </a:p>
          <a:p>
            <a:r>
              <a:rPr lang="en-US" sz="1600" dirty="0">
                <a:solidFill>
                  <a:schemeClr val="tx1">
                    <a:alpha val="80000"/>
                  </a:schemeClr>
                </a:solidFill>
              </a:rPr>
              <a:t>The data undergoes an 80/20 split to create the training and testing sets.</a:t>
            </a:r>
          </a:p>
          <a:p>
            <a:r>
              <a:rPr lang="en-US" sz="1600" dirty="0">
                <a:solidFill>
                  <a:schemeClr val="tx1">
                    <a:alpha val="80000"/>
                  </a:schemeClr>
                </a:solidFill>
              </a:rPr>
              <a:t>The data is fit on the </a:t>
            </a:r>
            <a:r>
              <a:rPr lang="en-US" sz="1600" dirty="0" err="1">
                <a:solidFill>
                  <a:schemeClr val="tx1">
                    <a:alpha val="80000"/>
                  </a:schemeClr>
                </a:solidFill>
              </a:rPr>
              <a:t>X_train</a:t>
            </a:r>
            <a:r>
              <a:rPr lang="en-US" sz="1600" dirty="0">
                <a:solidFill>
                  <a:schemeClr val="tx1">
                    <a:alpha val="80000"/>
                  </a:schemeClr>
                </a:solidFill>
              </a:rPr>
              <a:t> and </a:t>
            </a:r>
            <a:r>
              <a:rPr lang="en-US" sz="1600" dirty="0" err="1">
                <a:solidFill>
                  <a:schemeClr val="tx1">
                    <a:alpha val="80000"/>
                  </a:schemeClr>
                </a:solidFill>
              </a:rPr>
              <a:t>y_train</a:t>
            </a:r>
            <a:endParaRPr lang="en-US" sz="1600" dirty="0">
              <a:solidFill>
                <a:schemeClr val="tx1">
                  <a:alpha val="80000"/>
                </a:schemeClr>
              </a:solidFill>
            </a:endParaRPr>
          </a:p>
          <a:p>
            <a:pPr marL="0" indent="0">
              <a:buNone/>
            </a:pPr>
            <a:r>
              <a:rPr lang="en-US" sz="1600" dirty="0">
                <a:solidFill>
                  <a:schemeClr val="tx1">
                    <a:alpha val="80000"/>
                  </a:schemeClr>
                </a:solidFill>
              </a:rPr>
              <a:t>Evaluation:</a:t>
            </a:r>
          </a:p>
          <a:p>
            <a:r>
              <a:rPr lang="en-US" sz="1600" dirty="0">
                <a:solidFill>
                  <a:schemeClr val="tx1">
                    <a:alpha val="80000"/>
                  </a:schemeClr>
                </a:solidFill>
              </a:rPr>
              <a:t>Once it is fit, it can be evaluated on the </a:t>
            </a:r>
            <a:r>
              <a:rPr lang="en-US" sz="1600" dirty="0" err="1">
                <a:solidFill>
                  <a:schemeClr val="tx1">
                    <a:alpha val="80000"/>
                  </a:schemeClr>
                </a:solidFill>
              </a:rPr>
              <a:t>X_test</a:t>
            </a:r>
            <a:r>
              <a:rPr lang="en-US" sz="1600" dirty="0">
                <a:solidFill>
                  <a:schemeClr val="tx1">
                    <a:alpha val="80000"/>
                  </a:schemeClr>
                </a:solidFill>
              </a:rPr>
              <a:t> and </a:t>
            </a:r>
            <a:r>
              <a:rPr lang="en-US" sz="1600" dirty="0" err="1">
                <a:solidFill>
                  <a:schemeClr val="tx1">
                    <a:alpha val="80000"/>
                  </a:schemeClr>
                </a:solidFill>
              </a:rPr>
              <a:t>y_test</a:t>
            </a:r>
            <a:r>
              <a:rPr lang="en-US" sz="1600" dirty="0">
                <a:solidFill>
                  <a:schemeClr val="tx1">
                    <a:alpha val="80000"/>
                  </a:schemeClr>
                </a:solidFill>
              </a:rPr>
              <a:t> data on whether the model can properly predict the value of the “y” column.</a:t>
            </a:r>
          </a:p>
          <a:p>
            <a:r>
              <a:rPr lang="en-US" sz="1600" dirty="0">
                <a:solidFill>
                  <a:schemeClr val="tx1">
                    <a:alpha val="80000"/>
                  </a:schemeClr>
                </a:solidFill>
              </a:rPr>
              <a:t>The following scores were obtained from evaluating the model:</a:t>
            </a:r>
          </a:p>
          <a:p>
            <a:pPr lvl="1"/>
            <a:r>
              <a:rPr lang="en-US" sz="1600" dirty="0">
                <a:solidFill>
                  <a:schemeClr val="tx1">
                    <a:alpha val="80000"/>
                  </a:schemeClr>
                </a:solidFill>
              </a:rPr>
              <a:t>Accuracy: 92.25%</a:t>
            </a:r>
          </a:p>
          <a:p>
            <a:pPr lvl="1"/>
            <a:r>
              <a:rPr lang="en-US" sz="1600" dirty="0">
                <a:solidFill>
                  <a:schemeClr val="tx1">
                    <a:alpha val="80000"/>
                  </a:schemeClr>
                </a:solidFill>
              </a:rPr>
              <a:t>AUC-ROC: 91.47%</a:t>
            </a:r>
          </a:p>
          <a:p>
            <a:pPr lvl="1"/>
            <a:r>
              <a:rPr lang="en-US" sz="1600" dirty="0">
                <a:solidFill>
                  <a:schemeClr val="tx1">
                    <a:alpha val="80000"/>
                  </a:schemeClr>
                </a:solidFill>
              </a:rPr>
              <a:t>Total Monetary loss: $150,580</a:t>
            </a:r>
          </a:p>
          <a:p>
            <a:pPr marL="0" indent="0">
              <a:buNone/>
            </a:pPr>
            <a:endParaRPr lang="en-US" sz="1600" dirty="0">
              <a:solidFill>
                <a:schemeClr val="tx1">
                  <a:alpha val="80000"/>
                </a:schemeClr>
              </a:solidFill>
            </a:endParaRPr>
          </a:p>
        </p:txBody>
      </p:sp>
      <p:pic>
        <p:nvPicPr>
          <p:cNvPr id="5" name="Picture 4">
            <a:extLst>
              <a:ext uri="{FF2B5EF4-FFF2-40B4-BE49-F238E27FC236}">
                <a16:creationId xmlns:a16="http://schemas.microsoft.com/office/drawing/2014/main" id="{0E0966A6-24F1-1CF9-C9B8-BD76573AE039}"/>
              </a:ext>
            </a:extLst>
          </p:cNvPr>
          <p:cNvPicPr>
            <a:picLocks noChangeAspect="1"/>
          </p:cNvPicPr>
          <p:nvPr/>
        </p:nvPicPr>
        <p:blipFill>
          <a:blip r:embed="rId2"/>
          <a:stretch>
            <a:fillRect/>
          </a:stretch>
        </p:blipFill>
        <p:spPr>
          <a:xfrm>
            <a:off x="7768655" y="1336390"/>
            <a:ext cx="3156399" cy="4837394"/>
          </a:xfrm>
          <a:prstGeom prst="rect">
            <a:avLst/>
          </a:prstGeom>
        </p:spPr>
      </p:pic>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47900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D0D4-1789-74DC-9328-D64C32951870}"/>
              </a:ext>
            </a:extLst>
          </p:cNvPr>
          <p:cNvSpPr>
            <a:spLocks noGrp="1"/>
          </p:cNvSpPr>
          <p:nvPr>
            <p:ph type="title"/>
          </p:nvPr>
        </p:nvSpPr>
        <p:spPr/>
        <p:txBody>
          <a:bodyPr/>
          <a:lstStyle/>
          <a:p>
            <a:r>
              <a:rPr lang="en-US" b="1" dirty="0" err="1"/>
              <a:t>XGBoost</a:t>
            </a:r>
            <a:r>
              <a:rPr lang="en-US" b="1" dirty="0"/>
              <a:t> Classifier:</a:t>
            </a:r>
            <a:r>
              <a:rPr lang="en-US" dirty="0"/>
              <a:t> Discussion of Metrics</a:t>
            </a:r>
          </a:p>
        </p:txBody>
      </p:sp>
      <p:sp>
        <p:nvSpPr>
          <p:cNvPr id="3" name="Content Placeholder 2">
            <a:extLst>
              <a:ext uri="{FF2B5EF4-FFF2-40B4-BE49-F238E27FC236}">
                <a16:creationId xmlns:a16="http://schemas.microsoft.com/office/drawing/2014/main" id="{2212F73E-2C58-0FB1-8F2C-840147A6BADD}"/>
              </a:ext>
            </a:extLst>
          </p:cNvPr>
          <p:cNvSpPr>
            <a:spLocks noGrp="1"/>
          </p:cNvSpPr>
          <p:nvPr>
            <p:ph idx="1"/>
          </p:nvPr>
        </p:nvSpPr>
        <p:spPr/>
        <p:txBody>
          <a:bodyPr>
            <a:normAutofit fontScale="92500" lnSpcReduction="10000"/>
          </a:bodyPr>
          <a:lstStyle/>
          <a:p>
            <a:pPr marL="0" indent="0">
              <a:buNone/>
            </a:pPr>
            <a:r>
              <a:rPr lang="en-US" dirty="0"/>
              <a:t>Using these metrics, the following can be learned about the model:</a:t>
            </a:r>
          </a:p>
          <a:p>
            <a:r>
              <a:rPr lang="en-US" dirty="0"/>
              <a:t>Accuracy: 93.03%</a:t>
            </a:r>
          </a:p>
          <a:p>
            <a:pPr lvl="1"/>
            <a:r>
              <a:rPr lang="en-US" dirty="0"/>
              <a:t>The model achieved an accuracy of 93.03%, indicating its high level of correctness in classifying instances into their respective classes</a:t>
            </a:r>
          </a:p>
          <a:p>
            <a:r>
              <a:rPr lang="en-US" dirty="0"/>
              <a:t>AUC-ROC: 92.61%</a:t>
            </a:r>
          </a:p>
          <a:p>
            <a:pPr lvl="1"/>
            <a:r>
              <a:rPr lang="en-US" dirty="0"/>
              <a:t>With an AUC-ROC score of 92.61%, the model demonstrated a strong ability to differentiate between positive and negative classes.</a:t>
            </a:r>
          </a:p>
          <a:p>
            <a:r>
              <a:rPr lang="en-US" sz="2800" dirty="0">
                <a:solidFill>
                  <a:schemeClr val="tx1">
                    <a:alpha val="80000"/>
                  </a:schemeClr>
                </a:solidFill>
              </a:rPr>
              <a:t>Total Monetary loss: $148,380</a:t>
            </a:r>
          </a:p>
          <a:p>
            <a:pPr lvl="1"/>
            <a:r>
              <a:rPr lang="en-US" dirty="0"/>
              <a:t>The total monetary loss associated with mispredictions was </a:t>
            </a:r>
            <a:r>
              <a:rPr lang="en-US" sz="2400" dirty="0">
                <a:solidFill>
                  <a:schemeClr val="tx1">
                    <a:alpha val="80000"/>
                  </a:schemeClr>
                </a:solidFill>
              </a:rPr>
              <a:t>$148,380</a:t>
            </a:r>
            <a:r>
              <a:rPr lang="en-US" dirty="0"/>
              <a:t>, underscoring the significance of considering economic implications when assessing model performance</a:t>
            </a:r>
          </a:p>
          <a:p>
            <a:pPr lvl="1"/>
            <a:r>
              <a:rPr lang="en-US" dirty="0"/>
              <a:t>Improvement of $3,580 from being untuned</a:t>
            </a:r>
          </a:p>
        </p:txBody>
      </p:sp>
    </p:spTree>
    <p:extLst>
      <p:ext uri="{BB962C8B-B14F-4D97-AF65-F5344CB8AC3E}">
        <p14:creationId xmlns:p14="http://schemas.microsoft.com/office/powerpoint/2010/main" val="331703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D0D4-1789-74DC-9328-D64C32951870}"/>
              </a:ext>
            </a:extLst>
          </p:cNvPr>
          <p:cNvSpPr>
            <a:spLocks noGrp="1"/>
          </p:cNvSpPr>
          <p:nvPr>
            <p:ph type="title"/>
          </p:nvPr>
        </p:nvSpPr>
        <p:spPr/>
        <p:txBody>
          <a:bodyPr/>
          <a:lstStyle/>
          <a:p>
            <a:r>
              <a:rPr lang="en-US" b="1" dirty="0"/>
              <a:t>Random Forest Classifier: </a:t>
            </a:r>
            <a:r>
              <a:rPr lang="en-US" dirty="0"/>
              <a:t>Discussion of Metrics</a:t>
            </a:r>
          </a:p>
        </p:txBody>
      </p:sp>
      <p:sp>
        <p:nvSpPr>
          <p:cNvPr id="3" name="Content Placeholder 2">
            <a:extLst>
              <a:ext uri="{FF2B5EF4-FFF2-40B4-BE49-F238E27FC236}">
                <a16:creationId xmlns:a16="http://schemas.microsoft.com/office/drawing/2014/main" id="{2212F73E-2C58-0FB1-8F2C-840147A6BADD}"/>
              </a:ext>
            </a:extLst>
          </p:cNvPr>
          <p:cNvSpPr>
            <a:spLocks noGrp="1"/>
          </p:cNvSpPr>
          <p:nvPr>
            <p:ph idx="1"/>
          </p:nvPr>
        </p:nvSpPr>
        <p:spPr/>
        <p:txBody>
          <a:bodyPr>
            <a:normAutofit fontScale="85000" lnSpcReduction="20000"/>
          </a:bodyPr>
          <a:lstStyle/>
          <a:p>
            <a:pPr marL="0" indent="0">
              <a:buNone/>
            </a:pPr>
            <a:r>
              <a:rPr lang="en-US" sz="3000" dirty="0">
                <a:solidFill>
                  <a:schemeClr val="tx1">
                    <a:alpha val="80000"/>
                  </a:schemeClr>
                </a:solidFill>
              </a:rPr>
              <a:t>Using these metrics, the following can be learned about the model:</a:t>
            </a:r>
          </a:p>
          <a:p>
            <a:r>
              <a:rPr lang="en-US" sz="3000" dirty="0">
                <a:solidFill>
                  <a:schemeClr val="tx1">
                    <a:alpha val="80000"/>
                  </a:schemeClr>
                </a:solidFill>
              </a:rPr>
              <a:t>Accuracy: 92.25%</a:t>
            </a:r>
          </a:p>
          <a:p>
            <a:pPr lvl="1"/>
            <a:r>
              <a:rPr lang="en-US" sz="3000" dirty="0">
                <a:solidFill>
                  <a:schemeClr val="tx1">
                    <a:alpha val="80000"/>
                  </a:schemeClr>
                </a:solidFill>
              </a:rPr>
              <a:t>The model achieved an accuracy of 92.25%, indicating its ability to correctly classify instances into their respective classes.</a:t>
            </a:r>
          </a:p>
          <a:p>
            <a:r>
              <a:rPr lang="en-US" sz="3000" dirty="0">
                <a:solidFill>
                  <a:schemeClr val="tx1">
                    <a:alpha val="80000"/>
                  </a:schemeClr>
                </a:solidFill>
              </a:rPr>
              <a:t>AUC-ROC: 91.47%</a:t>
            </a:r>
          </a:p>
          <a:p>
            <a:pPr lvl="1"/>
            <a:r>
              <a:rPr lang="en-US" sz="3000" dirty="0">
                <a:solidFill>
                  <a:schemeClr val="tx1">
                    <a:alpha val="80000"/>
                  </a:schemeClr>
                </a:solidFill>
              </a:rPr>
              <a:t>The AUC-ROC score of 91.47% suggests the model's strong ability to distinguish between positive and negative classes.</a:t>
            </a:r>
          </a:p>
          <a:p>
            <a:r>
              <a:rPr lang="en-US" sz="3000" dirty="0">
                <a:solidFill>
                  <a:schemeClr val="tx1">
                    <a:alpha val="80000"/>
                  </a:schemeClr>
                </a:solidFill>
              </a:rPr>
              <a:t>Total Monetary loss: $150,580</a:t>
            </a:r>
          </a:p>
          <a:p>
            <a:pPr lvl="1"/>
            <a:r>
              <a:rPr lang="en-US" sz="3000" dirty="0">
                <a:solidFill>
                  <a:schemeClr val="tx1">
                    <a:alpha val="80000"/>
                  </a:schemeClr>
                </a:solidFill>
              </a:rPr>
              <a:t>The total monetary loss associated with mispredictions was $150,580, highlighting the importance of considering the economic impact of model decisions in real-world applications.</a:t>
            </a:r>
          </a:p>
          <a:p>
            <a:pPr lvl="1"/>
            <a:r>
              <a:rPr lang="en-US" sz="3000" dirty="0">
                <a:solidFill>
                  <a:schemeClr val="tx1">
                    <a:alpha val="80000"/>
                  </a:schemeClr>
                </a:solidFill>
              </a:rPr>
              <a:t>Improvement of $2,660 from being untuned</a:t>
            </a:r>
          </a:p>
        </p:txBody>
      </p:sp>
    </p:spTree>
    <p:extLst>
      <p:ext uri="{BB962C8B-B14F-4D97-AF65-F5344CB8AC3E}">
        <p14:creationId xmlns:p14="http://schemas.microsoft.com/office/powerpoint/2010/main" val="227921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F9C61F-02DE-1266-4A11-BCAF8F2DE59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4DD69-61C6-E200-AF36-CB375C62CBF9}"/>
              </a:ext>
            </a:extLst>
          </p:cNvPr>
          <p:cNvSpPr>
            <a:spLocks noGrp="1"/>
          </p:cNvSpPr>
          <p:nvPr>
            <p:ph type="title"/>
          </p:nvPr>
        </p:nvSpPr>
        <p:spPr>
          <a:xfrm>
            <a:off x="793662" y="386930"/>
            <a:ext cx="10066122" cy="1298448"/>
          </a:xfrm>
        </p:spPr>
        <p:txBody>
          <a:bodyPr anchor="b">
            <a:normAutofit/>
          </a:bodyPr>
          <a:lstStyle/>
          <a:p>
            <a:r>
              <a:rPr lang="en-US" sz="4100" b="1"/>
              <a:t>XGBoost Classifier:</a:t>
            </a:r>
            <a:r>
              <a:rPr lang="en-US" sz="4100"/>
              <a:t> Important Features of the Model</a:t>
            </a:r>
          </a:p>
        </p:txBody>
      </p:sp>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9D07FE-2413-B261-9F02-6FA11AF053E9}"/>
              </a:ext>
            </a:extLst>
          </p:cNvPr>
          <p:cNvSpPr>
            <a:spLocks noGrp="1"/>
          </p:cNvSpPr>
          <p:nvPr>
            <p:ph idx="1"/>
          </p:nvPr>
        </p:nvSpPr>
        <p:spPr>
          <a:xfrm>
            <a:off x="793661" y="2599509"/>
            <a:ext cx="4530898" cy="3639450"/>
          </a:xfrm>
        </p:spPr>
        <p:txBody>
          <a:bodyPr anchor="ctr">
            <a:normAutofit/>
          </a:bodyPr>
          <a:lstStyle/>
          <a:p>
            <a:r>
              <a:rPr lang="en-US" sz="1900"/>
              <a:t>After scoring the model, it is important to know which features had the most weight in obtaining these values.</a:t>
            </a:r>
          </a:p>
          <a:p>
            <a:r>
              <a:rPr lang="en-US" sz="1900"/>
              <a:t>The features shown were deemed most important to the model using the accuracy metric as the scoring metric.</a:t>
            </a:r>
          </a:p>
          <a:p>
            <a:pPr lvl="1"/>
            <a:r>
              <a:rPr lang="en-US" sz="1900"/>
              <a:t>These features are ambiguous in their meaning.</a:t>
            </a:r>
          </a:p>
          <a:p>
            <a:pPr lvl="1"/>
            <a:r>
              <a:rPr lang="en-US" sz="1900"/>
              <a:t>These features should be the focus of further research for understanding of this unknown topic.</a:t>
            </a:r>
          </a:p>
          <a:p>
            <a:endParaRPr lang="en-US" sz="1900"/>
          </a:p>
        </p:txBody>
      </p:sp>
      <p:pic>
        <p:nvPicPr>
          <p:cNvPr id="7" name="Picture 6" descr="A graph of blue rectangular bars&#10;&#10;Description automatically generated with medium confidence">
            <a:extLst>
              <a:ext uri="{FF2B5EF4-FFF2-40B4-BE49-F238E27FC236}">
                <a16:creationId xmlns:a16="http://schemas.microsoft.com/office/drawing/2014/main" id="{8FC5452A-4FC3-AB67-1940-0C00BF1F6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796294"/>
            <a:ext cx="5150277" cy="3090165"/>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82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F9C61F-02DE-1266-4A11-BCAF8F2DE59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4DD69-61C6-E200-AF36-CB375C62CBF9}"/>
              </a:ext>
            </a:extLst>
          </p:cNvPr>
          <p:cNvSpPr>
            <a:spLocks noGrp="1"/>
          </p:cNvSpPr>
          <p:nvPr>
            <p:ph type="title"/>
          </p:nvPr>
        </p:nvSpPr>
        <p:spPr>
          <a:xfrm>
            <a:off x="793662" y="386930"/>
            <a:ext cx="10066122" cy="1298448"/>
          </a:xfrm>
        </p:spPr>
        <p:txBody>
          <a:bodyPr anchor="b">
            <a:normAutofit/>
          </a:bodyPr>
          <a:lstStyle/>
          <a:p>
            <a:r>
              <a:rPr lang="en-US" sz="4100" b="1"/>
              <a:t>Random Forest Classifier:</a:t>
            </a:r>
            <a:r>
              <a:rPr lang="en-US" sz="4100"/>
              <a:t> Important Features of the Model</a:t>
            </a:r>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9D07FE-2413-B261-9F02-6FA11AF053E9}"/>
              </a:ext>
            </a:extLst>
          </p:cNvPr>
          <p:cNvSpPr>
            <a:spLocks noGrp="1"/>
          </p:cNvSpPr>
          <p:nvPr>
            <p:ph idx="1"/>
          </p:nvPr>
        </p:nvSpPr>
        <p:spPr>
          <a:xfrm>
            <a:off x="793661" y="2599509"/>
            <a:ext cx="4530898" cy="3639450"/>
          </a:xfrm>
        </p:spPr>
        <p:txBody>
          <a:bodyPr anchor="ctr">
            <a:normAutofit/>
          </a:bodyPr>
          <a:lstStyle/>
          <a:p>
            <a:r>
              <a:rPr lang="en-US" sz="1900"/>
              <a:t>After scoring the model, it is important to know which features had the most weight in obtaining these values.</a:t>
            </a:r>
          </a:p>
          <a:p>
            <a:r>
              <a:rPr lang="en-US" sz="1900"/>
              <a:t>The features shown were deemed most important to the model using the accuracy metric as the scoring metric.</a:t>
            </a:r>
          </a:p>
          <a:p>
            <a:pPr lvl="1"/>
            <a:r>
              <a:rPr lang="en-US" sz="1900"/>
              <a:t>These features are ambiguous in their meaning.</a:t>
            </a:r>
          </a:p>
          <a:p>
            <a:pPr lvl="1"/>
            <a:r>
              <a:rPr lang="en-US" sz="1900"/>
              <a:t>These features should be the focus of further research for understanding of this unknown topic.</a:t>
            </a:r>
          </a:p>
          <a:p>
            <a:pPr marL="0" indent="0">
              <a:buNone/>
            </a:pPr>
            <a:endParaRPr lang="en-US" sz="1900"/>
          </a:p>
        </p:txBody>
      </p:sp>
      <p:pic>
        <p:nvPicPr>
          <p:cNvPr id="5" name="Picture 4" descr="A graph of blue rectangular bars&#10;&#10;Description automatically generated">
            <a:extLst>
              <a:ext uri="{FF2B5EF4-FFF2-40B4-BE49-F238E27FC236}">
                <a16:creationId xmlns:a16="http://schemas.microsoft.com/office/drawing/2014/main" id="{7F318AB3-B197-C90A-7BC4-A010D8085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796294"/>
            <a:ext cx="5150277" cy="3090165"/>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73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6C4D-6D6E-1F75-BAE5-243660855C61}"/>
              </a:ext>
            </a:extLst>
          </p:cNvPr>
          <p:cNvSpPr>
            <a:spLocks noGrp="1"/>
          </p:cNvSpPr>
          <p:nvPr>
            <p:ph type="title"/>
          </p:nvPr>
        </p:nvSpPr>
        <p:spPr/>
        <p:txBody>
          <a:bodyPr/>
          <a:lstStyle/>
          <a:p>
            <a:r>
              <a:rPr lang="en-US" b="1" dirty="0"/>
              <a:t>The “Best” Model: </a:t>
            </a:r>
            <a:r>
              <a:rPr lang="en-US" dirty="0"/>
              <a:t>Metrics</a:t>
            </a:r>
          </a:p>
        </p:txBody>
      </p:sp>
      <p:sp>
        <p:nvSpPr>
          <p:cNvPr id="3" name="Content Placeholder 2">
            <a:extLst>
              <a:ext uri="{FF2B5EF4-FFF2-40B4-BE49-F238E27FC236}">
                <a16:creationId xmlns:a16="http://schemas.microsoft.com/office/drawing/2014/main" id="{83C0BAD9-454C-43B2-E0DE-AA1FC12CCE79}"/>
              </a:ext>
            </a:extLst>
          </p:cNvPr>
          <p:cNvSpPr>
            <a:spLocks noGrp="1"/>
          </p:cNvSpPr>
          <p:nvPr>
            <p:ph idx="1"/>
          </p:nvPr>
        </p:nvSpPr>
        <p:spPr/>
        <p:txBody>
          <a:bodyPr>
            <a:normAutofit/>
          </a:bodyPr>
          <a:lstStyle/>
          <a:p>
            <a:r>
              <a:rPr lang="en-US" dirty="0">
                <a:effectLst/>
                <a:latin typeface="Arial" panose="020B0604020202020204" pitchFamily="34" charset="0"/>
              </a:rPr>
              <a:t>The “Best” model in this case was determined to be the XG Boost </a:t>
            </a:r>
            <a:r>
              <a:rPr lang="en-US" dirty="0">
                <a:latin typeface="Arial" panose="020B0604020202020204" pitchFamily="34" charset="0"/>
              </a:rPr>
              <a:t>Classifier Model</a:t>
            </a:r>
            <a:r>
              <a:rPr lang="en-US" dirty="0">
                <a:effectLst/>
                <a:latin typeface="Arial" panose="020B0604020202020204" pitchFamily="34" charset="0"/>
              </a:rPr>
              <a:t>.</a:t>
            </a:r>
          </a:p>
          <a:p>
            <a:r>
              <a:rPr lang="en-US" dirty="0">
                <a:effectLst/>
                <a:latin typeface="Arial" panose="020B0604020202020204" pitchFamily="34" charset="0"/>
              </a:rPr>
              <a:t>The XGBC model overall had better metrics when compared the Random Forest Classifier model.</a:t>
            </a:r>
          </a:p>
          <a:p>
            <a:pPr lvl="1"/>
            <a:r>
              <a:rPr lang="en-US" dirty="0">
                <a:effectLst/>
                <a:latin typeface="Arial" panose="020B0604020202020204" pitchFamily="34" charset="0"/>
              </a:rPr>
              <a:t>Accuracy: 0.78%</a:t>
            </a:r>
          </a:p>
          <a:p>
            <a:pPr lvl="1"/>
            <a:r>
              <a:rPr lang="en-US" dirty="0">
                <a:effectLst/>
                <a:latin typeface="Arial" panose="020B0604020202020204" pitchFamily="34" charset="0"/>
              </a:rPr>
              <a:t>AUC-ROC: 1.14%</a:t>
            </a:r>
          </a:p>
          <a:p>
            <a:r>
              <a:rPr lang="en-US" dirty="0">
                <a:effectLst/>
                <a:latin typeface="Arial" panose="020B0604020202020204" pitchFamily="34" charset="0"/>
              </a:rPr>
              <a:t>While the XGBC model required minimal tuning and completed training and evaluation swiftly, the Random Forest Classifier had considerably longer tuning, training, and evaluation durations.</a:t>
            </a:r>
          </a:p>
        </p:txBody>
      </p:sp>
    </p:spTree>
    <p:extLst>
      <p:ext uri="{BB962C8B-B14F-4D97-AF65-F5344CB8AC3E}">
        <p14:creationId xmlns:p14="http://schemas.microsoft.com/office/powerpoint/2010/main" val="67574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49B0-7309-4F57-AAE7-395D4341FD94}"/>
              </a:ext>
            </a:extLst>
          </p:cNvPr>
          <p:cNvSpPr>
            <a:spLocks noGrp="1"/>
          </p:cNvSpPr>
          <p:nvPr>
            <p:ph type="title"/>
          </p:nvPr>
        </p:nvSpPr>
        <p:spPr/>
        <p:txBody>
          <a:bodyPr/>
          <a:lstStyle/>
          <a:p>
            <a:r>
              <a:rPr lang="en-US" b="1" dirty="0"/>
              <a:t>The “Best” Model: </a:t>
            </a:r>
            <a:r>
              <a:rPr lang="en-US" dirty="0"/>
              <a:t>Money</a:t>
            </a:r>
          </a:p>
        </p:txBody>
      </p:sp>
      <p:sp>
        <p:nvSpPr>
          <p:cNvPr id="3" name="Content Placeholder 2">
            <a:extLst>
              <a:ext uri="{FF2B5EF4-FFF2-40B4-BE49-F238E27FC236}">
                <a16:creationId xmlns:a16="http://schemas.microsoft.com/office/drawing/2014/main" id="{8F217980-5C7D-D091-6C31-11F12F6ECA48}"/>
              </a:ext>
            </a:extLst>
          </p:cNvPr>
          <p:cNvSpPr>
            <a:spLocks noGrp="1"/>
          </p:cNvSpPr>
          <p:nvPr>
            <p:ph idx="1"/>
          </p:nvPr>
        </p:nvSpPr>
        <p:spPr/>
        <p:txBody>
          <a:bodyPr/>
          <a:lstStyle/>
          <a:p>
            <a:pPr marL="0" indent="0">
              <a:buNone/>
            </a:pPr>
            <a:r>
              <a:rPr lang="en-US" b="1" u="sng" dirty="0">
                <a:latin typeface="Arial" panose="020B0604020202020204" pitchFamily="34" charset="0"/>
              </a:rPr>
              <a:t>MOST IMPORTANTLY</a:t>
            </a:r>
          </a:p>
          <a:p>
            <a:r>
              <a:rPr lang="en-US" dirty="0">
                <a:latin typeface="Arial" panose="020B0604020202020204" pitchFamily="34" charset="0"/>
              </a:rPr>
              <a:t>This model was the one that will lose less money due to mispredictions.</a:t>
            </a:r>
          </a:p>
          <a:p>
            <a:pPr lvl="1"/>
            <a:r>
              <a:rPr lang="en-US" dirty="0">
                <a:latin typeface="Arial" panose="020B0604020202020204" pitchFamily="34" charset="0"/>
              </a:rPr>
              <a:t>$148,380 total loss</a:t>
            </a:r>
          </a:p>
          <a:p>
            <a:pPr lvl="1"/>
            <a:r>
              <a:rPr lang="en-US" dirty="0">
                <a:effectLst/>
                <a:latin typeface="Arial" panose="020B0604020202020204" pitchFamily="34" charset="0"/>
              </a:rPr>
              <a:t>$2,200 &lt; Tuned Random Forest Classifier</a:t>
            </a:r>
          </a:p>
          <a:p>
            <a:r>
              <a:rPr lang="en-US" dirty="0">
                <a:effectLst/>
                <a:latin typeface="Arial" panose="020B0604020202020204" pitchFamily="34" charset="0"/>
              </a:rPr>
              <a:t>Further understanding of this model could be obtained if the models were tested on holdout data or newly gathered data from the client.</a:t>
            </a:r>
          </a:p>
          <a:p>
            <a:endParaRPr lang="en-US" dirty="0"/>
          </a:p>
        </p:txBody>
      </p:sp>
    </p:spTree>
    <p:extLst>
      <p:ext uri="{BB962C8B-B14F-4D97-AF65-F5344CB8AC3E}">
        <p14:creationId xmlns:p14="http://schemas.microsoft.com/office/powerpoint/2010/main" val="4267982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BECF-DFE8-4E9B-8EAE-BB3FB21B18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C68E26-3FC0-8024-0D00-6D943EF8414A}"/>
              </a:ext>
            </a:extLst>
          </p:cNvPr>
          <p:cNvSpPr>
            <a:spLocks noGrp="1"/>
          </p:cNvSpPr>
          <p:nvPr>
            <p:ph idx="1"/>
          </p:nvPr>
        </p:nvSpPr>
        <p:spPr/>
        <p:txBody>
          <a:bodyPr/>
          <a:lstStyle/>
          <a:p>
            <a:r>
              <a:rPr lang="en-US" dirty="0"/>
              <a:t>Chat GPT 3.5 was used for debugging and model definitions.</a:t>
            </a:r>
          </a:p>
          <a:p>
            <a:r>
              <a:rPr lang="en-US" dirty="0"/>
              <a:t>Code can </a:t>
            </a:r>
            <a:r>
              <a:rPr lang="en-US"/>
              <a:t>be found at https://github.com/Mcusac/Penny-Pincher-Case-Study.</a:t>
            </a:r>
            <a:endParaRPr lang="en-US" dirty="0"/>
          </a:p>
          <a:p>
            <a:pPr marL="0" indent="0">
              <a:buNone/>
            </a:pPr>
            <a:endParaRPr lang="en-US" dirty="0"/>
          </a:p>
        </p:txBody>
      </p:sp>
    </p:spTree>
    <p:extLst>
      <p:ext uri="{BB962C8B-B14F-4D97-AF65-F5344CB8AC3E}">
        <p14:creationId xmlns:p14="http://schemas.microsoft.com/office/powerpoint/2010/main" val="309642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2100-684D-56CC-27A1-FFA79623485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071B7DEF-803C-8A93-6A71-72DD8A49274D}"/>
              </a:ext>
            </a:extLst>
          </p:cNvPr>
          <p:cNvSpPr>
            <a:spLocks noGrp="1"/>
          </p:cNvSpPr>
          <p:nvPr>
            <p:ph idx="1"/>
          </p:nvPr>
        </p:nvSpPr>
        <p:spPr/>
        <p:txBody>
          <a:bodyPr>
            <a:normAutofit fontScale="92500" lnSpcReduction="20000"/>
          </a:bodyPr>
          <a:lstStyle/>
          <a:p>
            <a:r>
              <a:rPr lang="en-US" dirty="0"/>
              <a:t>The Problem:</a:t>
            </a:r>
          </a:p>
          <a:p>
            <a:pPr lvl="1"/>
            <a:r>
              <a:rPr lang="en-US" dirty="0"/>
              <a:t>The financial performance of the production process is under scrutiny due to recurrent losses incurred upon incorrect predictions by the current classification model. </a:t>
            </a:r>
          </a:p>
          <a:p>
            <a:pPr lvl="1"/>
            <a:r>
              <a:rPr lang="en-US" dirty="0"/>
              <a:t>Each misprediction of class 1 results in a loss of $100, while each misprediction of class 0 leads to a loss of $40. </a:t>
            </a:r>
          </a:p>
          <a:p>
            <a:pPr lvl="1"/>
            <a:r>
              <a:rPr lang="en-US" dirty="0"/>
              <a:t>The paramount concern is to mitigate financial hemorrhage and enhance profitability within the production system.</a:t>
            </a:r>
          </a:p>
          <a:p>
            <a:r>
              <a:rPr lang="en-US" dirty="0"/>
              <a:t>The Solution:</a:t>
            </a:r>
          </a:p>
          <a:p>
            <a:pPr lvl="1"/>
            <a:r>
              <a:rPr lang="en-US" dirty="0"/>
              <a:t>The primary objective is to develop a predictive model that optimizes financial outcomes by minimizing these losses.</a:t>
            </a:r>
          </a:p>
          <a:p>
            <a:pPr lvl="1"/>
            <a:r>
              <a:rPr lang="en-US" dirty="0"/>
              <a:t>The overarching goal is to construct a model that accurately predicts classes to curtail monetary losses, thereby fostering a cost-effective operational environment.</a:t>
            </a:r>
          </a:p>
          <a:p>
            <a:pPr lvl="1"/>
            <a:endParaRPr lang="en-US" dirty="0"/>
          </a:p>
        </p:txBody>
      </p:sp>
    </p:spTree>
    <p:extLst>
      <p:ext uri="{BB962C8B-B14F-4D97-AF65-F5344CB8AC3E}">
        <p14:creationId xmlns:p14="http://schemas.microsoft.com/office/powerpoint/2010/main" val="169603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6D70-F17B-A320-B58D-A23A607555BD}"/>
              </a:ext>
            </a:extLst>
          </p:cNvPr>
          <p:cNvSpPr>
            <a:spLocks noGrp="1"/>
          </p:cNvSpPr>
          <p:nvPr>
            <p:ph type="title"/>
          </p:nvPr>
        </p:nvSpPr>
        <p:spPr/>
        <p:txBody>
          <a:bodyPr/>
          <a:lstStyle/>
          <a:p>
            <a:r>
              <a:rPr lang="en-US" b="1" dirty="0"/>
              <a:t>The Data</a:t>
            </a:r>
          </a:p>
        </p:txBody>
      </p:sp>
      <p:sp>
        <p:nvSpPr>
          <p:cNvPr id="3" name="Content Placeholder 2">
            <a:extLst>
              <a:ext uri="{FF2B5EF4-FFF2-40B4-BE49-F238E27FC236}">
                <a16:creationId xmlns:a16="http://schemas.microsoft.com/office/drawing/2014/main" id="{F819E0FE-689E-3655-D457-3F979B3F8BD2}"/>
              </a:ext>
            </a:extLst>
          </p:cNvPr>
          <p:cNvSpPr>
            <a:spLocks noGrp="1"/>
          </p:cNvSpPr>
          <p:nvPr>
            <p:ph idx="1"/>
          </p:nvPr>
        </p:nvSpPr>
        <p:spPr/>
        <p:txBody>
          <a:bodyPr>
            <a:normAutofit fontScale="85000" lnSpcReduction="20000"/>
          </a:bodyPr>
          <a:lstStyle/>
          <a:p>
            <a:r>
              <a:rPr lang="en-US" dirty="0">
                <a:effectLst/>
                <a:latin typeface="Arial" panose="020B0604020202020204" pitchFamily="34" charset="0"/>
              </a:rPr>
              <a:t>Initial Data: ‘</a:t>
            </a:r>
            <a:r>
              <a:rPr lang="en-US" dirty="0" err="1">
                <a:effectLst/>
                <a:latin typeface="Arial" panose="020B0604020202020204" pitchFamily="34" charset="0"/>
              </a:rPr>
              <a:t>final_project</a:t>
            </a:r>
            <a:r>
              <a:rPr lang="en-US" dirty="0">
                <a:effectLst/>
                <a:latin typeface="Arial" panose="020B0604020202020204" pitchFamily="34" charset="0"/>
              </a:rPr>
              <a:t>(5).csv’</a:t>
            </a:r>
          </a:p>
          <a:p>
            <a:pPr lvl="1"/>
            <a:r>
              <a:rPr lang="en-US" dirty="0">
                <a:effectLst/>
                <a:latin typeface="Arial" panose="020B0604020202020204" pitchFamily="34" charset="0"/>
              </a:rPr>
              <a:t>Rows/Observations: 160000</a:t>
            </a:r>
          </a:p>
          <a:p>
            <a:pPr lvl="1"/>
            <a:r>
              <a:rPr lang="en-US" dirty="0">
                <a:latin typeface="Arial" panose="020B0604020202020204" pitchFamily="34" charset="0"/>
              </a:rPr>
              <a:t>Columns/Features: 51</a:t>
            </a:r>
          </a:p>
          <a:p>
            <a:pPr lvl="2"/>
            <a:r>
              <a:rPr lang="en-US" dirty="0">
                <a:latin typeface="Arial" panose="020B0604020202020204" pitchFamily="34" charset="0"/>
              </a:rPr>
              <a:t>‘y’</a:t>
            </a:r>
            <a:r>
              <a:rPr lang="en-US" dirty="0">
                <a:effectLst/>
                <a:latin typeface="Arial" panose="020B0604020202020204" pitchFamily="34" charset="0"/>
              </a:rPr>
              <a:t>: (</a:t>
            </a:r>
            <a:r>
              <a:rPr lang="en-US" dirty="0">
                <a:latin typeface="Arial" panose="020B0604020202020204" pitchFamily="34" charset="0"/>
              </a:rPr>
              <a:t>Binary v</a:t>
            </a:r>
            <a:r>
              <a:rPr lang="en-US" dirty="0">
                <a:effectLst/>
                <a:latin typeface="Arial" panose="020B0604020202020204" pitchFamily="34" charset="0"/>
              </a:rPr>
              <a:t>alue of either 1 or 0)</a:t>
            </a:r>
          </a:p>
          <a:p>
            <a:pPr lvl="2"/>
            <a:r>
              <a:rPr lang="en-US" dirty="0">
                <a:latin typeface="Arial" panose="020B0604020202020204" pitchFamily="34" charset="0"/>
              </a:rPr>
              <a:t>x</a:t>
            </a:r>
            <a:r>
              <a:rPr lang="en-US" dirty="0">
                <a:effectLst/>
                <a:latin typeface="Arial" panose="020B0604020202020204" pitchFamily="34" charset="0"/>
              </a:rPr>
              <a:t>0-x</a:t>
            </a:r>
            <a:r>
              <a:rPr lang="en-US" dirty="0">
                <a:latin typeface="Arial" panose="020B0604020202020204" pitchFamily="34" charset="0"/>
              </a:rPr>
              <a:t>49</a:t>
            </a:r>
            <a:r>
              <a:rPr lang="en-US" dirty="0">
                <a:effectLst/>
                <a:latin typeface="Arial" panose="020B0604020202020204" pitchFamily="34" charset="0"/>
              </a:rPr>
              <a:t>: features 0-49 with unknown description</a:t>
            </a:r>
          </a:p>
          <a:p>
            <a:r>
              <a:rPr lang="en-US" dirty="0">
                <a:latin typeface="Arial" panose="020B0604020202020204" pitchFamily="34" charset="0"/>
              </a:rPr>
              <a:t>Preprocessed Data:</a:t>
            </a:r>
          </a:p>
          <a:p>
            <a:pPr lvl="1"/>
            <a:r>
              <a:rPr lang="en-US" dirty="0">
                <a:effectLst/>
                <a:latin typeface="Arial" panose="020B0604020202020204" pitchFamily="34" charset="0"/>
              </a:rPr>
              <a:t>Rows/Observations: 160000</a:t>
            </a:r>
          </a:p>
          <a:p>
            <a:pPr lvl="1"/>
            <a:r>
              <a:rPr lang="en-US" dirty="0">
                <a:latin typeface="Arial" panose="020B0604020202020204" pitchFamily="34" charset="0"/>
              </a:rPr>
              <a:t>Columns/Features: 68</a:t>
            </a:r>
          </a:p>
          <a:p>
            <a:pPr lvl="2"/>
            <a:r>
              <a:rPr lang="en-US" dirty="0">
                <a:latin typeface="Arial" panose="020B0604020202020204" pitchFamily="34" charset="0"/>
              </a:rPr>
              <a:t>This is increased due to one-hot encoding each of the categorical variables for each of their levels.</a:t>
            </a:r>
          </a:p>
          <a:p>
            <a:r>
              <a:rPr lang="en-US" dirty="0"/>
              <a:t>Cleaned Data </a:t>
            </a:r>
          </a:p>
          <a:p>
            <a:pPr lvl="1"/>
            <a:r>
              <a:rPr lang="en-US" dirty="0">
                <a:effectLst/>
                <a:latin typeface="Arial" panose="020B0604020202020204" pitchFamily="34" charset="0"/>
              </a:rPr>
              <a:t>Rows/Observations: 158480 </a:t>
            </a:r>
          </a:p>
          <a:p>
            <a:pPr lvl="2"/>
            <a:r>
              <a:rPr lang="en-US" dirty="0">
                <a:effectLst/>
                <a:latin typeface="Arial" panose="020B0604020202020204" pitchFamily="34" charset="0"/>
              </a:rPr>
              <a:t>(-1520 or 0.0095%)</a:t>
            </a:r>
          </a:p>
          <a:p>
            <a:pPr lvl="2"/>
            <a:r>
              <a:rPr lang="en-US" dirty="0">
                <a:effectLst/>
                <a:latin typeface="Arial" panose="020B0604020202020204" pitchFamily="34" charset="0"/>
              </a:rPr>
              <a:t>Using </a:t>
            </a:r>
            <a:r>
              <a:rPr lang="en-US" dirty="0" err="1">
                <a:effectLst/>
                <a:latin typeface="Arial" panose="020B0604020202020204" pitchFamily="34" charset="0"/>
              </a:rPr>
              <a:t>DropNa</a:t>
            </a:r>
            <a:r>
              <a:rPr lang="en-US" dirty="0">
                <a:effectLst/>
                <a:latin typeface="Arial" panose="020B0604020202020204" pitchFamily="34" charset="0"/>
              </a:rPr>
              <a:t> to remove all rows with </a:t>
            </a:r>
            <a:r>
              <a:rPr lang="en-US" err="1">
                <a:effectLst/>
                <a:latin typeface="Arial" panose="020B0604020202020204" pitchFamily="34" charset="0"/>
              </a:rPr>
              <a:t>NaN</a:t>
            </a:r>
            <a:r>
              <a:rPr lang="en-US">
                <a:effectLst/>
                <a:latin typeface="Arial" panose="020B0604020202020204" pitchFamily="34" charset="0"/>
              </a:rPr>
              <a:t> values</a:t>
            </a:r>
            <a:endParaRPr lang="en-US" dirty="0">
              <a:effectLst/>
              <a:latin typeface="Arial" panose="020B0604020202020204" pitchFamily="34" charset="0"/>
            </a:endParaRPr>
          </a:p>
          <a:p>
            <a:pPr lvl="1"/>
            <a:r>
              <a:rPr lang="en-US" dirty="0">
                <a:latin typeface="Arial" panose="020B0604020202020204" pitchFamily="34" charset="0"/>
              </a:rPr>
              <a:t>Columns/Features: 68</a:t>
            </a:r>
          </a:p>
        </p:txBody>
      </p:sp>
    </p:spTree>
    <p:extLst>
      <p:ext uri="{BB962C8B-B14F-4D97-AF65-F5344CB8AC3E}">
        <p14:creationId xmlns:p14="http://schemas.microsoft.com/office/powerpoint/2010/main" val="87165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2570-FAC6-039F-FA49-E89D357F93F2}"/>
              </a:ext>
            </a:extLst>
          </p:cNvPr>
          <p:cNvSpPr>
            <a:spLocks noGrp="1"/>
          </p:cNvSpPr>
          <p:nvPr>
            <p:ph type="title"/>
          </p:nvPr>
        </p:nvSpPr>
        <p:spPr/>
        <p:txBody>
          <a:bodyPr/>
          <a:lstStyle/>
          <a:p>
            <a:r>
              <a:rPr lang="en-US" sz="4400" b="1" dirty="0"/>
              <a:t>Preparing the Data: </a:t>
            </a:r>
            <a:r>
              <a:rPr lang="en-US" sz="4400" dirty="0"/>
              <a:t>Preprocessing</a:t>
            </a:r>
            <a:endParaRPr lang="en-US" dirty="0"/>
          </a:p>
        </p:txBody>
      </p:sp>
      <p:sp>
        <p:nvSpPr>
          <p:cNvPr id="3" name="Content Placeholder 2">
            <a:extLst>
              <a:ext uri="{FF2B5EF4-FFF2-40B4-BE49-F238E27FC236}">
                <a16:creationId xmlns:a16="http://schemas.microsoft.com/office/drawing/2014/main" id="{C86E4C42-D2ED-4EE2-1551-B89ACCE0F9CF}"/>
              </a:ext>
            </a:extLst>
          </p:cNvPr>
          <p:cNvSpPr>
            <a:spLocks noGrp="1"/>
          </p:cNvSpPr>
          <p:nvPr>
            <p:ph idx="1"/>
          </p:nvPr>
        </p:nvSpPr>
        <p:spPr>
          <a:xfrm>
            <a:off x="838200" y="1621331"/>
            <a:ext cx="10515600" cy="4555632"/>
          </a:xfrm>
        </p:spPr>
        <p:txBody>
          <a:bodyPr>
            <a:noAutofit/>
          </a:bodyPr>
          <a:lstStyle/>
          <a:p>
            <a:r>
              <a:rPr lang="en-US" sz="1400" dirty="0"/>
              <a:t>Loading the Dataset:</a:t>
            </a:r>
          </a:p>
          <a:p>
            <a:pPr lvl="1"/>
            <a:r>
              <a:rPr lang="en-US" sz="1100" dirty="0"/>
              <a:t>Utilizing the Pandas library, the dataset is loaded into a </a:t>
            </a:r>
            <a:r>
              <a:rPr lang="en-US" sz="1100" dirty="0" err="1"/>
              <a:t>DataFrame</a:t>
            </a:r>
            <a:r>
              <a:rPr lang="en-US" sz="1100" dirty="0"/>
              <a:t> named "data".</a:t>
            </a:r>
          </a:p>
          <a:p>
            <a:pPr lvl="1"/>
            <a:r>
              <a:rPr lang="en-US" sz="1100" dirty="0"/>
              <a:t>The shape and data types of each column in the dataset are displayed to provide an initial overview.</a:t>
            </a:r>
          </a:p>
          <a:p>
            <a:r>
              <a:rPr lang="en-US" sz="1400" dirty="0"/>
              <a:t>Data Cleaning:</a:t>
            </a:r>
          </a:p>
          <a:p>
            <a:pPr lvl="1"/>
            <a:r>
              <a:rPr lang="en-US" sz="1100" dirty="0"/>
              <a:t>Two specific columns, 'x32' and 'x37', require cleaning.</a:t>
            </a:r>
          </a:p>
          <a:p>
            <a:pPr lvl="1"/>
            <a:r>
              <a:rPr lang="en-US" sz="1100" dirty="0"/>
              <a:t>'%' is removed from column 'x32', and the resulting values are converted to floats.</a:t>
            </a:r>
          </a:p>
          <a:p>
            <a:pPr lvl="1"/>
            <a:r>
              <a:rPr lang="en-US" sz="1100" dirty="0"/>
              <a:t>‘$' is removed from column 'x37', and the resulting values are also converted to floats.</a:t>
            </a:r>
            <a:endParaRPr lang="en-US" sz="1400" dirty="0"/>
          </a:p>
          <a:p>
            <a:r>
              <a:rPr lang="en-US" sz="1800" dirty="0"/>
              <a:t>Handling Categorical Columns:</a:t>
            </a:r>
            <a:endParaRPr lang="en-US" sz="1400" dirty="0"/>
          </a:p>
          <a:p>
            <a:pPr lvl="1"/>
            <a:r>
              <a:rPr lang="en-US" sz="1100" dirty="0"/>
              <a:t>The script identifies categorical columns based on their data type.</a:t>
            </a:r>
          </a:p>
          <a:p>
            <a:pPr lvl="1"/>
            <a:r>
              <a:rPr lang="en-US" sz="1100" dirty="0"/>
              <a:t>For each categorical column, the first 3 lines are displayed to provide a glimpse of the data.</a:t>
            </a:r>
          </a:p>
          <a:p>
            <a:r>
              <a:rPr lang="en-US" sz="1400" dirty="0"/>
              <a:t>One-Hot Encoding:</a:t>
            </a:r>
          </a:p>
          <a:p>
            <a:pPr lvl="1"/>
            <a:r>
              <a:rPr lang="en-US" sz="1100" dirty="0"/>
              <a:t>Categorical columns are one-hot encoded to transform them into a numerical format suitable for machine learning algorithms.</a:t>
            </a:r>
          </a:p>
          <a:p>
            <a:pPr lvl="1"/>
            <a:r>
              <a:rPr lang="en-US" sz="1100" dirty="0"/>
              <a:t>This step expands the dataset by creating binary columns for each category.</a:t>
            </a:r>
          </a:p>
          <a:p>
            <a:r>
              <a:rPr lang="en-US" sz="1400" dirty="0"/>
              <a:t>Handling Missing Values:</a:t>
            </a:r>
          </a:p>
          <a:p>
            <a:pPr lvl="1"/>
            <a:r>
              <a:rPr lang="en-US" sz="1100" dirty="0"/>
              <a:t>Basic information about the preprocessed dataset before and after dropping rows with missing values (</a:t>
            </a:r>
            <a:r>
              <a:rPr lang="en-US" sz="1100" dirty="0" err="1"/>
              <a:t>NaN</a:t>
            </a:r>
            <a:r>
              <a:rPr lang="en-US" sz="1100" dirty="0"/>
              <a:t>) is displayed.</a:t>
            </a:r>
          </a:p>
          <a:p>
            <a:pPr lvl="1"/>
            <a:r>
              <a:rPr lang="en-US" sz="1100" dirty="0"/>
              <a:t>Rows containing missing values are removed from the dataset to ensure data integrity and model performance.</a:t>
            </a:r>
          </a:p>
          <a:p>
            <a:r>
              <a:rPr lang="en-US" sz="1400" dirty="0"/>
              <a:t>Saving the Preprocessed Dataset:</a:t>
            </a:r>
          </a:p>
          <a:p>
            <a:pPr lvl="1"/>
            <a:r>
              <a:rPr lang="en-US" sz="1100" dirty="0"/>
              <a:t>The preprocessed dataset is saved as a new CSV file named "PPDataDNA.csv" for future use in machine learning tasks.</a:t>
            </a:r>
          </a:p>
        </p:txBody>
      </p:sp>
    </p:spTree>
    <p:extLst>
      <p:ext uri="{BB962C8B-B14F-4D97-AF65-F5344CB8AC3E}">
        <p14:creationId xmlns:p14="http://schemas.microsoft.com/office/powerpoint/2010/main" val="132040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2570-FAC6-039F-FA49-E89D357F93F2}"/>
              </a:ext>
            </a:extLst>
          </p:cNvPr>
          <p:cNvSpPr>
            <a:spLocks noGrp="1"/>
          </p:cNvSpPr>
          <p:nvPr>
            <p:ph type="title"/>
          </p:nvPr>
        </p:nvSpPr>
        <p:spPr/>
        <p:txBody>
          <a:bodyPr/>
          <a:lstStyle/>
          <a:p>
            <a:r>
              <a:rPr lang="en-US" b="1" dirty="0"/>
              <a:t>Untuned Models Tested:</a:t>
            </a:r>
            <a:r>
              <a:rPr lang="en-US" dirty="0"/>
              <a:t> Money Lost</a:t>
            </a:r>
          </a:p>
        </p:txBody>
      </p:sp>
      <p:sp>
        <p:nvSpPr>
          <p:cNvPr id="3" name="Content Placeholder 2">
            <a:extLst>
              <a:ext uri="{FF2B5EF4-FFF2-40B4-BE49-F238E27FC236}">
                <a16:creationId xmlns:a16="http://schemas.microsoft.com/office/drawing/2014/main" id="{C86E4C42-D2ED-4EE2-1551-B89ACCE0F9CF}"/>
              </a:ext>
            </a:extLst>
          </p:cNvPr>
          <p:cNvSpPr>
            <a:spLocks noGrp="1"/>
          </p:cNvSpPr>
          <p:nvPr>
            <p:ph idx="1"/>
          </p:nvPr>
        </p:nvSpPr>
        <p:spPr/>
        <p:txBody>
          <a:bodyPr>
            <a:normAutofit fontScale="62500" lnSpcReduction="20000"/>
          </a:bodyPr>
          <a:lstStyle/>
          <a:p>
            <a:pPr marL="571500" indent="-571500">
              <a:buFont typeface="+mj-lt"/>
              <a:buAutoNum type="romanUcPeriod"/>
            </a:pPr>
            <a:r>
              <a:rPr lang="en-US" dirty="0" err="1"/>
              <a:t>XGBoost</a:t>
            </a:r>
            <a:r>
              <a:rPr lang="en-US" dirty="0"/>
              <a:t> Classifier: -$151,960</a:t>
            </a:r>
          </a:p>
          <a:p>
            <a:pPr marL="971550" lvl="1" indent="-514350">
              <a:buFont typeface="+mj-lt"/>
              <a:buAutoNum type="romanUcPeriod"/>
            </a:pPr>
            <a:r>
              <a:rPr lang="en-US" dirty="0"/>
              <a:t>An optimized gradient boosting library that's highly efficient and scalable. It offers parallel and distributed computing capabilities and has been widely used in various machine learning competitions due to its exceptional performance.</a:t>
            </a:r>
          </a:p>
          <a:p>
            <a:pPr marL="514350" indent="-514350">
              <a:buFont typeface="+mj-lt"/>
              <a:buAutoNum type="romanUcPeriod"/>
            </a:pPr>
            <a:r>
              <a:rPr lang="en-US" dirty="0"/>
              <a:t>Random Forest Classifier: -$153,240</a:t>
            </a:r>
          </a:p>
          <a:p>
            <a:pPr marL="971550" lvl="1" indent="-514350">
              <a:buFont typeface="+mj-lt"/>
              <a:buAutoNum type="romanUcPeriod"/>
            </a:pPr>
            <a:r>
              <a:rPr lang="en-US" dirty="0"/>
              <a:t>An ensemble learning method that builds multiple decision trees during training and outputs the mode of the classes as the prediction. It's known for its robustness and ability to handle large datasets with high dimensionality.</a:t>
            </a:r>
          </a:p>
          <a:p>
            <a:pPr marL="571500" indent="-571500">
              <a:buFont typeface="+mj-lt"/>
              <a:buAutoNum type="romanUcPeriod"/>
            </a:pPr>
            <a:r>
              <a:rPr lang="en-US" dirty="0"/>
              <a:t>Gradient Boosting Classifier: -$332,120</a:t>
            </a:r>
          </a:p>
          <a:p>
            <a:pPr marL="1028700" lvl="1" indent="-571500">
              <a:buFont typeface="+mj-lt"/>
              <a:buAutoNum type="romanUcPeriod"/>
            </a:pPr>
            <a:r>
              <a:rPr lang="en-US" dirty="0"/>
              <a:t>Another ensemble technique that builds trees sequentially, where each tree corrects the errors made by the previous one. It typically yields high predictive accuracy and is robust to overfitting.</a:t>
            </a:r>
          </a:p>
          <a:p>
            <a:pPr marL="571500" indent="-571500">
              <a:buFont typeface="+mj-lt"/>
              <a:buAutoNum type="romanUcPeriod"/>
            </a:pPr>
            <a:r>
              <a:rPr lang="en-US" dirty="0"/>
              <a:t>Support Vector Machine (SVM) Classifier: -$448,240</a:t>
            </a:r>
          </a:p>
          <a:p>
            <a:pPr marL="971550" lvl="1" indent="-514350">
              <a:buFont typeface="+mj-lt"/>
              <a:buAutoNum type="romanUcPeriod"/>
            </a:pPr>
            <a:r>
              <a:rPr lang="en-US" dirty="0"/>
              <a:t>A powerful classification algorithm that finds the hyperplane that best separates the classes in the feature space. It works well in high-dimensional spaces and is effective for cases with clear margin of separation.</a:t>
            </a:r>
          </a:p>
          <a:p>
            <a:pPr marL="571500" indent="-571500">
              <a:buFont typeface="+mj-lt"/>
              <a:buAutoNum type="romanUcPeriod"/>
            </a:pPr>
            <a:r>
              <a:rPr lang="en-US" dirty="0"/>
              <a:t>Logistic Regression: -$616,740</a:t>
            </a:r>
          </a:p>
          <a:p>
            <a:pPr marL="971550" lvl="1" indent="-514350">
              <a:buFont typeface="+mj-lt"/>
              <a:buAutoNum type="romanUcPeriod"/>
            </a:pPr>
            <a:r>
              <a:rPr lang="en-US" dirty="0"/>
              <a:t>A simple yet effective linear classification algorithm. It models the probability of the default class (class 1 in this case) as a function of the independent variables. It's easy to interpret and can provide insights into the relationships between features and the target variable.</a:t>
            </a:r>
          </a:p>
        </p:txBody>
      </p:sp>
    </p:spTree>
    <p:extLst>
      <p:ext uri="{BB962C8B-B14F-4D97-AF65-F5344CB8AC3E}">
        <p14:creationId xmlns:p14="http://schemas.microsoft.com/office/powerpoint/2010/main" val="239749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EFB0-4BC0-F710-7D67-A3F0E6CF8AB4}"/>
              </a:ext>
            </a:extLst>
          </p:cNvPr>
          <p:cNvSpPr>
            <a:spLocks noGrp="1"/>
          </p:cNvSpPr>
          <p:nvPr>
            <p:ph type="title"/>
          </p:nvPr>
        </p:nvSpPr>
        <p:spPr/>
        <p:txBody>
          <a:bodyPr/>
          <a:lstStyle/>
          <a:p>
            <a:r>
              <a:rPr lang="en-US" dirty="0"/>
              <a:t>Improving the Top Two Models</a:t>
            </a:r>
          </a:p>
        </p:txBody>
      </p:sp>
      <p:sp>
        <p:nvSpPr>
          <p:cNvPr id="3" name="Content Placeholder 2">
            <a:extLst>
              <a:ext uri="{FF2B5EF4-FFF2-40B4-BE49-F238E27FC236}">
                <a16:creationId xmlns:a16="http://schemas.microsoft.com/office/drawing/2014/main" id="{F8719428-2E85-E37A-CAEB-8D342775B44A}"/>
              </a:ext>
            </a:extLst>
          </p:cNvPr>
          <p:cNvSpPr>
            <a:spLocks noGrp="1"/>
          </p:cNvSpPr>
          <p:nvPr>
            <p:ph idx="1"/>
          </p:nvPr>
        </p:nvSpPr>
        <p:spPr/>
        <p:txBody>
          <a:bodyPr>
            <a:normAutofit/>
          </a:bodyPr>
          <a:lstStyle/>
          <a:p>
            <a:r>
              <a:rPr lang="en-US" dirty="0"/>
              <a:t>Fine-tuning will be done on the two models which had the lowest losses without tuning</a:t>
            </a:r>
          </a:p>
          <a:p>
            <a:pPr lvl="1"/>
            <a:r>
              <a:rPr lang="en-US" dirty="0" err="1"/>
              <a:t>XGBoostClassifier</a:t>
            </a:r>
            <a:r>
              <a:rPr lang="en-US" dirty="0"/>
              <a:t> had the best performance by this rating.</a:t>
            </a:r>
          </a:p>
          <a:p>
            <a:pPr lvl="1"/>
            <a:r>
              <a:rPr lang="en-US" dirty="0" err="1"/>
              <a:t>RandomForestClassifier</a:t>
            </a:r>
            <a:r>
              <a:rPr lang="en-US" dirty="0"/>
              <a:t> had the second-best performance</a:t>
            </a:r>
          </a:p>
          <a:p>
            <a:r>
              <a:rPr lang="en-US" dirty="0" err="1"/>
              <a:t>GridSearchCV</a:t>
            </a:r>
            <a:r>
              <a:rPr lang="en-US" dirty="0"/>
              <a:t> is used to determine the best hyperparameters for these models. This should further improve their performance and therefore save more money.</a:t>
            </a:r>
          </a:p>
        </p:txBody>
      </p:sp>
    </p:spTree>
    <p:extLst>
      <p:ext uri="{BB962C8B-B14F-4D97-AF65-F5344CB8AC3E}">
        <p14:creationId xmlns:p14="http://schemas.microsoft.com/office/powerpoint/2010/main" val="185917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59D8-0C3E-343A-8D1A-E1C0D074D62D}"/>
              </a:ext>
            </a:extLst>
          </p:cNvPr>
          <p:cNvSpPr>
            <a:spLocks noGrp="1"/>
          </p:cNvSpPr>
          <p:nvPr>
            <p:ph type="title"/>
          </p:nvPr>
        </p:nvSpPr>
        <p:spPr/>
        <p:txBody>
          <a:bodyPr/>
          <a:lstStyle/>
          <a:p>
            <a:r>
              <a:rPr lang="en-US" dirty="0"/>
              <a:t>Fine Tuning the </a:t>
            </a:r>
            <a:r>
              <a:rPr lang="en-US" dirty="0" err="1"/>
              <a:t>XGBoost</a:t>
            </a:r>
            <a:r>
              <a:rPr lang="en-US" dirty="0"/>
              <a:t> Classifier Model</a:t>
            </a:r>
          </a:p>
        </p:txBody>
      </p:sp>
      <p:sp>
        <p:nvSpPr>
          <p:cNvPr id="3" name="Content Placeholder 2">
            <a:extLst>
              <a:ext uri="{FF2B5EF4-FFF2-40B4-BE49-F238E27FC236}">
                <a16:creationId xmlns:a16="http://schemas.microsoft.com/office/drawing/2014/main" id="{F10CFB22-35D6-06DA-3331-4F1B1CB93E44}"/>
              </a:ext>
            </a:extLst>
          </p:cNvPr>
          <p:cNvSpPr>
            <a:spLocks noGrp="1"/>
          </p:cNvSpPr>
          <p:nvPr>
            <p:ph idx="1"/>
          </p:nvPr>
        </p:nvSpPr>
        <p:spPr/>
        <p:txBody>
          <a:bodyPr/>
          <a:lstStyle/>
          <a:p>
            <a:r>
              <a:rPr lang="en-US" dirty="0"/>
              <a:t>A parameter grid was created to run a </a:t>
            </a:r>
            <a:r>
              <a:rPr lang="en-US" dirty="0" err="1"/>
              <a:t>gridsearch</a:t>
            </a:r>
            <a:r>
              <a:rPr lang="en-US" dirty="0"/>
              <a:t> from</a:t>
            </a:r>
          </a:p>
          <a:p>
            <a:pPr lvl="1"/>
            <a:r>
              <a:rPr lang="en-US" dirty="0"/>
              <a:t>'missing': [-999, </a:t>
            </a:r>
            <a:r>
              <a:rPr lang="en-US" dirty="0" err="1"/>
              <a:t>np.nan</a:t>
            </a:r>
            <a:r>
              <a:rPr lang="en-US" dirty="0"/>
              <a:t>]</a:t>
            </a:r>
          </a:p>
          <a:p>
            <a:pPr lvl="1"/>
            <a:r>
              <a:rPr lang="en-US" dirty="0"/>
              <a:t>'silent': [True, False]</a:t>
            </a:r>
          </a:p>
          <a:p>
            <a:pPr lvl="1"/>
            <a:r>
              <a:rPr lang="en-US" dirty="0"/>
              <a:t>'</a:t>
            </a:r>
            <a:r>
              <a:rPr lang="en-US" dirty="0" err="1"/>
              <a:t>nthread</a:t>
            </a:r>
            <a:r>
              <a:rPr lang="en-US" dirty="0"/>
              <a:t>': [-1, 1, 4] </a:t>
            </a:r>
          </a:p>
          <a:p>
            <a:r>
              <a:rPr lang="en-US" dirty="0"/>
              <a:t>The best parameter settings out of those tuned:</a:t>
            </a:r>
          </a:p>
          <a:p>
            <a:pPr lvl="1"/>
            <a:r>
              <a:rPr lang="en-US" dirty="0"/>
              <a:t>'missing': -999</a:t>
            </a:r>
          </a:p>
          <a:p>
            <a:pPr lvl="1"/>
            <a:r>
              <a:rPr lang="en-US" dirty="0"/>
              <a:t>'</a:t>
            </a:r>
            <a:r>
              <a:rPr lang="en-US" dirty="0" err="1"/>
              <a:t>nthread</a:t>
            </a:r>
            <a:r>
              <a:rPr lang="en-US" dirty="0"/>
              <a:t>': -1</a:t>
            </a:r>
          </a:p>
          <a:p>
            <a:pPr lvl="1"/>
            <a:r>
              <a:rPr lang="en-US" dirty="0"/>
              <a:t>'silent': True</a:t>
            </a:r>
          </a:p>
        </p:txBody>
      </p:sp>
    </p:spTree>
    <p:extLst>
      <p:ext uri="{BB962C8B-B14F-4D97-AF65-F5344CB8AC3E}">
        <p14:creationId xmlns:p14="http://schemas.microsoft.com/office/powerpoint/2010/main" val="307815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659D8-0C3E-343A-8D1A-E1C0D074D62D}"/>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5200" kern="1200" dirty="0">
                <a:solidFill>
                  <a:schemeClr val="tx1"/>
                </a:solidFill>
                <a:latin typeface="+mj-lt"/>
                <a:ea typeface="+mj-ea"/>
                <a:cs typeface="+mj-cs"/>
              </a:rPr>
              <a:t>Fine-Tuning the Random Forest Classifier Model </a:t>
            </a:r>
          </a:p>
        </p:txBody>
      </p:sp>
      <p:sp>
        <p:nvSpPr>
          <p:cNvPr id="3" name="Content Placeholder 2">
            <a:extLst>
              <a:ext uri="{FF2B5EF4-FFF2-40B4-BE49-F238E27FC236}">
                <a16:creationId xmlns:a16="http://schemas.microsoft.com/office/drawing/2014/main" id="{F10CFB22-35D6-06DA-3331-4F1B1CB93E44}"/>
              </a:ext>
            </a:extLst>
          </p:cNvPr>
          <p:cNvSpPr>
            <a:spLocks noGrp="1"/>
          </p:cNvSpPr>
          <p:nvPr>
            <p:ph idx="1"/>
          </p:nvPr>
        </p:nvSpPr>
        <p:spPr>
          <a:xfrm>
            <a:off x="838200" y="2398626"/>
            <a:ext cx="5158427" cy="3730460"/>
          </a:xfrm>
        </p:spPr>
        <p:txBody>
          <a:bodyPr vert="horz" lIns="91440" tIns="45720" rIns="91440" bIns="45720" rtlCol="0">
            <a:normAutofit/>
          </a:bodyPr>
          <a:lstStyle/>
          <a:p>
            <a:pPr marL="0" indent="0">
              <a:buNone/>
            </a:pPr>
            <a:r>
              <a:rPr lang="en-US" sz="2000" dirty="0"/>
              <a:t>A parameter grid was created to run a </a:t>
            </a:r>
            <a:r>
              <a:rPr lang="en-US" sz="2000" dirty="0" err="1"/>
              <a:t>gridsearch</a:t>
            </a:r>
            <a:r>
              <a:rPr lang="en-US" sz="2000" dirty="0"/>
              <a:t> from</a:t>
            </a:r>
          </a:p>
          <a:p>
            <a:pPr lvl="1"/>
            <a:r>
              <a:rPr lang="en-US" sz="2000" dirty="0"/>
              <a:t>'</a:t>
            </a:r>
            <a:r>
              <a:rPr lang="en-US" sz="2000" dirty="0" err="1"/>
              <a:t>n_estimators</a:t>
            </a:r>
            <a:r>
              <a:rPr lang="en-US" sz="2000" dirty="0"/>
              <a:t>': ['100', '1000', '2000']</a:t>
            </a:r>
          </a:p>
          <a:p>
            <a:pPr lvl="1"/>
            <a:r>
              <a:rPr lang="en-US" sz="2000" dirty="0"/>
              <a:t>'criterion': ['</a:t>
            </a:r>
            <a:r>
              <a:rPr lang="en-US" sz="2000" dirty="0" err="1"/>
              <a:t>gini</a:t>
            </a:r>
            <a:r>
              <a:rPr lang="en-US" sz="2000" dirty="0"/>
              <a:t>', 'entropy', '</a:t>
            </a:r>
            <a:r>
              <a:rPr lang="en-US" sz="2000" dirty="0" err="1"/>
              <a:t>log_loss</a:t>
            </a:r>
            <a:r>
              <a:rPr lang="en-US" sz="2000" dirty="0"/>
              <a:t>']</a:t>
            </a:r>
          </a:p>
          <a:p>
            <a:pPr lvl="1"/>
            <a:r>
              <a:rPr lang="en-US" sz="2000" dirty="0"/>
              <a:t>'</a:t>
            </a:r>
            <a:r>
              <a:rPr lang="en-US" sz="2000" dirty="0" err="1"/>
              <a:t>max_depth</a:t>
            </a:r>
            <a:r>
              <a:rPr lang="en-US" sz="2000" dirty="0"/>
              <a:t>':[None, 5, 10, 15]</a:t>
            </a:r>
          </a:p>
          <a:p>
            <a:pPr lvl="1"/>
            <a:r>
              <a:rPr lang="en-US" sz="2000" dirty="0"/>
              <a:t>'</a:t>
            </a:r>
            <a:r>
              <a:rPr lang="en-US" sz="2000" dirty="0" err="1"/>
              <a:t>min_samples_split</a:t>
            </a:r>
            <a:r>
              <a:rPr lang="en-US" sz="2000" dirty="0"/>
              <a:t>':[2, 5, 10]</a:t>
            </a:r>
          </a:p>
          <a:p>
            <a:pPr lvl="1"/>
            <a:r>
              <a:rPr lang="en-US" sz="2000" dirty="0"/>
              <a:t>'</a:t>
            </a:r>
            <a:r>
              <a:rPr lang="en-US" sz="2000" dirty="0" err="1"/>
              <a:t>min_samples_leaf</a:t>
            </a:r>
            <a:r>
              <a:rPr lang="en-US" sz="2000" dirty="0"/>
              <a:t>':[1, 5, 10]</a:t>
            </a:r>
          </a:p>
          <a:p>
            <a:pPr lvl="1"/>
            <a:r>
              <a:rPr lang="en-US" sz="2000" dirty="0"/>
              <a:t>'</a:t>
            </a:r>
            <a:r>
              <a:rPr lang="en-US" sz="2000" dirty="0" err="1"/>
              <a:t>max_features</a:t>
            </a:r>
            <a:r>
              <a:rPr lang="en-US" sz="2000" dirty="0"/>
              <a:t>':["auto", "sqrt", "log2"]</a:t>
            </a:r>
          </a:p>
          <a:p>
            <a:pPr lvl="1"/>
            <a:r>
              <a:rPr lang="en-US" sz="2000" dirty="0"/>
              <a:t>'</a:t>
            </a:r>
            <a:r>
              <a:rPr lang="en-US" sz="2000" dirty="0" err="1"/>
              <a:t>max_leaf_nodes</a:t>
            </a:r>
            <a:r>
              <a:rPr lang="en-US" sz="2000" dirty="0"/>
              <a:t>':[None, 10, 20, 30]</a:t>
            </a:r>
          </a:p>
          <a:p>
            <a:pPr lvl="1"/>
            <a:r>
              <a:rPr lang="en-US" sz="2000" dirty="0"/>
              <a:t>'</a:t>
            </a:r>
            <a:r>
              <a:rPr lang="en-US" sz="2000" dirty="0" err="1"/>
              <a:t>min_impurity_decrease</a:t>
            </a:r>
            <a:r>
              <a:rPr lang="en-US" sz="2000" dirty="0"/>
              <a:t>':[0.0, 0.1, 0.2]</a:t>
            </a:r>
          </a:p>
          <a:p>
            <a:pPr lvl="1"/>
            <a:endParaRPr lang="en-US" sz="2000" dirty="0"/>
          </a:p>
        </p:txBody>
      </p:sp>
      <p:sp>
        <p:nvSpPr>
          <p:cNvPr id="5" name="TextBox 4">
            <a:extLst>
              <a:ext uri="{FF2B5EF4-FFF2-40B4-BE49-F238E27FC236}">
                <a16:creationId xmlns:a16="http://schemas.microsoft.com/office/drawing/2014/main" id="{8BCFAE2A-35B0-86AD-103E-26404A930196}"/>
              </a:ext>
            </a:extLst>
          </p:cNvPr>
          <p:cNvSpPr txBox="1"/>
          <p:nvPr/>
        </p:nvSpPr>
        <p:spPr>
          <a:xfrm>
            <a:off x="6189154" y="2398626"/>
            <a:ext cx="5164645" cy="3730460"/>
          </a:xfrm>
          <a:prstGeom prst="rect">
            <a:avLst/>
          </a:prstGeom>
        </p:spPr>
        <p:txBody>
          <a:bodyPr vert="horz" lIns="91440" tIns="45720" rIns="91440" bIns="45720" rtlCol="0">
            <a:normAutofit/>
          </a:bodyPr>
          <a:lstStyle/>
          <a:p>
            <a:pPr>
              <a:lnSpc>
                <a:spcPct val="90000"/>
              </a:lnSpc>
              <a:spcAft>
                <a:spcPts val="600"/>
              </a:spcAft>
            </a:pPr>
            <a:r>
              <a:rPr lang="en-US" sz="2000" dirty="0"/>
              <a:t>The best parameter settings out of those tuned:</a:t>
            </a:r>
          </a:p>
          <a:p>
            <a:pPr marL="800100" lvl="1" indent="-228600">
              <a:lnSpc>
                <a:spcPct val="90000"/>
              </a:lnSpc>
              <a:spcAft>
                <a:spcPts val="600"/>
              </a:spcAft>
              <a:buFont typeface="Arial" panose="020B0604020202020204" pitchFamily="34" charset="0"/>
              <a:buChar char="•"/>
            </a:pPr>
            <a:r>
              <a:rPr lang="en-US" sz="2000" dirty="0"/>
              <a:t>"</a:t>
            </a:r>
            <a:r>
              <a:rPr lang="en-US" sz="2000" dirty="0" err="1"/>
              <a:t>max_depth</a:t>
            </a:r>
            <a:r>
              <a:rPr lang="en-US" sz="2000" dirty="0"/>
              <a:t>": null,</a:t>
            </a:r>
          </a:p>
          <a:p>
            <a:pPr marL="800100" lvl="1" indent="-228600">
              <a:lnSpc>
                <a:spcPct val="90000"/>
              </a:lnSpc>
              <a:spcAft>
                <a:spcPts val="600"/>
              </a:spcAft>
              <a:buFont typeface="Arial" panose="020B0604020202020204" pitchFamily="34" charset="0"/>
              <a:buChar char="•"/>
            </a:pPr>
            <a:r>
              <a:rPr lang="en-US" sz="2000" dirty="0"/>
              <a:t>"</a:t>
            </a:r>
            <a:r>
              <a:rPr lang="en-US" sz="2000" dirty="0" err="1"/>
              <a:t>min_samples_leaf</a:t>
            </a:r>
            <a:r>
              <a:rPr lang="en-US" sz="2000" dirty="0"/>
              <a:t>": 1,</a:t>
            </a:r>
          </a:p>
          <a:p>
            <a:pPr marL="800100" lvl="1" indent="-228600">
              <a:lnSpc>
                <a:spcPct val="90000"/>
              </a:lnSpc>
              <a:spcAft>
                <a:spcPts val="600"/>
              </a:spcAft>
              <a:buFont typeface="Arial" panose="020B0604020202020204" pitchFamily="34" charset="0"/>
              <a:buChar char="•"/>
            </a:pPr>
            <a:r>
              <a:rPr lang="en-US" sz="2000" dirty="0"/>
              <a:t>"</a:t>
            </a:r>
            <a:r>
              <a:rPr lang="en-US" sz="2000" dirty="0" err="1"/>
              <a:t>min_samples_split</a:t>
            </a:r>
            <a:r>
              <a:rPr lang="en-US" sz="2000" dirty="0"/>
              <a:t>": 5,</a:t>
            </a:r>
          </a:p>
          <a:p>
            <a:pPr marL="800100" lvl="1"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7137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1F0B4B-DECC-9AB1-ADDE-345C5A212FBE}"/>
              </a:ext>
            </a:extLst>
          </p:cNvPr>
          <p:cNvSpPr>
            <a:spLocks noGrp="1"/>
          </p:cNvSpPr>
          <p:nvPr>
            <p:ph type="title"/>
          </p:nvPr>
        </p:nvSpPr>
        <p:spPr>
          <a:xfrm>
            <a:off x="838200" y="1336390"/>
            <a:ext cx="6155988" cy="1182927"/>
          </a:xfrm>
        </p:spPr>
        <p:txBody>
          <a:bodyPr anchor="b">
            <a:normAutofit fontScale="90000"/>
          </a:bodyPr>
          <a:lstStyle/>
          <a:p>
            <a:r>
              <a:rPr lang="en-US" sz="4000" b="1" dirty="0" err="1"/>
              <a:t>XGBoost</a:t>
            </a:r>
            <a:r>
              <a:rPr lang="en-US" sz="4000" b="1" dirty="0"/>
              <a:t> Classifier: </a:t>
            </a:r>
            <a:r>
              <a:rPr lang="en-US" sz="4000" dirty="0"/>
              <a:t>Training &amp; </a:t>
            </a:r>
            <a:r>
              <a:rPr lang="en-US" sz="3900" dirty="0"/>
              <a:t>Evaluating the Model</a:t>
            </a:r>
          </a:p>
        </p:txBody>
      </p:sp>
      <p:cxnSp>
        <p:nvCxnSpPr>
          <p:cNvPr id="59" name="Straight Connector 5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CC6302-4C34-DACE-5432-954256B1D6DF}"/>
              </a:ext>
            </a:extLst>
          </p:cNvPr>
          <p:cNvSpPr>
            <a:spLocks noGrp="1"/>
          </p:cNvSpPr>
          <p:nvPr>
            <p:ph idx="1"/>
          </p:nvPr>
        </p:nvSpPr>
        <p:spPr>
          <a:xfrm>
            <a:off x="803776" y="2829330"/>
            <a:ext cx="6190412" cy="3344459"/>
          </a:xfrm>
        </p:spPr>
        <p:txBody>
          <a:bodyPr anchor="t">
            <a:normAutofit lnSpcReduction="10000"/>
          </a:bodyPr>
          <a:lstStyle/>
          <a:p>
            <a:pPr marL="0" indent="0">
              <a:buNone/>
            </a:pPr>
            <a:r>
              <a:rPr lang="en-US" sz="1600" dirty="0">
                <a:solidFill>
                  <a:schemeClr val="tx1">
                    <a:alpha val="80000"/>
                  </a:schemeClr>
                </a:solidFill>
              </a:rPr>
              <a:t>Training:</a:t>
            </a:r>
          </a:p>
          <a:p>
            <a:r>
              <a:rPr lang="en-US" sz="1600" dirty="0">
                <a:solidFill>
                  <a:schemeClr val="tx1">
                    <a:alpha val="80000"/>
                  </a:schemeClr>
                </a:solidFill>
              </a:rPr>
              <a:t>The data undergoes an 80/20 split to create the training and testing sets.</a:t>
            </a:r>
          </a:p>
          <a:p>
            <a:r>
              <a:rPr lang="en-US" sz="1600" dirty="0">
                <a:solidFill>
                  <a:schemeClr val="tx1">
                    <a:alpha val="80000"/>
                  </a:schemeClr>
                </a:solidFill>
              </a:rPr>
              <a:t>The data is fit on the </a:t>
            </a:r>
            <a:r>
              <a:rPr lang="en-US" sz="1600" dirty="0" err="1">
                <a:solidFill>
                  <a:schemeClr val="tx1">
                    <a:alpha val="80000"/>
                  </a:schemeClr>
                </a:solidFill>
              </a:rPr>
              <a:t>X_train</a:t>
            </a:r>
            <a:r>
              <a:rPr lang="en-US" sz="1600" dirty="0">
                <a:solidFill>
                  <a:schemeClr val="tx1">
                    <a:alpha val="80000"/>
                  </a:schemeClr>
                </a:solidFill>
              </a:rPr>
              <a:t> and </a:t>
            </a:r>
            <a:r>
              <a:rPr lang="en-US" sz="1600" dirty="0" err="1">
                <a:solidFill>
                  <a:schemeClr val="tx1">
                    <a:alpha val="80000"/>
                  </a:schemeClr>
                </a:solidFill>
              </a:rPr>
              <a:t>y_train</a:t>
            </a:r>
            <a:endParaRPr lang="en-US" sz="1600" dirty="0">
              <a:solidFill>
                <a:schemeClr val="tx1">
                  <a:alpha val="80000"/>
                </a:schemeClr>
              </a:solidFill>
            </a:endParaRPr>
          </a:p>
          <a:p>
            <a:pPr marL="0" indent="0">
              <a:buNone/>
            </a:pPr>
            <a:r>
              <a:rPr lang="en-US" sz="1600" dirty="0">
                <a:solidFill>
                  <a:schemeClr val="tx1">
                    <a:alpha val="80000"/>
                  </a:schemeClr>
                </a:solidFill>
              </a:rPr>
              <a:t>Evaluation:</a:t>
            </a:r>
          </a:p>
          <a:p>
            <a:r>
              <a:rPr lang="en-US" sz="1600" dirty="0">
                <a:solidFill>
                  <a:schemeClr val="tx1">
                    <a:alpha val="80000"/>
                  </a:schemeClr>
                </a:solidFill>
              </a:rPr>
              <a:t>Once it is fit, it can be evaluated on the </a:t>
            </a:r>
            <a:r>
              <a:rPr lang="en-US" sz="1600" dirty="0" err="1">
                <a:solidFill>
                  <a:schemeClr val="tx1">
                    <a:alpha val="80000"/>
                  </a:schemeClr>
                </a:solidFill>
              </a:rPr>
              <a:t>X_test</a:t>
            </a:r>
            <a:r>
              <a:rPr lang="en-US" sz="1600" dirty="0">
                <a:solidFill>
                  <a:schemeClr val="tx1">
                    <a:alpha val="80000"/>
                  </a:schemeClr>
                </a:solidFill>
              </a:rPr>
              <a:t> and </a:t>
            </a:r>
            <a:r>
              <a:rPr lang="en-US" sz="1600" dirty="0" err="1">
                <a:solidFill>
                  <a:schemeClr val="tx1">
                    <a:alpha val="80000"/>
                  </a:schemeClr>
                </a:solidFill>
              </a:rPr>
              <a:t>y_test</a:t>
            </a:r>
            <a:r>
              <a:rPr lang="en-US" sz="1600" dirty="0">
                <a:solidFill>
                  <a:schemeClr val="tx1">
                    <a:alpha val="80000"/>
                  </a:schemeClr>
                </a:solidFill>
              </a:rPr>
              <a:t> data on whether the model can properly predict the value of the “y” column.</a:t>
            </a:r>
          </a:p>
          <a:p>
            <a:r>
              <a:rPr lang="en-US" sz="1600" dirty="0">
                <a:solidFill>
                  <a:schemeClr val="tx1">
                    <a:alpha val="80000"/>
                  </a:schemeClr>
                </a:solidFill>
              </a:rPr>
              <a:t>The following scores were obtained from evaluating the model:</a:t>
            </a:r>
          </a:p>
          <a:p>
            <a:pPr lvl="1"/>
            <a:r>
              <a:rPr lang="en-US" sz="1600" dirty="0">
                <a:solidFill>
                  <a:schemeClr val="tx1">
                    <a:alpha val="80000"/>
                  </a:schemeClr>
                </a:solidFill>
              </a:rPr>
              <a:t>Accuracy: 93.03%</a:t>
            </a:r>
          </a:p>
          <a:p>
            <a:pPr lvl="1"/>
            <a:r>
              <a:rPr lang="en-US" sz="1600" dirty="0">
                <a:solidFill>
                  <a:schemeClr val="tx1">
                    <a:alpha val="80000"/>
                  </a:schemeClr>
                </a:solidFill>
              </a:rPr>
              <a:t>AUC-ROC: 92.61%</a:t>
            </a:r>
          </a:p>
          <a:p>
            <a:pPr lvl="1"/>
            <a:r>
              <a:rPr lang="en-US" sz="1600" dirty="0">
                <a:solidFill>
                  <a:schemeClr val="tx1">
                    <a:alpha val="80000"/>
                  </a:schemeClr>
                </a:solidFill>
              </a:rPr>
              <a:t>Total Monetary loss: $148,380</a:t>
            </a:r>
          </a:p>
          <a:p>
            <a:pPr marL="0" indent="0">
              <a:buNone/>
            </a:pPr>
            <a:endParaRPr lang="en-US" sz="1600" dirty="0">
              <a:solidFill>
                <a:schemeClr val="tx1">
                  <a:alpha val="80000"/>
                </a:schemeClr>
              </a:solidFill>
            </a:endParaRPr>
          </a:p>
        </p:txBody>
      </p:sp>
      <p:sp>
        <p:nvSpPr>
          <p:cNvPr id="6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pic>
        <p:nvPicPr>
          <p:cNvPr id="7" name="Picture 6">
            <a:extLst>
              <a:ext uri="{FF2B5EF4-FFF2-40B4-BE49-F238E27FC236}">
                <a16:creationId xmlns:a16="http://schemas.microsoft.com/office/drawing/2014/main" id="{641204AB-5EAF-9A96-B16F-EBD690CD8AFF}"/>
              </a:ext>
            </a:extLst>
          </p:cNvPr>
          <p:cNvPicPr>
            <a:picLocks noChangeAspect="1"/>
          </p:cNvPicPr>
          <p:nvPr/>
        </p:nvPicPr>
        <p:blipFill>
          <a:blip r:embed="rId2"/>
          <a:stretch>
            <a:fillRect/>
          </a:stretch>
        </p:blipFill>
        <p:spPr>
          <a:xfrm>
            <a:off x="7497984" y="1522497"/>
            <a:ext cx="3830016" cy="4498258"/>
          </a:xfrm>
          <a:prstGeom prst="rect">
            <a:avLst/>
          </a:prstGeom>
        </p:spPr>
      </p:pic>
    </p:spTree>
    <p:extLst>
      <p:ext uri="{BB962C8B-B14F-4D97-AF65-F5344CB8AC3E}">
        <p14:creationId xmlns:p14="http://schemas.microsoft.com/office/powerpoint/2010/main" val="2973360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5018</TotalTime>
  <Words>1665</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Case Study 7: Minimizing Losses on a Classification Problem</vt:lpstr>
      <vt:lpstr>Introduction:</vt:lpstr>
      <vt:lpstr>The Data</vt:lpstr>
      <vt:lpstr>Preparing the Data: Preprocessing</vt:lpstr>
      <vt:lpstr>Untuned Models Tested: Money Lost</vt:lpstr>
      <vt:lpstr>Improving the Top Two Models</vt:lpstr>
      <vt:lpstr>Fine Tuning the XGBoost Classifier Model</vt:lpstr>
      <vt:lpstr>Fine-Tuning the Random Forest Classifier Model </vt:lpstr>
      <vt:lpstr>XGBoost Classifier: Training &amp; Evaluating the Model</vt:lpstr>
      <vt:lpstr>Random Forest Classifier: Training &amp; Evaluating the Model</vt:lpstr>
      <vt:lpstr>XGBoost Classifier: Discussion of Metrics</vt:lpstr>
      <vt:lpstr>Random Forest Classifier: Discussion of Metrics</vt:lpstr>
      <vt:lpstr>XGBoost Classifier: Important Features of the Model</vt:lpstr>
      <vt:lpstr>Random Forest Classifier: Important Features of the Model</vt:lpstr>
      <vt:lpstr>The “Best” Model: Metrics</vt:lpstr>
      <vt:lpstr>The “Best” Model: Money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Cusack</dc:creator>
  <cp:lastModifiedBy>Matt Cusack</cp:lastModifiedBy>
  <cp:revision>3</cp:revision>
  <dcterms:created xsi:type="dcterms:W3CDTF">2024-03-09T17:43:34Z</dcterms:created>
  <dcterms:modified xsi:type="dcterms:W3CDTF">2024-04-14T21:04:18Z</dcterms:modified>
</cp:coreProperties>
</file>