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63395-9309-4ECC-881A-63042EA8DE78}" v="3" dt="2024-03-18T17:03:13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usack" userId="4f9c21baa9441ee0" providerId="LiveId" clId="{1D063395-9309-4ECC-881A-63042EA8DE78}"/>
    <pc:docChg chg="undo redo custSel addSld delSld modSld">
      <pc:chgData name="Matt Cusack" userId="4f9c21baa9441ee0" providerId="LiveId" clId="{1D063395-9309-4ECC-881A-63042EA8DE78}" dt="2024-03-18T23:37:12.479" v="3384" actId="122"/>
      <pc:docMkLst>
        <pc:docMk/>
      </pc:docMkLst>
      <pc:sldChg chg="modSp mod">
        <pc:chgData name="Matt Cusack" userId="4f9c21baa9441ee0" providerId="LiveId" clId="{1D063395-9309-4ECC-881A-63042EA8DE78}" dt="2024-03-13T16:35:26.182" v="2233" actId="20577"/>
        <pc:sldMkLst>
          <pc:docMk/>
          <pc:sldMk cId="1696032238" sldId="257"/>
        </pc:sldMkLst>
        <pc:spChg chg="mod">
          <ac:chgData name="Matt Cusack" userId="4f9c21baa9441ee0" providerId="LiveId" clId="{1D063395-9309-4ECC-881A-63042EA8DE78}" dt="2024-03-13T16:35:26.182" v="2233" actId="20577"/>
          <ac:spMkLst>
            <pc:docMk/>
            <pc:sldMk cId="1696032238" sldId="257"/>
            <ac:spMk id="3" creationId="{071B7DEF-803C-8A93-6A71-72DD8A49274D}"/>
          </ac:spMkLst>
        </pc:spChg>
      </pc:sldChg>
      <pc:sldChg chg="modSp mod">
        <pc:chgData name="Matt Cusack" userId="4f9c21baa9441ee0" providerId="LiveId" clId="{1D063395-9309-4ECC-881A-63042EA8DE78}" dt="2024-03-18T23:37:12.479" v="3384" actId="122"/>
        <pc:sldMkLst>
          <pc:docMk/>
          <pc:sldMk cId="871659041" sldId="258"/>
        </pc:sldMkLst>
        <pc:spChg chg="mod">
          <ac:chgData name="Matt Cusack" userId="4f9c21baa9441ee0" providerId="LiveId" clId="{1D063395-9309-4ECC-881A-63042EA8DE78}" dt="2024-03-18T23:37:12.479" v="3384" actId="122"/>
          <ac:spMkLst>
            <pc:docMk/>
            <pc:sldMk cId="871659041" sldId="258"/>
            <ac:spMk id="3" creationId="{F819E0FE-689E-3655-D457-3F979B3F8BD2}"/>
          </ac:spMkLst>
        </pc:spChg>
      </pc:sldChg>
      <pc:sldChg chg="modSp mod">
        <pc:chgData name="Matt Cusack" userId="4f9c21baa9441ee0" providerId="LiveId" clId="{1D063395-9309-4ECC-881A-63042EA8DE78}" dt="2024-03-18T17:01:20.676" v="2409" actId="27636"/>
        <pc:sldMkLst>
          <pc:docMk/>
          <pc:sldMk cId="2397499797" sldId="259"/>
        </pc:sldMkLst>
        <pc:spChg chg="mod">
          <ac:chgData name="Matt Cusack" userId="4f9c21baa9441ee0" providerId="LiveId" clId="{1D063395-9309-4ECC-881A-63042EA8DE78}" dt="2024-03-18T17:01:17.267" v="2407" actId="20577"/>
          <ac:spMkLst>
            <pc:docMk/>
            <pc:sldMk cId="2397499797" sldId="259"/>
            <ac:spMk id="2" creationId="{7AF62570-FAC6-039F-FA49-E89D357F93F2}"/>
          </ac:spMkLst>
        </pc:spChg>
        <pc:spChg chg="mod">
          <ac:chgData name="Matt Cusack" userId="4f9c21baa9441ee0" providerId="LiveId" clId="{1D063395-9309-4ECC-881A-63042EA8DE78}" dt="2024-03-18T17:01:20.676" v="2409" actId="27636"/>
          <ac:spMkLst>
            <pc:docMk/>
            <pc:sldMk cId="2397499797" sldId="259"/>
            <ac:spMk id="3" creationId="{C86E4C42-D2ED-4EE2-1551-B89ACCE0F9CF}"/>
          </ac:spMkLst>
        </pc:spChg>
      </pc:sldChg>
      <pc:sldChg chg="modSp mod">
        <pc:chgData name="Matt Cusack" userId="4f9c21baa9441ee0" providerId="LiveId" clId="{1D063395-9309-4ECC-881A-63042EA8DE78}" dt="2024-03-13T16:11:36.385" v="484" actId="15"/>
        <pc:sldMkLst>
          <pc:docMk/>
          <pc:sldMk cId="2679574144" sldId="260"/>
        </pc:sldMkLst>
        <pc:spChg chg="mod">
          <ac:chgData name="Matt Cusack" userId="4f9c21baa9441ee0" providerId="LiveId" clId="{1D063395-9309-4ECC-881A-63042EA8DE78}" dt="2024-03-13T16:11:36.385" v="484" actId="15"/>
          <ac:spMkLst>
            <pc:docMk/>
            <pc:sldMk cId="2679574144" sldId="260"/>
            <ac:spMk id="3" creationId="{E9500842-A6E2-CD65-32BE-3BA9D9050ACF}"/>
          </ac:spMkLst>
        </pc:spChg>
      </pc:sldChg>
      <pc:sldChg chg="modSp del mod">
        <pc:chgData name="Matt Cusack" userId="4f9c21baa9441ee0" providerId="LiveId" clId="{1D063395-9309-4ECC-881A-63042EA8DE78}" dt="2024-03-13T16:18:55.159" v="902" actId="47"/>
        <pc:sldMkLst>
          <pc:docMk/>
          <pc:sldMk cId="2560966167" sldId="261"/>
        </pc:sldMkLst>
        <pc:spChg chg="mod">
          <ac:chgData name="Matt Cusack" userId="4f9c21baa9441ee0" providerId="LiveId" clId="{1D063395-9309-4ECC-881A-63042EA8DE78}" dt="2024-03-13T16:18:45.218" v="896" actId="21"/>
          <ac:spMkLst>
            <pc:docMk/>
            <pc:sldMk cId="2560966167" sldId="261"/>
            <ac:spMk id="3" creationId="{EF33748B-8108-41AF-B6D2-116B74D4626B}"/>
          </ac:spMkLst>
        </pc:spChg>
      </pc:sldChg>
      <pc:sldChg chg="modSp mod">
        <pc:chgData name="Matt Cusack" userId="4f9c21baa9441ee0" providerId="LiveId" clId="{1D063395-9309-4ECC-881A-63042EA8DE78}" dt="2024-03-13T16:18:48.980" v="901" actId="27636"/>
        <pc:sldMkLst>
          <pc:docMk/>
          <pc:sldMk cId="1383940427" sldId="262"/>
        </pc:sldMkLst>
        <pc:spChg chg="mod">
          <ac:chgData name="Matt Cusack" userId="4f9c21baa9441ee0" providerId="LiveId" clId="{1D063395-9309-4ECC-881A-63042EA8DE78}" dt="2024-03-13T16:18:38.545" v="893" actId="20577"/>
          <ac:spMkLst>
            <pc:docMk/>
            <pc:sldMk cId="1383940427" sldId="262"/>
            <ac:spMk id="2" creationId="{3A2E43F5-7A25-0631-D7CD-E9E122DC0A61}"/>
          </ac:spMkLst>
        </pc:spChg>
        <pc:spChg chg="mod">
          <ac:chgData name="Matt Cusack" userId="4f9c21baa9441ee0" providerId="LiveId" clId="{1D063395-9309-4ECC-881A-63042EA8DE78}" dt="2024-03-13T16:18:48.980" v="901" actId="27636"/>
          <ac:spMkLst>
            <pc:docMk/>
            <pc:sldMk cId="1383940427" sldId="262"/>
            <ac:spMk id="3" creationId="{31F115A6-FB11-169B-52DD-E58B38F41BAE}"/>
          </ac:spMkLst>
        </pc:spChg>
      </pc:sldChg>
      <pc:sldChg chg="modSp mod">
        <pc:chgData name="Matt Cusack" userId="4f9c21baa9441ee0" providerId="LiveId" clId="{1D063395-9309-4ECC-881A-63042EA8DE78}" dt="2024-03-13T16:24:27.626" v="1433" actId="20577"/>
        <pc:sldMkLst>
          <pc:docMk/>
          <pc:sldMk cId="927730179" sldId="263"/>
        </pc:sldMkLst>
        <pc:spChg chg="mod">
          <ac:chgData name="Matt Cusack" userId="4f9c21baa9441ee0" providerId="LiveId" clId="{1D063395-9309-4ECC-881A-63042EA8DE78}" dt="2024-03-13T16:24:27.626" v="1433" actId="20577"/>
          <ac:spMkLst>
            <pc:docMk/>
            <pc:sldMk cId="927730179" sldId="263"/>
            <ac:spMk id="3" creationId="{72EA53D3-CCF3-E6B6-1108-3EE611DC3055}"/>
          </ac:spMkLst>
        </pc:spChg>
      </pc:sldChg>
      <pc:sldChg chg="addSp delSp modSp mod setBg">
        <pc:chgData name="Matt Cusack" userId="4f9c21baa9441ee0" providerId="LiveId" clId="{1D063395-9309-4ECC-881A-63042EA8DE78}" dt="2024-03-18T22:50:55.763" v="2692" actId="20577"/>
        <pc:sldMkLst>
          <pc:docMk/>
          <pc:sldMk cId="4094039945" sldId="264"/>
        </pc:sldMkLst>
        <pc:spChg chg="mod">
          <ac:chgData name="Matt Cusack" userId="4f9c21baa9441ee0" providerId="LiveId" clId="{1D063395-9309-4ECC-881A-63042EA8DE78}" dt="2024-03-18T22:46:25.453" v="2669" actId="26606"/>
          <ac:spMkLst>
            <pc:docMk/>
            <pc:sldMk cId="4094039945" sldId="264"/>
            <ac:spMk id="2" creationId="{8F624DEA-8AC9-7A65-C290-2B923018D1D9}"/>
          </ac:spMkLst>
        </pc:spChg>
        <pc:spChg chg="mod">
          <ac:chgData name="Matt Cusack" userId="4f9c21baa9441ee0" providerId="LiveId" clId="{1D063395-9309-4ECC-881A-63042EA8DE78}" dt="2024-03-18T22:50:55.763" v="2692" actId="20577"/>
          <ac:spMkLst>
            <pc:docMk/>
            <pc:sldMk cId="4094039945" sldId="264"/>
            <ac:spMk id="3" creationId="{897AB213-25BD-5DCF-6B1F-FFC1C89DE437}"/>
          </ac:spMkLst>
        </pc:spChg>
        <pc:spChg chg="add">
          <ac:chgData name="Matt Cusack" userId="4f9c21baa9441ee0" providerId="LiveId" clId="{1D063395-9309-4ECC-881A-63042EA8DE78}" dt="2024-03-18T22:46:25.453" v="2669" actId="26606"/>
          <ac:spMkLst>
            <pc:docMk/>
            <pc:sldMk cId="4094039945" sldId="264"/>
            <ac:spMk id="12" creationId="{1A95671B-3CC6-4792-9114-B74FAEA224E6}"/>
          </ac:spMkLst>
        </pc:spChg>
        <pc:picChg chg="add del mod">
          <ac:chgData name="Matt Cusack" userId="4f9c21baa9441ee0" providerId="LiveId" clId="{1D063395-9309-4ECC-881A-63042EA8DE78}" dt="2024-03-18T22:46:01.778" v="2666" actId="478"/>
          <ac:picMkLst>
            <pc:docMk/>
            <pc:sldMk cId="4094039945" sldId="264"/>
            <ac:picMk id="5" creationId="{A5F79A93-B393-A9B6-9F17-ED0661D17443}"/>
          </ac:picMkLst>
        </pc:picChg>
        <pc:picChg chg="add mod">
          <ac:chgData name="Matt Cusack" userId="4f9c21baa9441ee0" providerId="LiveId" clId="{1D063395-9309-4ECC-881A-63042EA8DE78}" dt="2024-03-18T22:46:33.276" v="2671" actId="1076"/>
          <ac:picMkLst>
            <pc:docMk/>
            <pc:sldMk cId="4094039945" sldId="264"/>
            <ac:picMk id="7" creationId="{8987F076-EB42-E685-C299-3F039ACCE8A6}"/>
          </ac:picMkLst>
        </pc:picChg>
      </pc:sldChg>
      <pc:sldChg chg="modSp del mod">
        <pc:chgData name="Matt Cusack" userId="4f9c21baa9441ee0" providerId="LiveId" clId="{1D063395-9309-4ECC-881A-63042EA8DE78}" dt="2024-03-18T23:22:18.018" v="2951" actId="47"/>
        <pc:sldMkLst>
          <pc:docMk/>
          <pc:sldMk cId="3252828781" sldId="265"/>
        </pc:sldMkLst>
        <pc:spChg chg="mod">
          <ac:chgData name="Matt Cusack" userId="4f9c21baa9441ee0" providerId="LiveId" clId="{1D063395-9309-4ECC-881A-63042EA8DE78}" dt="2024-03-13T16:28:33.670" v="1896" actId="20577"/>
          <ac:spMkLst>
            <pc:docMk/>
            <pc:sldMk cId="3252828781" sldId="265"/>
            <ac:spMk id="3" creationId="{BDA3EFE5-A6B7-3B0E-5183-E73C0AE22949}"/>
          </ac:spMkLst>
        </pc:spChg>
      </pc:sldChg>
      <pc:sldChg chg="modSp del mod">
        <pc:chgData name="Matt Cusack" userId="4f9c21baa9441ee0" providerId="LiveId" clId="{1D063395-9309-4ECC-881A-63042EA8DE78}" dt="2024-03-18T23:22:14.670" v="2950" actId="47"/>
        <pc:sldMkLst>
          <pc:docMk/>
          <pc:sldMk cId="1921104832" sldId="266"/>
        </pc:sldMkLst>
        <pc:spChg chg="mod">
          <ac:chgData name="Matt Cusack" userId="4f9c21baa9441ee0" providerId="LiveId" clId="{1D063395-9309-4ECC-881A-63042EA8DE78}" dt="2024-03-18T22:53:36.248" v="2742" actId="20577"/>
          <ac:spMkLst>
            <pc:docMk/>
            <pc:sldMk cId="1921104832" sldId="266"/>
            <ac:spMk id="3" creationId="{19219BED-B025-B156-D918-CE03E2B61C8F}"/>
          </ac:spMkLst>
        </pc:spChg>
      </pc:sldChg>
      <pc:sldChg chg="modSp mod">
        <pc:chgData name="Matt Cusack" userId="4f9c21baa9441ee0" providerId="LiveId" clId="{1D063395-9309-4ECC-881A-63042EA8DE78}" dt="2024-03-18T22:52:45.175" v="2741" actId="20577"/>
        <pc:sldMkLst>
          <pc:docMk/>
          <pc:sldMk cId="2279212385" sldId="267"/>
        </pc:sldMkLst>
        <pc:spChg chg="mod">
          <ac:chgData name="Matt Cusack" userId="4f9c21baa9441ee0" providerId="LiveId" clId="{1D063395-9309-4ECC-881A-63042EA8DE78}" dt="2024-03-18T22:52:45.175" v="2741" actId="20577"/>
          <ac:spMkLst>
            <pc:docMk/>
            <pc:sldMk cId="2279212385" sldId="267"/>
            <ac:spMk id="3" creationId="{2212F73E-2C58-0FB1-8F2C-840147A6BADD}"/>
          </ac:spMkLst>
        </pc:spChg>
      </pc:sldChg>
      <pc:sldChg chg="modSp del mod">
        <pc:chgData name="Matt Cusack" userId="4f9c21baa9441ee0" providerId="LiveId" clId="{1D063395-9309-4ECC-881A-63042EA8DE78}" dt="2024-03-13T16:19:08.195" v="906" actId="47"/>
        <pc:sldMkLst>
          <pc:docMk/>
          <pc:sldMk cId="3640680201" sldId="268"/>
        </pc:sldMkLst>
        <pc:spChg chg="mod">
          <ac:chgData name="Matt Cusack" userId="4f9c21baa9441ee0" providerId="LiveId" clId="{1D063395-9309-4ECC-881A-63042EA8DE78}" dt="2024-03-13T16:19:00.160" v="903" actId="21"/>
          <ac:spMkLst>
            <pc:docMk/>
            <pc:sldMk cId="3640680201" sldId="268"/>
            <ac:spMk id="3" creationId="{D250CBA6-F2C9-C5B4-6D06-6F0D76ABCD68}"/>
          </ac:spMkLst>
        </pc:spChg>
      </pc:sldChg>
      <pc:sldChg chg="modSp mod">
        <pc:chgData name="Matt Cusack" userId="4f9c21baa9441ee0" providerId="LiveId" clId="{1D063395-9309-4ECC-881A-63042EA8DE78}" dt="2024-03-13T16:19:04.430" v="905" actId="27636"/>
        <pc:sldMkLst>
          <pc:docMk/>
          <pc:sldMk cId="4124454261" sldId="269"/>
        </pc:sldMkLst>
        <pc:spChg chg="mod">
          <ac:chgData name="Matt Cusack" userId="4f9c21baa9441ee0" providerId="LiveId" clId="{1D063395-9309-4ECC-881A-63042EA8DE78}" dt="2024-03-13T16:19:04.430" v="905" actId="27636"/>
          <ac:spMkLst>
            <pc:docMk/>
            <pc:sldMk cId="4124454261" sldId="269"/>
            <ac:spMk id="3" creationId="{0D6D02AE-972E-7456-0C72-C6F247D3B67A}"/>
          </ac:spMkLst>
        </pc:spChg>
      </pc:sldChg>
      <pc:sldChg chg="modSp mod">
        <pc:chgData name="Matt Cusack" userId="4f9c21baa9441ee0" providerId="LiveId" clId="{1D063395-9309-4ECC-881A-63042EA8DE78}" dt="2024-03-13T16:24:37.935" v="1438" actId="20577"/>
        <pc:sldMkLst>
          <pc:docMk/>
          <pc:sldMk cId="1544935589" sldId="270"/>
        </pc:sldMkLst>
        <pc:spChg chg="mod">
          <ac:chgData name="Matt Cusack" userId="4f9c21baa9441ee0" providerId="LiveId" clId="{1D063395-9309-4ECC-881A-63042EA8DE78}" dt="2024-03-13T16:24:37.935" v="1438" actId="20577"/>
          <ac:spMkLst>
            <pc:docMk/>
            <pc:sldMk cId="1544935589" sldId="270"/>
            <ac:spMk id="3" creationId="{AD36556B-6C6C-CB6D-DBA4-16785794D207}"/>
          </ac:spMkLst>
        </pc:spChg>
      </pc:sldChg>
      <pc:sldChg chg="addSp modSp mod setBg">
        <pc:chgData name="Matt Cusack" userId="4f9c21baa9441ee0" providerId="LiveId" clId="{1D063395-9309-4ECC-881A-63042EA8DE78}" dt="2024-03-18T22:57:42.569" v="2779" actId="20577"/>
        <pc:sldMkLst>
          <pc:docMk/>
          <pc:sldMk cId="682353765" sldId="271"/>
        </pc:sldMkLst>
        <pc:spChg chg="mod">
          <ac:chgData name="Matt Cusack" userId="4f9c21baa9441ee0" providerId="LiveId" clId="{1D063395-9309-4ECC-881A-63042EA8DE78}" dt="2024-03-18T22:54:37.044" v="2744" actId="26606"/>
          <ac:spMkLst>
            <pc:docMk/>
            <pc:sldMk cId="682353765" sldId="271"/>
            <ac:spMk id="2" creationId="{71A4F888-0C44-476E-89B8-408DC13E5CCA}"/>
          </ac:spMkLst>
        </pc:spChg>
        <pc:spChg chg="mod">
          <ac:chgData name="Matt Cusack" userId="4f9c21baa9441ee0" providerId="LiveId" clId="{1D063395-9309-4ECC-881A-63042EA8DE78}" dt="2024-03-18T22:57:42.569" v="2779" actId="20577"/>
          <ac:spMkLst>
            <pc:docMk/>
            <pc:sldMk cId="682353765" sldId="271"/>
            <ac:spMk id="3" creationId="{D96F4FA5-F53D-A919-19C7-89829FE6CD83}"/>
          </ac:spMkLst>
        </pc:spChg>
        <pc:spChg chg="add">
          <ac:chgData name="Matt Cusack" userId="4f9c21baa9441ee0" providerId="LiveId" clId="{1D063395-9309-4ECC-881A-63042EA8DE78}" dt="2024-03-18T22:54:37.044" v="2744" actId="26606"/>
          <ac:spMkLst>
            <pc:docMk/>
            <pc:sldMk cId="682353765" sldId="271"/>
            <ac:spMk id="10" creationId="{1A95671B-3CC6-4792-9114-B74FAEA224E6}"/>
          </ac:spMkLst>
        </pc:spChg>
        <pc:picChg chg="add mod">
          <ac:chgData name="Matt Cusack" userId="4f9c21baa9441ee0" providerId="LiveId" clId="{1D063395-9309-4ECC-881A-63042EA8DE78}" dt="2024-03-18T22:54:41.373" v="2746" actId="1076"/>
          <ac:picMkLst>
            <pc:docMk/>
            <pc:sldMk cId="682353765" sldId="271"/>
            <ac:picMk id="5" creationId="{AB84E17E-30C8-17DE-CBEE-F4F53F3E84DD}"/>
          </ac:picMkLst>
        </pc:picChg>
      </pc:sldChg>
      <pc:sldChg chg="modSp mod">
        <pc:chgData name="Matt Cusack" userId="4f9c21baa9441ee0" providerId="LiveId" clId="{1D063395-9309-4ECC-881A-63042EA8DE78}" dt="2024-03-18T22:57:04.719" v="2771" actId="20577"/>
        <pc:sldMkLst>
          <pc:docMk/>
          <pc:sldMk cId="803877726" sldId="272"/>
        </pc:sldMkLst>
        <pc:spChg chg="mod">
          <ac:chgData name="Matt Cusack" userId="4f9c21baa9441ee0" providerId="LiveId" clId="{1D063395-9309-4ECC-881A-63042EA8DE78}" dt="2024-03-18T22:57:04.719" v="2771" actId="20577"/>
          <ac:spMkLst>
            <pc:docMk/>
            <pc:sldMk cId="803877726" sldId="272"/>
            <ac:spMk id="3" creationId="{BE2E6A78-3F75-8D18-FF6C-5F3D70BA223A}"/>
          </ac:spMkLst>
        </pc:spChg>
      </pc:sldChg>
      <pc:sldChg chg="addSp modSp mod">
        <pc:chgData name="Matt Cusack" userId="4f9c21baa9441ee0" providerId="LiveId" clId="{1D063395-9309-4ECC-881A-63042EA8DE78}" dt="2024-03-18T23:22:04.636" v="2948" actId="1076"/>
        <pc:sldMkLst>
          <pc:docMk/>
          <pc:sldMk cId="1121732938" sldId="273"/>
        </pc:sldMkLst>
        <pc:spChg chg="mod">
          <ac:chgData name="Matt Cusack" userId="4f9c21baa9441ee0" providerId="LiveId" clId="{1D063395-9309-4ECC-881A-63042EA8DE78}" dt="2024-03-18T23:21:54.151" v="2947" actId="27636"/>
          <ac:spMkLst>
            <pc:docMk/>
            <pc:sldMk cId="1121732938" sldId="273"/>
            <ac:spMk id="3" creationId="{959D07FE-2413-B261-9F02-6FA11AF053E9}"/>
          </ac:spMkLst>
        </pc:spChg>
        <pc:picChg chg="add mod">
          <ac:chgData name="Matt Cusack" userId="4f9c21baa9441ee0" providerId="LiveId" clId="{1D063395-9309-4ECC-881A-63042EA8DE78}" dt="2024-03-18T23:22:04.636" v="2948" actId="1076"/>
          <ac:picMkLst>
            <pc:docMk/>
            <pc:sldMk cId="1121732938" sldId="273"/>
            <ac:picMk id="5" creationId="{066D123E-5F84-1852-4F70-5A849AC339D6}"/>
          </ac:picMkLst>
        </pc:picChg>
      </pc:sldChg>
      <pc:sldChg chg="del">
        <pc:chgData name="Matt Cusack" userId="4f9c21baa9441ee0" providerId="LiveId" clId="{1D063395-9309-4ECC-881A-63042EA8DE78}" dt="2024-03-18T23:22:11.821" v="2949" actId="47"/>
        <pc:sldMkLst>
          <pc:docMk/>
          <pc:sldMk cId="3474493932" sldId="274"/>
        </pc:sldMkLst>
      </pc:sldChg>
      <pc:sldChg chg="modSp mod">
        <pc:chgData name="Matt Cusack" userId="4f9c21baa9441ee0" providerId="LiveId" clId="{1D063395-9309-4ECC-881A-63042EA8DE78}" dt="2024-03-18T23:34:43.353" v="3378" actId="20577"/>
        <pc:sldMkLst>
          <pc:docMk/>
          <pc:sldMk cId="675741263" sldId="275"/>
        </pc:sldMkLst>
        <pc:spChg chg="mod">
          <ac:chgData name="Matt Cusack" userId="4f9c21baa9441ee0" providerId="LiveId" clId="{1D063395-9309-4ECC-881A-63042EA8DE78}" dt="2024-03-18T23:34:43.353" v="3378" actId="20577"/>
          <ac:spMkLst>
            <pc:docMk/>
            <pc:sldMk cId="675741263" sldId="275"/>
            <ac:spMk id="2" creationId="{95206C4D-6D6E-1F75-BAE5-243660855C61}"/>
          </ac:spMkLst>
        </pc:spChg>
        <pc:spChg chg="mod">
          <ac:chgData name="Matt Cusack" userId="4f9c21baa9441ee0" providerId="LiveId" clId="{1D063395-9309-4ECC-881A-63042EA8DE78}" dt="2024-03-18T23:31:58.057" v="3331" actId="20577"/>
          <ac:spMkLst>
            <pc:docMk/>
            <pc:sldMk cId="675741263" sldId="275"/>
            <ac:spMk id="3" creationId="{83C0BAD9-454C-43B2-E0DE-AA1FC12CCE79}"/>
          </ac:spMkLst>
        </pc:spChg>
      </pc:sldChg>
      <pc:sldChg chg="addSp modSp new mod">
        <pc:chgData name="Matt Cusack" userId="4f9c21baa9441ee0" providerId="LiveId" clId="{1D063395-9309-4ECC-881A-63042EA8DE78}" dt="2024-03-18T17:04:27.534" v="2462" actId="20577"/>
        <pc:sldMkLst>
          <pc:docMk/>
          <pc:sldMk cId="2673960412" sldId="276"/>
        </pc:sldMkLst>
        <pc:spChg chg="mod">
          <ac:chgData name="Matt Cusack" userId="4f9c21baa9441ee0" providerId="LiveId" clId="{1D063395-9309-4ECC-881A-63042EA8DE78}" dt="2024-03-18T17:01:41.255" v="2426" actId="20577"/>
          <ac:spMkLst>
            <pc:docMk/>
            <pc:sldMk cId="2673960412" sldId="276"/>
            <ac:spMk id="2" creationId="{FFE5FD91-60EB-7D8E-A14A-C2F290E0813C}"/>
          </ac:spMkLst>
        </pc:spChg>
        <pc:spChg chg="mod">
          <ac:chgData name="Matt Cusack" userId="4f9c21baa9441ee0" providerId="LiveId" clId="{1D063395-9309-4ECC-881A-63042EA8DE78}" dt="2024-03-18T17:04:27.534" v="2462" actId="20577"/>
          <ac:spMkLst>
            <pc:docMk/>
            <pc:sldMk cId="2673960412" sldId="276"/>
            <ac:spMk id="3" creationId="{E91F46E9-5589-24D0-E640-F1D20A902336}"/>
          </ac:spMkLst>
        </pc:spChg>
        <pc:spChg chg="add">
          <ac:chgData name="Matt Cusack" userId="4f9c21baa9441ee0" providerId="LiveId" clId="{1D063395-9309-4ECC-881A-63042EA8DE78}" dt="2024-03-18T17:03:09.225" v="2427"/>
          <ac:spMkLst>
            <pc:docMk/>
            <pc:sldMk cId="2673960412" sldId="276"/>
            <ac:spMk id="4" creationId="{B50069D1-99AE-5CF3-61CA-85F964B6A49C}"/>
          </ac:spMkLst>
        </pc:spChg>
      </pc:sldChg>
      <pc:sldChg chg="modSp new mod">
        <pc:chgData name="Matt Cusack" userId="4f9c21baa9441ee0" providerId="LiveId" clId="{1D063395-9309-4ECC-881A-63042EA8DE78}" dt="2024-03-18T17:06:14.087" v="2580" actId="20577"/>
        <pc:sldMkLst>
          <pc:docMk/>
          <pc:sldMk cId="3096421840" sldId="277"/>
        </pc:sldMkLst>
        <pc:spChg chg="mod">
          <ac:chgData name="Matt Cusack" userId="4f9c21baa9441ee0" providerId="LiveId" clId="{1D063395-9309-4ECC-881A-63042EA8DE78}" dt="2024-03-18T17:04:49.743" v="2477" actId="20577"/>
          <ac:spMkLst>
            <pc:docMk/>
            <pc:sldMk cId="3096421840" sldId="277"/>
            <ac:spMk id="2" creationId="{99A5BECF-DFE8-4E9B-8EAE-BB3FB21B18FD}"/>
          </ac:spMkLst>
        </pc:spChg>
        <pc:spChg chg="mod">
          <ac:chgData name="Matt Cusack" userId="4f9c21baa9441ee0" providerId="LiveId" clId="{1D063395-9309-4ECC-881A-63042EA8DE78}" dt="2024-03-18T17:06:14.087" v="2580" actId="20577"/>
          <ac:spMkLst>
            <pc:docMk/>
            <pc:sldMk cId="3096421840" sldId="277"/>
            <ac:spMk id="3" creationId="{1CC68E26-3FC0-8024-0D00-6D943EF8414A}"/>
          </ac:spMkLst>
        </pc:spChg>
      </pc:sldChg>
    </pc:docChg>
  </pc:docChgLst>
  <pc:docChgLst>
    <pc:chgData name="Matt Cusack" userId="4f9c21baa9441ee0" providerId="LiveId" clId="{42EA41FE-D90C-427F-A5F5-02CCC4CF094F}"/>
    <pc:docChg chg="modSld">
      <pc:chgData name="Matt Cusack" userId="4f9c21baa9441ee0" providerId="LiveId" clId="{42EA41FE-D90C-427F-A5F5-02CCC4CF094F}" dt="2024-03-11T15:45:20.277" v="1" actId="20577"/>
      <pc:docMkLst>
        <pc:docMk/>
      </pc:docMkLst>
      <pc:sldChg chg="modSp mod">
        <pc:chgData name="Matt Cusack" userId="4f9c21baa9441ee0" providerId="LiveId" clId="{42EA41FE-D90C-427F-A5F5-02CCC4CF094F}" dt="2024-03-11T15:45:20.277" v="1" actId="20577"/>
        <pc:sldMkLst>
          <pc:docMk/>
          <pc:sldMk cId="1706132229" sldId="256"/>
        </pc:sldMkLst>
        <pc:spChg chg="mod">
          <ac:chgData name="Matt Cusack" userId="4f9c21baa9441ee0" providerId="LiveId" clId="{42EA41FE-D90C-427F-A5F5-02CCC4CF094F}" dt="2024-03-11T15:45:20.277" v="1" actId="20577"/>
          <ac:spMkLst>
            <pc:docMk/>
            <pc:sldMk cId="1706132229" sldId="256"/>
            <ac:spMk id="2" creationId="{9A3F34A6-3C56-F2D4-C56A-4F560B359D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B765-1A40-C4B7-7879-38BA89756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812B-84D9-758B-C464-9C28461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E4E6-3CE0-3387-CE18-77D9164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4E24-0263-D81E-4C2D-6AAA22F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0270-2089-1658-BE7E-D67CB93F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F9F0-E2E0-F303-5946-86B37045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5E46-AE24-FBC9-CDC1-72A019EA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945E-1D0A-C04C-52AD-5AA95BFB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4ABF-6DB6-EEB6-115E-7D4C0AC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8686-724E-930D-C632-DE8A3464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72DF-E150-AE95-E14A-698B2B9BF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57A3D-8FC5-925D-86FB-80AD94BD6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C843-90BE-6A73-E5DE-FEA8E49A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1CB4-C8AE-9DF6-85BA-452BB347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F6AF-C4F4-E975-0CD6-E5385B98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D73B-83F7-704F-247B-0D5C775E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A895-C5FE-D0CA-B7CB-F3593F80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3ACDA-6CD4-E66E-CA52-DC11324E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E8C1-ED3D-16E2-D1D6-D8446050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D453-9347-7E14-23F0-D3D415DD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0826-3BA8-8397-8DD2-727593ED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BC8F-4A62-83FA-F091-3FC35903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9A7B-53A4-B22C-4017-AB593047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2D8A-22A4-127E-FCCC-A9810BFB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12C1-A623-12D5-F5D2-DAE3D6F5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FC98-87F6-A11F-1199-B61459A5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D607-2B8F-D8BF-BD8D-29254C86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ADA7E-3595-CB2E-8937-554923C2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89D4C-678C-8F48-2E9C-B2508A00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28D3-5856-C508-81CB-FC3ADCB9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E5D9-E620-8E68-44A0-FB7B1ACA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701B-E8A8-9D97-4C4D-E9F1CD53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30E5C-9591-9319-729D-621E0424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84BA1-E364-450E-12B0-162AF022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FDC8-CEFD-99BA-AF4A-3EECB5ED7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9F1C6-5D97-AD64-82CE-44C61F15E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D1375-8231-E7FB-35BB-C62EF287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88873-9E69-A076-C61E-7AEC1EAD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78409-0512-FA35-7342-4DAC3E85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81D8-3417-9156-C509-3CD24806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45975-D7F8-17C7-B275-F07DE99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94FB1-1DB6-DBEF-840B-8B4D9BDA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E9A2A-5BC6-9A75-A163-CDABD16B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0C3C5-A40C-D0B5-8A3A-90ECE31B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17268-082D-BAE2-90B1-021C1B3F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EACB-A2DA-2845-FC95-6B5D2D7E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631C-8CB4-38A0-DE06-B3E009F0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606B-0EB6-0725-CC9B-4D093F8C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8C16-74F5-A04C-1293-79AEB89D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CB885-A41D-E82B-AD75-3EB63CD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78778-40C3-821F-D469-7FC73723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B4CEE-4BC6-6364-C3EA-5B606191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5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DA62-2E87-B200-DD03-53DD2B73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4A03E-9C7E-5A0C-EC41-D88E19E0F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CA9BE-5F98-A009-1034-F177D8DD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B515F-1567-5FDB-628B-C40964CD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0EF73-9B1B-D284-77C9-2446BCA7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9480-22C6-E448-CFD8-4CE4674B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487EB-8459-EA53-25B1-A19D1BEA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6E2F-25A7-BD8B-D4B5-82C0DCDF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2388-4C9D-4814-D5F8-2482EBDC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B8907-1FCB-4506-AB1D-CC20D6D6A8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9ED2-9924-1DEF-15BD-7E43B0D40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8C88-14DF-06CA-2627-952252299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4FADC-A4A7-49E2-9A04-5D4F1A0D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34A6-3C56-F2D4-C56A-4F560B359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5: Predicting the class of an internet </a:t>
            </a:r>
            <a:r>
              <a:rPr lang="en-US"/>
              <a:t>connection request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70AE4-4574-3F6B-4D8A-EAB2B8DE9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D. Cusack</a:t>
            </a:r>
          </a:p>
        </p:txBody>
      </p:sp>
    </p:spTree>
    <p:extLst>
      <p:ext uri="{BB962C8B-B14F-4D97-AF65-F5344CB8AC3E}">
        <p14:creationId xmlns:p14="http://schemas.microsoft.com/office/powerpoint/2010/main" val="170613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D0D4-1789-74DC-9328-D64C3295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SVM: </a:t>
            </a:r>
            <a:r>
              <a:rPr lang="en-US" dirty="0"/>
              <a:t>Discussion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F73E-2C58-0FB1-8F2C-840147A6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these metrics, the following can be learned about the model:</a:t>
            </a:r>
          </a:p>
          <a:p>
            <a:pPr lvl="1"/>
            <a:r>
              <a:rPr lang="en-US" dirty="0"/>
              <a:t>Accuracy: 99.13%</a:t>
            </a:r>
          </a:p>
          <a:p>
            <a:pPr lvl="2"/>
            <a:r>
              <a:rPr lang="en-US" dirty="0"/>
              <a:t>This high score indicates that the model is performing well overall, making a good number of correct predictions across all classes.</a:t>
            </a:r>
          </a:p>
          <a:p>
            <a:pPr lvl="1"/>
            <a:r>
              <a:rPr lang="en-US" dirty="0"/>
              <a:t>Precision: 100%</a:t>
            </a:r>
          </a:p>
          <a:p>
            <a:pPr lvl="2"/>
            <a:r>
              <a:rPr lang="en-US" dirty="0"/>
              <a:t>Most of the negative labels the model assigns are indeed correct.</a:t>
            </a:r>
          </a:p>
          <a:p>
            <a:pPr lvl="1"/>
            <a:r>
              <a:rPr lang="en-US" dirty="0"/>
              <a:t>Recall: 96%</a:t>
            </a:r>
          </a:p>
          <a:p>
            <a:pPr lvl="2"/>
            <a:r>
              <a:rPr lang="en-US" dirty="0"/>
              <a:t>Such a high recall score shows the model is great at capturing all the actual positive cases, decreasing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227921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8A15-D65C-6980-5B97-64316E98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8F84-161A-D8CE-FC77-4D6F8A39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SGD:</a:t>
            </a:r>
            <a:r>
              <a:rPr lang="en-US" dirty="0"/>
              <a:t> Fine-Tuning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02AE-972E-7456-0C72-C6F247D3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SGD model is initiated with its default parameters aside from the ‘loss’ parameter which was set to ‘hinge’</a:t>
            </a:r>
          </a:p>
          <a:p>
            <a:r>
              <a:rPr lang="en-US" dirty="0"/>
              <a:t>A parameter grid dictionary is created for the different hyperparameters of SGD that will be tested.</a:t>
            </a:r>
          </a:p>
          <a:p>
            <a:r>
              <a:rPr lang="en-US" dirty="0"/>
              <a:t>‘loss’:</a:t>
            </a:r>
          </a:p>
          <a:p>
            <a:pPr lvl="1"/>
            <a:r>
              <a:rPr lang="en-US" dirty="0"/>
              <a:t>‘hinge’</a:t>
            </a:r>
          </a:p>
          <a:p>
            <a:r>
              <a:rPr lang="en-US" dirty="0"/>
              <a:t>'penalty’:</a:t>
            </a:r>
          </a:p>
          <a:p>
            <a:pPr lvl="1"/>
            <a:r>
              <a:rPr lang="en-US" dirty="0"/>
              <a:t>'l1’</a:t>
            </a:r>
          </a:p>
          <a:p>
            <a:pPr lvl="1"/>
            <a:r>
              <a:rPr lang="en-US" dirty="0"/>
              <a:t>'l2’ </a:t>
            </a:r>
          </a:p>
          <a:p>
            <a:r>
              <a:rPr lang="en-US" dirty="0"/>
              <a:t>'alpha':</a:t>
            </a:r>
          </a:p>
          <a:p>
            <a:pPr lvl="1"/>
            <a:r>
              <a:rPr lang="en-US" dirty="0"/>
              <a:t>0.0001</a:t>
            </a:r>
          </a:p>
          <a:p>
            <a:pPr lvl="1"/>
            <a:r>
              <a:rPr lang="en-US" dirty="0"/>
              <a:t>0.001</a:t>
            </a:r>
          </a:p>
          <a:p>
            <a:pPr lvl="1"/>
            <a:r>
              <a:rPr lang="en-US" dirty="0"/>
              <a:t>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773EF-DBE8-4BCC-7640-2BEDBB43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F4B8-3E27-CBC8-35D8-E34F4610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SGD: </a:t>
            </a:r>
            <a:r>
              <a:rPr lang="en-US" dirty="0"/>
              <a:t>Running and Evaluating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556B-6C6C-CB6D-DBA4-16785794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determining and saving the best hyperparameters for the model a best SGD model is made with these parameters.</a:t>
            </a:r>
          </a:p>
          <a:p>
            <a:r>
              <a:rPr lang="en-US" dirty="0"/>
              <a:t>The best model will then be trained on the training data made previously (</a:t>
            </a:r>
            <a:r>
              <a:rPr lang="en-US" dirty="0" err="1"/>
              <a:t>X_train</a:t>
            </a:r>
            <a:r>
              <a:rPr lang="en-US" dirty="0"/>
              <a:t> &amp; </a:t>
            </a:r>
            <a:r>
              <a:rPr lang="en-US" dirty="0" err="1"/>
              <a:t>y_train</a:t>
            </a:r>
            <a:r>
              <a:rPr lang="en-US" dirty="0"/>
              <a:t>).</a:t>
            </a:r>
          </a:p>
          <a:p>
            <a:r>
              <a:rPr lang="en-US" dirty="0"/>
              <a:t>After being trained, the model will use the </a:t>
            </a:r>
            <a:r>
              <a:rPr lang="en-US" dirty="0" err="1"/>
              <a:t>X_test</a:t>
            </a:r>
            <a:r>
              <a:rPr lang="en-US" dirty="0"/>
              <a:t> dataset to predict values for the target feature (Action).</a:t>
            </a:r>
          </a:p>
          <a:p>
            <a:r>
              <a:rPr lang="en-US" dirty="0"/>
              <a:t>Using the actual answers (</a:t>
            </a:r>
            <a:r>
              <a:rPr lang="en-US" dirty="0" err="1"/>
              <a:t>y_test</a:t>
            </a:r>
            <a:r>
              <a:rPr lang="en-US" dirty="0"/>
              <a:t>), the model can be evaluated based on accuracy, precision, and recall.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3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97E1C-785A-1AAD-4209-70B5B3886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4F888-0C44-476E-89B8-408DC13E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/>
              <a:t>SGD: </a:t>
            </a:r>
            <a:r>
              <a:rPr lang="en-US" sz="4000"/>
              <a:t>Metrics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4FA5-F53D-A919-19C7-89829FE6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62973"/>
            <a:ext cx="10175631" cy="181023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The following scores were obtained from evaluating the model:</a:t>
            </a:r>
          </a:p>
          <a:p>
            <a:pPr lvl="1" algn="ctr"/>
            <a:r>
              <a:rPr lang="en-US" sz="2000" dirty="0"/>
              <a:t>Accuracy: 97.72%</a:t>
            </a:r>
          </a:p>
          <a:p>
            <a:pPr lvl="1" algn="ctr"/>
            <a:r>
              <a:rPr lang="en-US" sz="2000" dirty="0"/>
              <a:t>Precision: 99%</a:t>
            </a:r>
          </a:p>
          <a:p>
            <a:pPr lvl="1" algn="ctr"/>
            <a:r>
              <a:rPr lang="en-US" sz="2000" dirty="0"/>
              <a:t>Recall: 93%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4E17E-30C8-17DE-CBEE-F4F53F3E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10" y="3429000"/>
            <a:ext cx="7165579" cy="28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572CB-A9F5-68C8-5745-7A91F986F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41D-F9BE-EB88-CEA2-FA48D0E1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SGD: </a:t>
            </a:r>
            <a:r>
              <a:rPr lang="en-US" dirty="0"/>
              <a:t>Discussion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6A78-3F75-8D18-FF6C-5F3D70BA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these metrics, the following can be learned about the model:</a:t>
            </a:r>
          </a:p>
          <a:p>
            <a:pPr lvl="1"/>
            <a:r>
              <a:rPr lang="en-US" dirty="0"/>
              <a:t>Accuracy: 97.72%</a:t>
            </a:r>
          </a:p>
          <a:p>
            <a:pPr lvl="2"/>
            <a:r>
              <a:rPr lang="en-US" dirty="0"/>
              <a:t>This high score indicates that the model is performing well overall, making a good number of correct predictions across all classes.</a:t>
            </a:r>
          </a:p>
          <a:p>
            <a:pPr lvl="1"/>
            <a:r>
              <a:rPr lang="en-US" dirty="0"/>
              <a:t>Precision: 99%</a:t>
            </a:r>
          </a:p>
          <a:p>
            <a:pPr lvl="2"/>
            <a:r>
              <a:rPr lang="en-US" dirty="0"/>
              <a:t>Most of the negative labels the model assigns are indeed correct.</a:t>
            </a:r>
          </a:p>
          <a:p>
            <a:pPr lvl="1"/>
            <a:r>
              <a:rPr lang="en-US" dirty="0"/>
              <a:t>Recall: 93%</a:t>
            </a:r>
          </a:p>
          <a:p>
            <a:pPr lvl="2"/>
            <a:r>
              <a:rPr lang="en-US" dirty="0"/>
              <a:t>Such a high recall score shows the model is great at capturing all the actual positive cases, decreasing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80387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9C61F-02DE-1266-4A11-BCAF8F2DE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DD69-61C6-E200-AF36-CB375C62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SGD: </a:t>
            </a:r>
            <a:r>
              <a:rPr lang="en-US" dirty="0"/>
              <a:t>Important Features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07FE-2413-B261-9F02-6FA11AF0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901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scoring the model, it is important to know which features had the most weight in obtaining these values.</a:t>
            </a:r>
          </a:p>
          <a:p>
            <a:r>
              <a:rPr lang="en-US" dirty="0"/>
              <a:t>The following features were deemed most important to the model using the accuracy metric as the scoring metric:</a:t>
            </a:r>
          </a:p>
          <a:p>
            <a:pPr lvl="1"/>
            <a:r>
              <a:rPr lang="en-US" dirty="0"/>
              <a:t>Source Port</a:t>
            </a:r>
          </a:p>
          <a:p>
            <a:pPr lvl="1"/>
            <a:r>
              <a:rPr lang="en-US" dirty="0"/>
              <a:t>Destination Port</a:t>
            </a:r>
          </a:p>
          <a:p>
            <a:pPr lvl="1"/>
            <a:r>
              <a:rPr lang="en-US" dirty="0"/>
              <a:t>NAT Source Port</a:t>
            </a:r>
          </a:p>
          <a:p>
            <a:pPr lvl="1"/>
            <a:r>
              <a:rPr lang="en-US" dirty="0"/>
              <a:t>NAT Destination Port</a:t>
            </a:r>
          </a:p>
          <a:p>
            <a:r>
              <a:rPr lang="en-US" dirty="0"/>
              <a:t>These features should be the focus of further research for cybersecurity.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D123E-5F84-1852-4F70-5A849AC3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77" y="2174155"/>
            <a:ext cx="370574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C4D-6D6E-1F75-BAE5-24366085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“Best”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BAD9-454C-43B2-E0DE-AA1FC12C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“Best” model was determined to be the </a:t>
            </a:r>
            <a:r>
              <a:rPr lang="en-US" dirty="0" err="1">
                <a:effectLst/>
                <a:latin typeface="Arial" panose="020B0604020202020204" pitchFamily="34" charset="0"/>
              </a:rPr>
              <a:t>SGDClassifier</a:t>
            </a:r>
            <a:r>
              <a:rPr lang="en-US" dirty="0">
                <a:effectLst/>
                <a:latin typeface="Arial" panose="020B0604020202020204" pitchFamily="34" charset="0"/>
              </a:rPr>
              <a:t> model.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This model had somewhat lower metrics than the SVC model but not greatly.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These high metrics from the SVC model may indicate some overfitting of the model.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Further understanding of the best model could be understood if the models were tested on holdout data.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It will be advised that the Cyber Security use the </a:t>
            </a:r>
            <a:r>
              <a:rPr lang="en-US" dirty="0" err="1">
                <a:effectLst/>
                <a:latin typeface="Arial" panose="020B0604020202020204" pitchFamily="34" charset="0"/>
              </a:rPr>
              <a:t>SGDClassifier</a:t>
            </a:r>
            <a:r>
              <a:rPr lang="en-US" dirty="0">
                <a:effectLst/>
                <a:latin typeface="Arial" panose="020B0604020202020204" pitchFamily="34" charset="0"/>
              </a:rPr>
              <a:t> model as it is both faster and has great evaluation metrics.</a:t>
            </a:r>
          </a:p>
        </p:txBody>
      </p:sp>
    </p:spTree>
    <p:extLst>
      <p:ext uri="{BB962C8B-B14F-4D97-AF65-F5344CB8AC3E}">
        <p14:creationId xmlns:p14="http://schemas.microsoft.com/office/powerpoint/2010/main" val="67574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BECF-DFE8-4E9B-8EAE-BB3FB21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8E26-3FC0-8024-0D00-6D943EF8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Gemini was for debugging and model definitions</a:t>
            </a:r>
          </a:p>
          <a:p>
            <a:r>
              <a:rPr lang="en-US" dirty="0"/>
              <a:t>Code attached in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0964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2100-684D-56CC-27A1-FFA79623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7DEF-803C-8A93-6A71-72DD8A49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  <a:p>
            <a:pPr lvl="1"/>
            <a:r>
              <a:rPr lang="en-US" dirty="0"/>
              <a:t>A big company is requesting a program about whether to accept or deny access to internet requests coming in.</a:t>
            </a:r>
          </a:p>
          <a:p>
            <a:pPr lvl="1"/>
            <a:r>
              <a:rPr lang="en-US" dirty="0"/>
              <a:t>They want this system automated as their current system is taking up a lot of manpower and a lot of resources.</a:t>
            </a:r>
          </a:p>
          <a:p>
            <a:r>
              <a:rPr lang="en-US" dirty="0"/>
              <a:t>The Solution: </a:t>
            </a:r>
          </a:p>
          <a:p>
            <a:pPr lvl="1"/>
            <a:r>
              <a:rPr lang="en-US" dirty="0"/>
              <a:t>Create a model that can filter incoming requests.</a:t>
            </a:r>
          </a:p>
          <a:p>
            <a:pPr lvl="1"/>
            <a:r>
              <a:rPr lang="en-US" dirty="0"/>
              <a:t>The model will be able to classify an incoming request as to either allow or not allow access.</a:t>
            </a:r>
          </a:p>
        </p:txBody>
      </p:sp>
    </p:spTree>
    <p:extLst>
      <p:ext uri="{BB962C8B-B14F-4D97-AF65-F5344CB8AC3E}">
        <p14:creationId xmlns:p14="http://schemas.microsoft.com/office/powerpoint/2010/main" val="169603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D70-F17B-A320-B58D-A23A6075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E0FE-689E-3655-D457-3F979B3F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Size/Shape:</a:t>
            </a:r>
          </a:p>
          <a:p>
            <a:r>
              <a:rPr lang="en-US" dirty="0"/>
              <a:t>65532 Rows/Observations</a:t>
            </a:r>
          </a:p>
          <a:p>
            <a:r>
              <a:rPr lang="en-US" dirty="0"/>
              <a:t>12 Columns/Features: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Source Port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Destination Port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NAT Source Port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NAT Destination Port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Action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Bytes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Bytes Sent</a:t>
            </a:r>
          </a:p>
          <a:p>
            <a:pPr lvl="1"/>
            <a:r>
              <a:rPr lang="fr-FR" b="0" dirty="0">
                <a:effectLst/>
                <a:latin typeface="Consolas" panose="020B0609020204030204" pitchFamily="49" charset="0"/>
              </a:rPr>
              <a:t>Bytes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Received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dirty="0" err="1">
                <a:effectLst/>
                <a:latin typeface="Consolas" panose="020B0609020204030204" pitchFamily="49" charset="0"/>
              </a:rPr>
              <a:t>Packets</a:t>
            </a:r>
            <a:endParaRPr lang="fr-FR" b="1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b="0" dirty="0" err="1">
                <a:effectLst/>
                <a:latin typeface="Consolas" panose="020B0609020204030204" pitchFamily="49" charset="0"/>
              </a:rPr>
              <a:t>Elapsed</a:t>
            </a:r>
            <a:r>
              <a:rPr lang="fr-FR" b="0" dirty="0">
                <a:effectLst/>
                <a:latin typeface="Consolas" panose="020B0609020204030204" pitchFamily="49" charset="0"/>
              </a:rPr>
              <a:t> Time (sec)</a:t>
            </a:r>
          </a:p>
          <a:p>
            <a:pPr lvl="1"/>
            <a:r>
              <a:rPr lang="fr-FR" b="0" dirty="0" err="1">
                <a:effectLst/>
                <a:latin typeface="Consolas" panose="020B0609020204030204" pitchFamily="49" charset="0"/>
              </a:rPr>
              <a:t>pkts_sent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b="0" dirty="0" err="1">
                <a:effectLst/>
                <a:latin typeface="Consolas" panose="020B0609020204030204" pitchFamily="49" charset="0"/>
              </a:rPr>
              <a:t>pkts_received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2570-FAC6-039F-FA49-E89D357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Models: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4C42-D2ED-4EE2-1551-B89ACCE0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SVC (Support Vector Classifier)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implementation of SVM algorithms</a:t>
            </a:r>
          </a:p>
          <a:p>
            <a:pPr lvl="1"/>
            <a:r>
              <a:rPr lang="en-US" dirty="0"/>
              <a:t>Purpose: Classification tasks. It finds a hyperplane that best separates the data points belonging to different classes.</a:t>
            </a:r>
          </a:p>
          <a:p>
            <a:pPr lvl="1"/>
            <a:r>
              <a:rPr lang="en-US" dirty="0"/>
              <a:t>Strengths:</a:t>
            </a:r>
          </a:p>
          <a:p>
            <a:pPr lvl="2"/>
            <a:r>
              <a:rPr lang="en-US" dirty="0"/>
              <a:t>Effective for high-dimensional data.</a:t>
            </a:r>
          </a:p>
          <a:p>
            <a:pPr lvl="2"/>
            <a:r>
              <a:rPr lang="en-US" dirty="0"/>
              <a:t>Performs well with a small number of training samples.</a:t>
            </a:r>
          </a:p>
          <a:p>
            <a:pPr lvl="2"/>
            <a:r>
              <a:rPr lang="en-US" dirty="0"/>
              <a:t>Good for tasks involving interpretability, as the decision boundary can be visualized.</a:t>
            </a:r>
          </a:p>
          <a:p>
            <a:pPr lvl="1"/>
            <a:r>
              <a:rPr lang="en-US" dirty="0"/>
              <a:t>Weaknesses:</a:t>
            </a:r>
          </a:p>
          <a:p>
            <a:pPr lvl="2"/>
            <a:r>
              <a:rPr lang="en-US" dirty="0"/>
              <a:t>Can be computationally expensive for very large datasets.</a:t>
            </a:r>
          </a:p>
          <a:p>
            <a:pPr lvl="2"/>
            <a:r>
              <a:rPr lang="en-US" dirty="0"/>
              <a:t>Sensitive to parameter tuning, requiring careful grid search.</a:t>
            </a:r>
          </a:p>
          <a:p>
            <a:pPr lvl="2"/>
            <a:r>
              <a:rPr lang="en-US" dirty="0"/>
              <a:t>Not suitable for multi-class classification problems by default (requires additional steps).</a:t>
            </a:r>
          </a:p>
        </p:txBody>
      </p:sp>
    </p:spTree>
    <p:extLst>
      <p:ext uri="{BB962C8B-B14F-4D97-AF65-F5344CB8AC3E}">
        <p14:creationId xmlns:p14="http://schemas.microsoft.com/office/powerpoint/2010/main" val="239749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FD91-60EB-7D8E-A14A-C2F290E0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Models: </a:t>
            </a:r>
            <a:r>
              <a:rPr lang="en-US" dirty="0" err="1"/>
              <a:t>SGDClassifier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46E9-5589-24D0-E640-F1D20A90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SGDClassifier</a:t>
            </a:r>
            <a:r>
              <a:rPr lang="en-US" dirty="0"/>
              <a:t> builds upon SGD specifically for classification.</a:t>
            </a:r>
          </a:p>
          <a:p>
            <a:r>
              <a:rPr lang="en-US" dirty="0"/>
              <a:t>Purpose: Classification tasks. It uses Stochastic Gradient Descent (SGD) for efficient learning and can handle various classification problems.</a:t>
            </a:r>
          </a:p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Efficient for large datasets due to its incremental learning approach.</a:t>
            </a:r>
          </a:p>
          <a:p>
            <a:pPr lvl="1"/>
            <a:r>
              <a:rPr lang="en-US" dirty="0"/>
              <a:t>Flexible with various loss functions (e.g., hinge loss for SVMs, logistic loss for logistic regression).</a:t>
            </a:r>
          </a:p>
          <a:p>
            <a:pPr lvl="1"/>
            <a:r>
              <a:rPr lang="en-US" dirty="0"/>
              <a:t>Can be regularized to prevent overfitting.</a:t>
            </a:r>
          </a:p>
          <a:p>
            <a:pPr lvl="1"/>
            <a:r>
              <a:rPr lang="en-US" dirty="0"/>
              <a:t>Offers some interpretability, especially with linear kernels.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Might not always converge to the optimal solution, requiring careful hyperparameter tuning.</a:t>
            </a:r>
          </a:p>
          <a:p>
            <a:pPr lvl="1"/>
            <a:r>
              <a:rPr lang="en-US" dirty="0"/>
              <a:t>Performance can vary depending on chosen loss function and hyperparameters.</a:t>
            </a:r>
          </a:p>
          <a:p>
            <a:pPr lvl="1"/>
            <a:r>
              <a:rPr lang="en-US" dirty="0"/>
              <a:t>Less interpretable compared to some decision tree-based models.</a:t>
            </a:r>
          </a:p>
        </p:txBody>
      </p:sp>
    </p:spTree>
    <p:extLst>
      <p:ext uri="{BB962C8B-B14F-4D97-AF65-F5344CB8AC3E}">
        <p14:creationId xmlns:p14="http://schemas.microsoft.com/office/powerpoint/2010/main" val="267396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9F44-EB01-EBAD-431B-BB16A04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Methods: </a:t>
            </a:r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0842-A6E2-CD65-32BE-3BA9D905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reading in the data from the “log2.csv” file provided, the target column is separated from the rest of the columns.</a:t>
            </a:r>
          </a:p>
          <a:p>
            <a:pPr lvl="1"/>
            <a:r>
              <a:rPr lang="en-US" dirty="0"/>
              <a:t>The “Action” column is the target feature that the models will try to predict.</a:t>
            </a:r>
          </a:p>
          <a:p>
            <a:pPr lvl="1"/>
            <a:r>
              <a:rPr lang="en-US" dirty="0"/>
              <a:t>This feature is representative of the action taken of either providing or not providing internet access.</a:t>
            </a:r>
          </a:p>
          <a:p>
            <a:r>
              <a:rPr lang="en-US" dirty="0"/>
              <a:t>After the target is properly separated the data will be split into the training and testing sets.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43F5-7A25-0631-D7CD-E9E122DC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SVM:</a:t>
            </a:r>
            <a:r>
              <a:rPr lang="en-US" dirty="0"/>
              <a:t> Creating &amp; Fine-Tuning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15A6-FB11-169B-52DD-E58B38F4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SVM model is initiated with its default parameters</a:t>
            </a:r>
          </a:p>
          <a:p>
            <a:r>
              <a:rPr lang="en-US" dirty="0"/>
              <a:t>A parameter grid dictionary is created for the different hyperparameters of SVM that will be tested.</a:t>
            </a:r>
          </a:p>
          <a:p>
            <a:r>
              <a:rPr lang="en-US" dirty="0"/>
              <a:t>‘kernel’:</a:t>
            </a:r>
          </a:p>
          <a:p>
            <a:pPr lvl="1"/>
            <a:r>
              <a:rPr lang="en-US" dirty="0"/>
              <a:t>‘linear’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rbf</a:t>
            </a:r>
            <a:r>
              <a:rPr lang="en-US" dirty="0"/>
              <a:t>’</a:t>
            </a:r>
          </a:p>
          <a:p>
            <a:r>
              <a:rPr lang="en-US" dirty="0"/>
              <a:t>‘C’:</a:t>
            </a:r>
          </a:p>
          <a:p>
            <a:pPr lvl="1"/>
            <a:r>
              <a:rPr lang="en-US" dirty="0"/>
              <a:t>0.1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8394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C040-5B83-CCF5-4D86-6113DA09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SVM: </a:t>
            </a:r>
            <a:r>
              <a:rPr lang="en-US" dirty="0"/>
              <a:t>Running and Evaluating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53D3-CCF3-E6B6-1108-3EE611DC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determining and saving the best hyperparameters for the model a best SVM model is made with these parameters.</a:t>
            </a:r>
          </a:p>
          <a:p>
            <a:r>
              <a:rPr lang="en-US" dirty="0"/>
              <a:t>The best model will then be trained on the training data made previously (</a:t>
            </a:r>
            <a:r>
              <a:rPr lang="en-US" dirty="0" err="1"/>
              <a:t>X_train</a:t>
            </a:r>
            <a:r>
              <a:rPr lang="en-US" dirty="0"/>
              <a:t> &amp; </a:t>
            </a:r>
            <a:r>
              <a:rPr lang="en-US" dirty="0" err="1"/>
              <a:t>y_train</a:t>
            </a:r>
            <a:r>
              <a:rPr lang="en-US" dirty="0"/>
              <a:t>).</a:t>
            </a:r>
          </a:p>
          <a:p>
            <a:r>
              <a:rPr lang="en-US" dirty="0"/>
              <a:t>After being trained, the model will use the </a:t>
            </a:r>
            <a:r>
              <a:rPr lang="en-US" dirty="0" err="1"/>
              <a:t>X_test</a:t>
            </a:r>
            <a:r>
              <a:rPr lang="en-US" dirty="0"/>
              <a:t> dataset to predict values for the target feature (Action).</a:t>
            </a:r>
          </a:p>
          <a:p>
            <a:r>
              <a:rPr lang="en-US" dirty="0"/>
              <a:t>Using the actual answers (</a:t>
            </a:r>
            <a:r>
              <a:rPr lang="en-US" dirty="0" err="1"/>
              <a:t>y_test</a:t>
            </a:r>
            <a:r>
              <a:rPr lang="en-US" dirty="0"/>
              <a:t>), the model can be evaluated based on accuracy, precision, and recall.</a:t>
            </a:r>
          </a:p>
        </p:txBody>
      </p:sp>
    </p:spTree>
    <p:extLst>
      <p:ext uri="{BB962C8B-B14F-4D97-AF65-F5344CB8AC3E}">
        <p14:creationId xmlns:p14="http://schemas.microsoft.com/office/powerpoint/2010/main" val="9277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24DEA-8AC9-7A65-C290-2B923018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/>
              <a:t>SVM: </a:t>
            </a:r>
            <a:r>
              <a:rPr lang="en-US" sz="4000"/>
              <a:t>Metrics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B213-25BD-5DCF-6B1F-FFC1C89D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08" y="1459907"/>
            <a:ext cx="10548383" cy="162425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The following scores were obtained from evaluating the model:</a:t>
            </a:r>
          </a:p>
          <a:p>
            <a:pPr lvl="1" algn="ctr"/>
            <a:r>
              <a:rPr lang="en-US" sz="2000" dirty="0"/>
              <a:t>Accuracy: 99.13%</a:t>
            </a:r>
          </a:p>
          <a:p>
            <a:pPr lvl="1" algn="ctr"/>
            <a:r>
              <a:rPr lang="en-US" sz="2000" dirty="0"/>
              <a:t>Precision: 100%</a:t>
            </a:r>
          </a:p>
          <a:p>
            <a:pPr lvl="1" algn="ctr"/>
            <a:r>
              <a:rPr lang="en-US" sz="2000" dirty="0"/>
              <a:t>Recall: 96%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7F076-EB42-E685-C299-3F039ACC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07" y="3341368"/>
            <a:ext cx="7838785" cy="30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1141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Office Theme</vt:lpstr>
      <vt:lpstr>Case Study 5: Predicting the class of an internet connection request</vt:lpstr>
      <vt:lpstr>Introduction:</vt:lpstr>
      <vt:lpstr>The Data</vt:lpstr>
      <vt:lpstr>The Models: SVC</vt:lpstr>
      <vt:lpstr>The Models: SGDClassifier</vt:lpstr>
      <vt:lpstr>Methods: Preparing the Data</vt:lpstr>
      <vt:lpstr>SVM: Creating &amp; Fine-Tuning the Model</vt:lpstr>
      <vt:lpstr>SVM: Running and Evaluating the Model</vt:lpstr>
      <vt:lpstr>SVM: Metrics of Model</vt:lpstr>
      <vt:lpstr>SVM: Discussion of Metrics</vt:lpstr>
      <vt:lpstr>SGD: Fine-Tuning the Model</vt:lpstr>
      <vt:lpstr>SGD: Running and Evaluating the Model</vt:lpstr>
      <vt:lpstr>SGD: Metrics of Model</vt:lpstr>
      <vt:lpstr>SGD: Discussion of Metrics</vt:lpstr>
      <vt:lpstr>SGD: Important Features of Model</vt:lpstr>
      <vt:lpstr>The “Best”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Cusack</dc:creator>
  <cp:lastModifiedBy>Matt Cusack</cp:lastModifiedBy>
  <cp:revision>3</cp:revision>
  <dcterms:created xsi:type="dcterms:W3CDTF">2024-03-09T17:43:34Z</dcterms:created>
  <dcterms:modified xsi:type="dcterms:W3CDTF">2024-03-18T23:37:17Z</dcterms:modified>
</cp:coreProperties>
</file>