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8AC7-36D8-F82B-CCCF-690B99D3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754B-C0B4-E6AF-66AE-8CEB68E6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1E92-646E-EF83-289A-D120A0B3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B2E3-DA9C-1D2C-A0E4-9A075F70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6885-72B3-ADA9-0D64-4F41302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BA5A-7AC0-4963-768E-265D9CA6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D77DD-C33D-1E05-EFB6-4A93EDD6A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04419-153E-3AF2-7DC8-560BE294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3F90-6779-5A04-6278-FC8A66A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5FAA-10E8-65A6-1D63-3DDF9AE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5A7A3-7D90-C620-DD70-E80ABBAB8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70EBA-B185-C08D-52A2-8899FAED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9D47-666C-7AFA-52D2-62776F5C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E3EC-E8CD-A08A-2A3E-E56B46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C0A0-05C4-549B-9934-92EBFBE8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431A-7062-F89E-0AF9-C716378C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EC84-68CD-5D27-93C3-EBB280FE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93D0-9E45-DBAA-5AD4-774C7E7E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67CA-829E-80E3-14C4-8D8FCB52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6276-9D8C-0D82-D936-0652E892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EDA8-E6A5-AB5F-820A-29FF43C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626F-891F-A097-9B72-EA5311C1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477C-4F66-BB73-63FD-BDBF4BD3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40B2-C05D-8BC5-CC9B-9A39F3DE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BCE4-B21A-CB4C-17E8-9FCB8360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E546-C0C9-7C0C-A015-542833FB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F596-31B9-6BB0-CAAC-B9A91D0D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DCC8-3818-C862-9C96-00806958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EFE4-B95D-E53C-9705-679385C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4C6F-F737-E45D-9F31-4A281C97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4687-5C7A-D9F3-1EAE-07820661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C250-D778-BF57-ECAD-A35EC4B9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F12B-F9A9-8AAB-AA38-495CEA12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9812A-FC51-C045-5CC4-98363D1B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2C3B2-C131-8A6D-FCA6-FFB7236C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35D46-64E4-9501-0E97-35ED6FEC9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6B0E9-0715-6B51-B68A-8DF0925B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AFEA3-DE78-BC1B-5A9A-CED7A9B5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13BCD-657D-1FC9-470F-E0FA8448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359-D4C0-3937-7E3D-5137046C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89F41-90C3-926E-16F2-614420D7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1FE8-13E4-EFDC-60B2-F27CB074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35BBB-5864-EFE5-FEA3-1E742DC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C8525-3CBC-C64B-03BA-5D8C42B0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8CE35-08D7-5EE6-C930-5B4D64C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D8979-F565-C5A4-46BC-26BEFA0D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37E8-88AC-35F6-92C0-629D63E9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803-D413-D212-E43D-3BE04DF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01A4-0F88-A36B-E85A-3951D857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4D8-93E2-6478-3FC2-1781A574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3954-5695-E989-0A62-2B313F7C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8C22-F32C-A9C3-CD6B-8968F5B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0CDC-BBF2-7D6F-8A66-E1F4A0CE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1D7A6-47A7-7540-887B-278D16CB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6AC5-18AA-4D22-628B-6B839E35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1D7B-B000-9E89-953E-676484AF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E29A-6A75-512D-AA96-3AC16A4F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DF40-01C2-4AD8-2102-C28A6ADE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F16AA-C021-42E2-FA4F-FD7B2A8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E6DE-5A9D-42A2-62D3-1DE7F1A8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CE91-ECE9-6E8F-7289-67760EEB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9CD7-C10E-4EEE-80AA-4BD14987A0C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F4C4-D8FB-217B-F5A2-D84E91737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67A0-EEA9-4DFC-F066-653D9A97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0C9A-1940-46DA-9971-7DA19FD6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A29-23A0-FA01-9DFF-294DAB296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Cancer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DC5D-BBC4-18B3-94F7-CC0CD60D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0303-2804-E121-05BF-F8647EB6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7F70-F650-2A38-F4BB-573B090E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790-F9CA-C69B-B841-62B55CF7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43D6-221B-5CC8-26E0-A690BB3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49B-A097-AEB6-6398-0C726700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17DD-B5E5-A871-BACF-A9B98D3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2737-A489-C37F-1B83-773C0708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(H0)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3028-76F9-1DD2-D81B-19B9F5A3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relationship between the sex of the patient and the age at which they are diagnosed with skin cancer</a:t>
            </a:r>
          </a:p>
        </p:txBody>
      </p:sp>
    </p:spTree>
    <p:extLst>
      <p:ext uri="{BB962C8B-B14F-4D97-AF65-F5344CB8AC3E}">
        <p14:creationId xmlns:p14="http://schemas.microsoft.com/office/powerpoint/2010/main" val="655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A427-F893-107F-0B98-88E4674A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Hypothesis (H1)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6143-189D-258E-E34F-9DE0E5E0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relationship between the sex of a patient and the age at which they are diagnosed with skin cancer.</a:t>
            </a:r>
          </a:p>
          <a:p>
            <a:r>
              <a:rPr lang="en-US" dirty="0"/>
              <a:t>Females are more likely to be diagnosed with skin cancer at an earlier age than males.</a:t>
            </a:r>
          </a:p>
        </p:txBody>
      </p:sp>
    </p:spTree>
    <p:extLst>
      <p:ext uri="{BB962C8B-B14F-4D97-AF65-F5344CB8AC3E}">
        <p14:creationId xmlns:p14="http://schemas.microsoft.com/office/powerpoint/2010/main" val="27809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B0BC-F7D7-A4EF-ECC8-138BF4B3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Graphs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6EBB576-833B-0086-A0CF-84F1C6C4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28" y="439615"/>
            <a:ext cx="6951249" cy="5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5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CA62-9B78-55F0-DEDE-5FE4B493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Graphs cont.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B9DE7E-A9DA-EC78-C824-951F32BB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80018"/>
            <a:ext cx="6780700" cy="46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1D1D-8358-C576-3EEB-7ACE4C9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8D2E-2A0E-5EE4-92E8-A738D4E3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of Age vs. Sex shows a decrease in counts as age increases.</a:t>
            </a:r>
          </a:p>
          <a:p>
            <a:r>
              <a:rPr lang="en-US" dirty="0"/>
              <a:t>Other than the younger groups of under forty and forties females seem to have a higher count than males.</a:t>
            </a:r>
          </a:p>
        </p:txBody>
      </p:sp>
    </p:spTree>
    <p:extLst>
      <p:ext uri="{BB962C8B-B14F-4D97-AF65-F5344CB8AC3E}">
        <p14:creationId xmlns:p14="http://schemas.microsoft.com/office/powerpoint/2010/main" val="271697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8E9-5ED0-C65F-469D-6DF7146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Analyses (Tests Done)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833B-73EF-C0AF-DC9F-5647941B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141237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07D4-A2C7-9696-5851-0C774CE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H0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EB3F-5F13-BBC4-198A-1D07F7AF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82CA-A842-AEAD-AC19-61F3851E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Therefore, our H1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5BF2-8585-FB6E-E755-77018A8F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Skin Cancer Analysis</vt:lpstr>
      <vt:lpstr>Null Hypothesis (H0)</vt:lpstr>
      <vt:lpstr>Alternate Hypothesis (H1)</vt:lpstr>
      <vt:lpstr>Graphs</vt:lpstr>
      <vt:lpstr>Graphs cont.</vt:lpstr>
      <vt:lpstr>Results Described</vt:lpstr>
      <vt:lpstr>Statistical Analyses (Tests Done)</vt:lpstr>
      <vt:lpstr>Our H0 was…</vt:lpstr>
      <vt:lpstr>Therefore, our H1 was…</vt:lpstr>
      <vt:lpstr>Conclusion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Analysis</dc:title>
  <dc:creator>Matt Cusack</dc:creator>
  <cp:lastModifiedBy>Matt Cusack</cp:lastModifiedBy>
  <cp:revision>6</cp:revision>
  <dcterms:created xsi:type="dcterms:W3CDTF">2022-05-06T00:14:35Z</dcterms:created>
  <dcterms:modified xsi:type="dcterms:W3CDTF">2022-05-06T01:21:31Z</dcterms:modified>
</cp:coreProperties>
</file>