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6" r:id="rId9"/>
    <p:sldId id="267" r:id="rId10"/>
    <p:sldId id="262" r:id="rId11"/>
    <p:sldId id="263" r:id="rId12"/>
    <p:sldId id="26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73" d="100"/>
          <a:sy n="73" d="100"/>
        </p:scale>
        <p:origin x="10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68AC7-36D8-F82B-CCCF-690B99D3BC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BF754B-C0B4-E6AF-66AE-8CEB68E61F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1B1E92-646E-EF83-289A-D120A0B3F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E9CD7-C10E-4EEE-80AA-4BD14987A0CA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92B2E3-DA9C-1D2C-A0E4-9A075F70D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3F6885-72B3-ADA9-0D64-4F41302C7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B0C9A-1940-46DA-9971-7DA19FD68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078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8BA5A-7AC0-4963-768E-265D9CA65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2D77DD-C33D-1E05-EFB6-4A93EDD6A1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204419-153E-3AF2-7DC8-560BE2943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E9CD7-C10E-4EEE-80AA-4BD14987A0CA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73F90-6779-5A04-6278-FC8A66A91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E5FAA-10E8-65A6-1D63-3DDF9AE28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B0C9A-1940-46DA-9971-7DA19FD68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479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75A7A3-7D90-C620-DD70-E80ABBAB8C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270EBA-B185-C08D-52A2-8899FAED92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859D47-666C-7AFA-52D2-62776F5C5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E9CD7-C10E-4EEE-80AA-4BD14987A0CA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20E3EC-E8CD-A08A-2A3E-E56B46A91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FFC0A0-05C4-549B-9934-92EBFBE8A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B0C9A-1940-46DA-9971-7DA19FD68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836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9431A-7062-F89E-0AF9-C716378CB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52EC84-68CD-5D27-93C3-EBB280FE55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A793D0-9E45-DBAA-5AD4-774C7E7E9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E9CD7-C10E-4EEE-80AA-4BD14987A0CA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8C67CA-829E-80E3-14C4-8D8FCB52E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C6276-9D8C-0D82-D936-0652E892A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B0C9A-1940-46DA-9971-7DA19FD68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76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AEDA8-E6A5-AB5F-820A-29FF43CFE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D6626F-891F-A097-9B72-EA5311C1F4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7477C-4F66-BB73-63FD-BDBF4BD38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E9CD7-C10E-4EEE-80AA-4BD14987A0CA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2140B2-C05D-8BC5-CC9B-9A39F3DE3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88BCE4-B21A-CB4C-17E8-9FCB8360A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B0C9A-1940-46DA-9971-7DA19FD68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77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7E546-C0C9-7C0C-A015-542833FB0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21F596-31B9-6BB0-CAAC-B9A91D0DF3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92DCC8-3818-C862-9C96-0080695845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4FEFE4-B95D-E53C-9705-679385CCF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E9CD7-C10E-4EEE-80AA-4BD14987A0CA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2B4C6F-F737-E45D-9F31-4A281C97E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84687-5C7A-D9F3-1EAE-07820661D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B0C9A-1940-46DA-9971-7DA19FD68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501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EC250-D778-BF57-ECAD-A35EC4B95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D4F12B-F9A9-8AAB-AA38-495CEA1227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79812A-FC51-C045-5CC4-98363D1B8C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82C3B2-C131-8A6D-FCA6-FFB7236C7F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D35D46-64E4-9501-0E97-35ED6FEC9E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E6B0E9-0715-6B51-B68A-8DF0925BB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E9CD7-C10E-4EEE-80AA-4BD14987A0CA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CAFEA3-DE78-BC1B-5A9A-CED7A9B5A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213BCD-657D-1FC9-470F-E0FA84480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B0C9A-1940-46DA-9971-7DA19FD68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104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B8359-D4C0-3937-7E3D-5137046CD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589F41-90C3-926E-16F2-614420D7D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E9CD7-C10E-4EEE-80AA-4BD14987A0CA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871FE8-13E4-EFDC-60B2-F27CB0747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135BBB-5864-EFE5-FEA3-1E742DC0E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B0C9A-1940-46DA-9971-7DA19FD68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640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1C8525-3CBC-C64B-03BA-5D8C42B04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E9CD7-C10E-4EEE-80AA-4BD14987A0CA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28CE35-08D7-5EE6-C930-5B4D64C8E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6D8979-F565-C5A4-46BC-26BEFA0DA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B0C9A-1940-46DA-9971-7DA19FD68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820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137E8-88AC-35F6-92C0-629D63E9F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330803-D413-D212-E43D-3BE04DF5FD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5901A4-0F88-A36B-E85A-3951D85702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6E54D8-93E2-6478-3FC2-1781A574F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E9CD7-C10E-4EEE-80AA-4BD14987A0CA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993954-5695-E989-0A62-2B313F7C9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48C22-F32C-A9C3-CD6B-8968F5B40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B0C9A-1940-46DA-9971-7DA19FD68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703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60CDC-BBF2-7D6F-8A66-E1F4A0CE0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C1D7A6-47A7-7540-887B-278D16CB81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D26AC5-18AA-4D22-628B-6B839E350B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741D7B-B000-9E89-953E-676484AF9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E9CD7-C10E-4EEE-80AA-4BD14987A0CA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B5E29A-6A75-512D-AA96-3AC16A4F2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A7DF40-01C2-4AD8-2102-C28A6ADE6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B0C9A-1940-46DA-9971-7DA19FD68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827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0F16AA-C021-42E2-FA4F-FD7B2A83C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FEE6DE-5A9D-42A2-62D3-1DE7F1A8B9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9ACE91-ECE9-6E8F-7289-67760EEBB5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DE9CD7-C10E-4EEE-80AA-4BD14987A0CA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DCF4C4-D8FB-217B-F5A2-D84E91737F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9467A0-EEA9-4DFC-F066-653D9A9789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EB0C9A-1940-46DA-9971-7DA19FD68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017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61A29-23A0-FA01-9DFF-294DAB296B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Skin Cancer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F9DC5D-BBC4-18B3-94F7-CC0CD60D4F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2455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70303-2804-E121-05BF-F8647EB61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6A7F70-F650-2A38-F4BB-573B090E8A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8414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FE790-F9CA-C69B-B841-62B55CF71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643D6-221B-5CC8-26E0-A690BB368D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8563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A49B-A097-AEB6-6398-0C7267004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B17DD-B5E5-A871-BACF-A9B98D327C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573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F2737-A489-C37F-1B83-773C07084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Null Hypothesis (H0)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2D3028-76F9-1DD2-D81B-19B9F5A3C6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is no relationship between the sex of the patient and the age at which they are diagnosed with skin cancer</a:t>
            </a:r>
          </a:p>
        </p:txBody>
      </p:sp>
    </p:spTree>
    <p:extLst>
      <p:ext uri="{BB962C8B-B14F-4D97-AF65-F5344CB8AC3E}">
        <p14:creationId xmlns:p14="http://schemas.microsoft.com/office/powerpoint/2010/main" val="65594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6A427-F893-107F-0B98-88E4674A2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Alternate Hypothesis (H1)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536143-189D-258E-E34F-9DE0E5E0D4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is a relationship between the sex of a patient and the age at which they are diagnosed with skin cancer.</a:t>
            </a:r>
          </a:p>
          <a:p>
            <a:r>
              <a:rPr lang="en-US" dirty="0"/>
              <a:t>Females are more likely to be diagnosed with skin cancer at an earlier age than males.</a:t>
            </a:r>
          </a:p>
        </p:txBody>
      </p:sp>
    </p:spTree>
    <p:extLst>
      <p:ext uri="{BB962C8B-B14F-4D97-AF65-F5344CB8AC3E}">
        <p14:creationId xmlns:p14="http://schemas.microsoft.com/office/powerpoint/2010/main" val="2780971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FB0BC-F7D7-A4EF-ECC8-138BF4B31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4614" y="1783959"/>
            <a:ext cx="4087306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Graphs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Picture 6" descr="Chart, pie chart&#10;&#10;Description automatically generated">
            <a:extLst>
              <a:ext uri="{FF2B5EF4-FFF2-40B4-BE49-F238E27FC236}">
                <a16:creationId xmlns:a16="http://schemas.microsoft.com/office/drawing/2014/main" id="{D6EBB576-833B-0086-A0CF-84F1C6C4CC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5628" y="439615"/>
            <a:ext cx="6951249" cy="5416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0599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9BCA62-9B78-55F0-DEDE-5FE4B4939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Graphs cont.</a:t>
            </a:r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5FB9DE7E-A9DA-EC78-C824-951F32BB47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316" y="1080018"/>
            <a:ext cx="6780700" cy="4695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845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B1D1D-8358-C576-3EEB-7ACE4C9DD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Described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418D2E-2A0E-5EE4-92E8-A738D4E3EB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9713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568E9-5ED0-C65F-469D-6DF71460D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Analyses (Tests Done)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7C833B-73EF-C0AF-DC9F-5647941B14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ANOVA</a:t>
            </a:r>
          </a:p>
          <a:p>
            <a:r>
              <a:rPr lang="en-US" dirty="0"/>
              <a:t>T-test</a:t>
            </a:r>
          </a:p>
        </p:txBody>
      </p:sp>
    </p:spTree>
    <p:extLst>
      <p:ext uri="{BB962C8B-B14F-4D97-AF65-F5344CB8AC3E}">
        <p14:creationId xmlns:p14="http://schemas.microsoft.com/office/powerpoint/2010/main" val="14123716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F07D4-A2C7-9696-5851-0C774CEE3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H0 was…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4AEB3F-5F13-BBC4-198A-1D07F7AF32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3231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382CA-A842-AEAD-AC19-61F3851EE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Therefore, our H1 was…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A85BF2-8585-FB6E-E755-77018A8FB7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6123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100</Words>
  <Application>Microsoft Office PowerPoint</Application>
  <PresentationFormat>Widescreen</PresentationFormat>
  <Paragraphs>17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Skin Cancer Analysis</vt:lpstr>
      <vt:lpstr>Null Hypothesis (H0)</vt:lpstr>
      <vt:lpstr>Alternate Hypothesis (H1)</vt:lpstr>
      <vt:lpstr>Graphs</vt:lpstr>
      <vt:lpstr>Graphs cont.</vt:lpstr>
      <vt:lpstr>Results Described</vt:lpstr>
      <vt:lpstr>Statistical Analyses (Tests Done)</vt:lpstr>
      <vt:lpstr>Our H0 was…</vt:lpstr>
      <vt:lpstr>Therefore, our H1 was…</vt:lpstr>
      <vt:lpstr>Conclusion</vt:lpstr>
      <vt:lpstr>Discussion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Skin Cancer Analysis</dc:title>
  <dc:creator>Matt Cusack</dc:creator>
  <cp:lastModifiedBy>Matt Cusack</cp:lastModifiedBy>
  <cp:revision>5</cp:revision>
  <dcterms:created xsi:type="dcterms:W3CDTF">2022-05-06T00:14:35Z</dcterms:created>
  <dcterms:modified xsi:type="dcterms:W3CDTF">2022-05-06T00:27:17Z</dcterms:modified>
</cp:coreProperties>
</file>