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0" r:id="rId2"/>
  </p:sldMasterIdLst>
  <p:notesMasterIdLst>
    <p:notesMasterId r:id="rId18"/>
  </p:notesMasterIdLst>
  <p:sldIdLst>
    <p:sldId id="256" r:id="rId3"/>
    <p:sldId id="257" r:id="rId4"/>
    <p:sldId id="258" r:id="rId5"/>
    <p:sldId id="259" r:id="rId6"/>
    <p:sldId id="260" r:id="rId7"/>
    <p:sldId id="265" r:id="rId8"/>
    <p:sldId id="262" r:id="rId9"/>
    <p:sldId id="263" r:id="rId10"/>
    <p:sldId id="266" r:id="rId11"/>
    <p:sldId id="267" r:id="rId12"/>
    <p:sldId id="268" r:id="rId13"/>
    <p:sldId id="269" r:id="rId14"/>
    <p:sldId id="272" r:id="rId15"/>
    <p:sldId id="270" r:id="rId16"/>
    <p:sldId id="271" r:id="rId17"/>
  </p:sldIdLst>
  <p:sldSz cx="24379238" cy="13716000"/>
  <p:notesSz cx="6858000" cy="9144000"/>
  <p:embeddedFontLst>
    <p:embeddedFont>
      <p:font typeface="Aharoni" panose="02010803020104030203" pitchFamily="2" charset="-79"/>
      <p:bold r:id="rId19"/>
    </p:embeddedFon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DS6oW/+/drJV/QZXr6ZvkXz76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9" d="100"/>
          <a:sy n="39" d="100"/>
        </p:scale>
        <p:origin x="883"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Upon analysing more of the data we have determined that the localization of many of the age groups vary widely. There is a close resemblance in the 60’s and 70 as far as location or localization of the skin cancer. The back and Lower extremities in any age group have the highest occurrence. </a:t>
            </a:r>
            <a:endParaRPr/>
          </a:p>
        </p:txBody>
      </p:sp>
      <p:sp>
        <p:nvSpPr>
          <p:cNvPr id="411" name="Google Shape;4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we have Localization determined by gender. Males have a high occurrence in their backs, trunks lower extremities and abdomen while females  feet, hands and lower extremities are higher. </a:t>
            </a:r>
            <a:endParaRPr/>
          </a:p>
        </p:txBody>
      </p:sp>
      <p:sp>
        <p:nvSpPr>
          <p:cNvPr id="416" name="Google Shape;4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highlight>
                  <a:srgbClr val="FFFFFF"/>
                </a:highlight>
                <a:latin typeface="Arial"/>
                <a:ea typeface="Arial"/>
                <a:cs typeface="Arial"/>
                <a:sym typeface="Arial"/>
              </a:rPr>
              <a:t>From the graph (diagnosis type vs age) the number of datapoints for  bkl,df, bcc and akiec  skin cell type lesions seems to be less prevalent below the age of 20 years as compared to over age 60 and above.</a:t>
            </a:r>
            <a:endParaRPr/>
          </a:p>
        </p:txBody>
      </p:sp>
      <p:sp>
        <p:nvSpPr>
          <p:cNvPr id="421" name="Google Shape;4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completion of the T test and Nova test for analyzing the sex and mean age at which they were diagnosed </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en-US" sz="1200" b="1" i="0" u="none" strike="noStrike" cap="none" normalizeH="0" baseline="0" dirty="0">
                <a:ln>
                  <a:noFill/>
                </a:ln>
                <a:solidFill>
                  <a:srgbClr val="1D1C1D"/>
                </a:solidFill>
                <a:effectLst/>
                <a:latin typeface="Slack-Lato"/>
              </a:rPr>
              <a:t>P-value</a:t>
            </a:r>
            <a:br>
              <a:rPr kumimoji="0" lang="en-US" altLang="en-US" sz="1200" b="0" i="0" u="none" strike="noStrike" cap="none" normalizeH="0" baseline="0" dirty="0">
                <a:ln>
                  <a:noFill/>
                </a:ln>
                <a:solidFill>
                  <a:srgbClr val="1D1C1D"/>
                </a:solidFill>
                <a:effectLst/>
                <a:latin typeface="Slack-Lato"/>
              </a:rPr>
            </a:br>
            <a:r>
              <a:rPr kumimoji="0" lang="en-US" altLang="en-US" sz="1200" b="1" i="0" u="none" strike="noStrike" cap="none" normalizeH="0" baseline="0" dirty="0">
                <a:ln>
                  <a:noFill/>
                </a:ln>
                <a:solidFill>
                  <a:srgbClr val="1D1C1D"/>
                </a:solidFill>
                <a:effectLst/>
                <a:latin typeface="Slack-Lato"/>
              </a:rPr>
              <a:t>Decision</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P-value &gt; 0.05</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not statistically significant and hence don’t reject the null </a:t>
            </a:r>
            <a:r>
              <a:rPr kumimoji="0" lang="en-US" altLang="en-US" sz="1200" b="0" i="0" u="none" strike="noStrike" cap="none" normalizeH="0" baseline="0" dirty="0" err="1">
                <a:ln>
                  <a:noFill/>
                </a:ln>
                <a:solidFill>
                  <a:srgbClr val="1D1C1D"/>
                </a:solidFill>
                <a:effectLst/>
                <a:latin typeface="Slack-Lato"/>
              </a:rPr>
              <a:t>hypothesis.P</a:t>
            </a:r>
            <a:r>
              <a:rPr kumimoji="0" lang="en-US" altLang="en-US" sz="1200" b="0" i="0" u="none" strike="noStrike" cap="none" normalizeH="0" baseline="0" dirty="0">
                <a:ln>
                  <a:noFill/>
                </a:ln>
                <a:solidFill>
                  <a:srgbClr val="1D1C1D"/>
                </a:solidFill>
                <a:effectLst/>
                <a:latin typeface="Slack-Lato"/>
              </a:rPr>
              <a:t>-value &lt; 0.05</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statistically significant. Generally, reject the null hypothesis in </a:t>
            </a:r>
            <a:r>
              <a:rPr kumimoji="0" lang="en-US" altLang="en-US" sz="1200" b="0" i="0" u="none" strike="noStrike" cap="none" normalizeH="0" baseline="0" dirty="0" err="1">
                <a:ln>
                  <a:noFill/>
                </a:ln>
                <a:solidFill>
                  <a:srgbClr val="1D1C1D"/>
                </a:solidFill>
                <a:effectLst/>
                <a:latin typeface="Slack-Lato"/>
              </a:rPr>
              <a:t>favour</a:t>
            </a:r>
            <a:r>
              <a:rPr kumimoji="0" lang="en-US" altLang="en-US" sz="1200" b="0" i="0" u="none" strike="noStrike" cap="none" normalizeH="0" baseline="0" dirty="0">
                <a:ln>
                  <a:noFill/>
                </a:ln>
                <a:solidFill>
                  <a:srgbClr val="1D1C1D"/>
                </a:solidFill>
                <a:effectLst/>
                <a:latin typeface="Slack-Lato"/>
              </a:rPr>
              <a:t> of the alternative </a:t>
            </a:r>
            <a:r>
              <a:rPr kumimoji="0" lang="en-US" altLang="en-US" sz="1200" b="0" i="0" u="none" strike="noStrike" cap="none" normalizeH="0" baseline="0" dirty="0" err="1">
                <a:ln>
                  <a:noFill/>
                </a:ln>
                <a:solidFill>
                  <a:srgbClr val="1D1C1D"/>
                </a:solidFill>
                <a:effectLst/>
                <a:latin typeface="Slack-Lato"/>
              </a:rPr>
              <a:t>hypothesis.P</a:t>
            </a:r>
            <a:r>
              <a:rPr kumimoji="0" lang="en-US" altLang="en-US" sz="1200" b="0" i="0" u="none" strike="noStrike" cap="none" normalizeH="0" baseline="0" dirty="0">
                <a:ln>
                  <a:noFill/>
                </a:ln>
                <a:solidFill>
                  <a:srgbClr val="1D1C1D"/>
                </a:solidFill>
                <a:effectLst/>
                <a:latin typeface="Slack-Lato"/>
              </a:rPr>
              <a:t>-value &lt; 0.01</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highly statistically significant, and thus rejects the null hypothesis in </a:t>
            </a:r>
            <a:r>
              <a:rPr kumimoji="0" lang="en-US" altLang="en-US" sz="1200" b="0" i="0" u="none" strike="noStrike" cap="none" normalizeH="0" baseline="0" dirty="0" err="1">
                <a:ln>
                  <a:noFill/>
                </a:ln>
                <a:solidFill>
                  <a:srgbClr val="1D1C1D"/>
                </a:solidFill>
                <a:effectLst/>
                <a:latin typeface="Slack-Lato"/>
              </a:rPr>
              <a:t>favour</a:t>
            </a:r>
            <a:r>
              <a:rPr kumimoji="0" lang="en-US" altLang="en-US" sz="1200" b="0" i="0" u="none" strike="noStrike" cap="none" normalizeH="0" baseline="0" dirty="0">
                <a:ln>
                  <a:noFill/>
                </a:ln>
                <a:solidFill>
                  <a:srgbClr val="1D1C1D"/>
                </a:solidFill>
                <a:effectLst/>
                <a:latin typeface="Slack-Lato"/>
              </a:rPr>
              <a:t> of the alternative hypothesis.</a:t>
            </a:r>
            <a:br>
              <a:rPr kumimoji="0" lang="en-US" altLang="en-US" sz="1200" b="0" i="0" u="none" strike="noStrike" cap="none" normalizeH="0" baseline="0" dirty="0">
                <a:ln>
                  <a:noFill/>
                </a:ln>
                <a:solidFill>
                  <a:srgbClr val="1D1C1D"/>
                </a:solidFill>
                <a:effectLst/>
                <a:latin typeface="Slack-Lato"/>
              </a:rPr>
            </a:br>
            <a:endParaRPr kumimoji="0" lang="en-US" altLang="en-US" sz="1200" b="0" i="0" u="none" strike="noStrike" cap="none" normalizeH="0" baseline="0" dirty="0">
              <a:ln>
                <a:noFill/>
              </a:ln>
              <a:solidFill>
                <a:srgbClr val="1D1C1D"/>
              </a:solidFill>
              <a:effectLst/>
              <a:latin typeface="Monaco"/>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772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conclusion the analysis determined 3 major finding. That age is not a true determining factor-</a:t>
            </a:r>
            <a:r>
              <a:rPr lang="en-US">
                <a:latin typeface="Arial"/>
                <a:ea typeface="Arial"/>
                <a:cs typeface="Arial"/>
                <a:sym typeface="Arial"/>
              </a:rPr>
              <a:t>However the data show that the age group “Forty” had the more prominent risk.</a:t>
            </a:r>
            <a:endParaRPr>
              <a:latin typeface="Arial"/>
              <a:ea typeface="Arial"/>
              <a:cs typeface="Arial"/>
              <a:sym typeface="Arial"/>
            </a:endParaRPr>
          </a:p>
          <a:p>
            <a:pPr marL="0" lvl="0" indent="0" algn="l" rtl="0">
              <a:lnSpc>
                <a:spcPct val="100000"/>
              </a:lnSpc>
              <a:spcBef>
                <a:spcPts val="0"/>
              </a:spcBef>
              <a:spcAft>
                <a:spcPts val="0"/>
              </a:spcAft>
              <a:buSzPts val="1400"/>
              <a:buNone/>
            </a:pPr>
            <a:r>
              <a:rPr lang="en-US"/>
              <a:t>, both male and female alike are at higher risk of Melanocytic (melon o sis tic), the most common are are the back and lower extremities </a:t>
            </a:r>
            <a:endParaRPr/>
          </a:p>
        </p:txBody>
      </p:sp>
      <p:sp>
        <p:nvSpPr>
          <p:cNvPr id="430" name="Google Shape;43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63500" algn="l" rtl="0">
              <a:lnSpc>
                <a:spcPct val="90000"/>
              </a:lnSpc>
              <a:spcBef>
                <a:spcPts val="0"/>
              </a:spcBef>
              <a:spcAft>
                <a:spcPts val="0"/>
              </a:spcAft>
              <a:buClr>
                <a:schemeClr val="dk1"/>
              </a:buClr>
              <a:buSzPts val="1000"/>
              <a:buChar char="•"/>
            </a:pPr>
            <a:r>
              <a:rPr lang="en-US" sz="1000" b="1"/>
              <a:t>The motivation for this project is to create a visual representation of the correlations between skin cancer in relation to age, sex and localization. This will serve as ways,  common types of skin cancers, have been identified and on the most common places on the body. The data was taken from Kaggle using a data set created for a CNN model. Sampling over 800 people who have been diagnosed of skin cancer. </a:t>
            </a:r>
            <a:endParaRPr sz="1000"/>
          </a:p>
          <a:p>
            <a:pPr marL="0" lvl="0" indent="0" algn="l" rtl="0">
              <a:lnSpc>
                <a:spcPct val="100000"/>
              </a:lnSpc>
              <a:spcBef>
                <a:spcPts val="0"/>
              </a:spcBef>
              <a:spcAft>
                <a:spcPts val="0"/>
              </a:spcAft>
              <a:buSzPts val="1400"/>
              <a:buNone/>
            </a:pPr>
            <a:endParaRPr/>
          </a:p>
        </p:txBody>
      </p:sp>
      <p:sp>
        <p:nvSpPr>
          <p:cNvPr id="229" name="Google Shape;229;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b9ec167ea_0_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During this presentation this we will discuss several different types of skin cancers. They will, at times, be referred to for either their  direct names or abbreviation of the  different types of cancers. </a:t>
            </a:r>
            <a:endParaRPr/>
          </a:p>
        </p:txBody>
      </p:sp>
      <p:sp>
        <p:nvSpPr>
          <p:cNvPr id="237" name="Google Shape;237;g11b9ec167ea_0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b9ec167ea_0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11b9ec167ea_0_3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6" name="Google Shape;296;g11b9ec167ea_0_3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Null : There is no relationship between the sex of the patient and the age at which they are diagnosed with skin cancer</a:t>
            </a:r>
            <a:endParaRPr dirty="0">
              <a:latin typeface="Arial"/>
              <a:ea typeface="Arial"/>
              <a:cs typeface="Arial"/>
              <a:sym typeface="Arial"/>
            </a:endParaRPr>
          </a:p>
          <a:p>
            <a:pPr marL="0" lvl="0" indent="0" algn="l" rtl="0">
              <a:lnSpc>
                <a:spcPct val="100000"/>
              </a:lnSpc>
              <a:spcBef>
                <a:spcPts val="0"/>
              </a:spcBef>
              <a:spcAft>
                <a:spcPts val="0"/>
              </a:spcAft>
              <a:buSzPts val="1400"/>
              <a:buNone/>
            </a:pPr>
            <a:r>
              <a:rPr lang="en-US" dirty="0"/>
              <a:t>Alternate : There is a relationship between the sex of a patient and the age at which they are diagnosed with skin cancer.</a:t>
            </a:r>
            <a:endParaRPr dirty="0">
              <a:latin typeface="Arial"/>
              <a:ea typeface="Arial"/>
              <a:cs typeface="Arial"/>
              <a:sym typeface="Arial"/>
            </a:endParaRPr>
          </a:p>
          <a:p>
            <a:pPr marL="0" lvl="0" indent="0" algn="l" rtl="0">
              <a:lnSpc>
                <a:spcPct val="100000"/>
              </a:lnSpc>
              <a:spcBef>
                <a:spcPts val="0"/>
              </a:spcBef>
              <a:spcAft>
                <a:spcPts val="0"/>
              </a:spcAft>
              <a:buSzPts val="1400"/>
              <a:buNone/>
            </a:pPr>
            <a:r>
              <a:rPr lang="en-US" dirty="0">
                <a:latin typeface="Arial"/>
                <a:ea typeface="Arial"/>
                <a:cs typeface="Arial"/>
                <a:sym typeface="Arial"/>
              </a:rPr>
              <a:t>-</a:t>
            </a:r>
            <a:r>
              <a:rPr lang="en-US" dirty="0"/>
              <a:t>Females are more likely to be diagnosed with skin cancer at an earlier age than males.</a:t>
            </a:r>
            <a:endParaRPr dirty="0">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328" name="Google Shape;3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b9ec167ea_0_4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b9ec167ea_0_4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r>
              <a:rPr lang="en-US" sz="1050" dirty="0">
                <a:latin typeface="Arial"/>
                <a:ea typeface="Arial"/>
                <a:cs typeface="Arial"/>
                <a:sym typeface="Arial"/>
              </a:rPr>
              <a:t>According to the data, Melanocytic nevi effect the majority of both men and women in all age groups except the over 80 age group. They are most affected by Benign keratosis.</a:t>
            </a:r>
            <a:endParaRPr sz="1050" dirty="0">
              <a:latin typeface="Arial"/>
              <a:ea typeface="Arial"/>
              <a:cs typeface="Arial"/>
              <a:sym typeface="Arial"/>
            </a:endParaRPr>
          </a:p>
          <a:p>
            <a:pPr marL="457200" lvl="0" indent="0" algn="l" rtl="0">
              <a:lnSpc>
                <a:spcPct val="115000"/>
              </a:lnSpc>
              <a:spcBef>
                <a:spcPts val="700"/>
              </a:spcBef>
              <a:spcAft>
                <a:spcPts val="0"/>
              </a:spcAft>
              <a:buNone/>
            </a:pPr>
            <a:endParaRPr sz="1050" dirty="0">
              <a:latin typeface="Arial"/>
              <a:ea typeface="Arial"/>
              <a:cs typeface="Arial"/>
              <a:sym typeface="Arial"/>
            </a:endParaRPr>
          </a:p>
          <a:p>
            <a:pPr marL="0" lvl="0" indent="0" algn="l" rtl="0">
              <a:spcBef>
                <a:spcPts val="700"/>
              </a:spcBef>
              <a:spcAft>
                <a:spcPts val="0"/>
              </a:spcAft>
              <a:buNone/>
            </a:pPr>
            <a:endParaRPr dirty="0"/>
          </a:p>
        </p:txBody>
      </p:sp>
      <p:sp>
        <p:nvSpPr>
          <p:cNvPr id="367" name="Google Shape;367;g11b9ec167ea_0_4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 let take a look at ages. within the data, included was a wide range of ages. When analyzing the data we noticed that the under 40 categories were minute so we decided to group that data together to create cleaner, more readable data.  We can now identify that the under 40 age group accounts for the highest affected cases. while individuals in their 40 are less than a point difference. Alternatively, individuals over 80 is the smallest group affected,. Now lets break this down a bit further. </a:t>
            </a:r>
            <a:endParaRPr dirty="0"/>
          </a:p>
        </p:txBody>
      </p:sp>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graph of Age vs. Sex shows a decrease in counts as age increases.</a:t>
            </a:r>
            <a:endParaRPr dirty="0"/>
          </a:p>
          <a:p>
            <a:pPr marL="0" lvl="0" indent="0" algn="l" rtl="0">
              <a:lnSpc>
                <a:spcPct val="100000"/>
              </a:lnSpc>
              <a:spcBef>
                <a:spcPts val="0"/>
              </a:spcBef>
              <a:spcAft>
                <a:spcPts val="0"/>
              </a:spcAft>
              <a:buSzPts val="1400"/>
              <a:buNone/>
            </a:pPr>
            <a:r>
              <a:rPr lang="en-US" dirty="0"/>
              <a:t>Other than the younger groups of under forty and forties, females seem to have a higher count than males.</a:t>
            </a:r>
            <a:endParaRPr dirty="0"/>
          </a:p>
          <a:p>
            <a:pPr marL="0" marR="0" lvl="0" indent="0" algn="l" rtl="0">
              <a:lnSpc>
                <a:spcPct val="100000"/>
              </a:lnSpc>
              <a:spcBef>
                <a:spcPts val="0"/>
              </a:spcBef>
              <a:spcAft>
                <a:spcPts val="0"/>
              </a:spcAft>
              <a:buClr>
                <a:schemeClr val="dk1"/>
              </a:buClr>
              <a:buSzPts val="1200"/>
              <a:buFont typeface="Calibri"/>
              <a:buNone/>
            </a:pPr>
            <a:endParaRPr dirty="0"/>
          </a:p>
        </p:txBody>
      </p:sp>
      <p:sp>
        <p:nvSpPr>
          <p:cNvPr id="351" name="Google Shape;3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skin cancer encompasses the entire body, however when going through the data we determined that the top five most affected areas of the body the back at more that 2000 cases,  the lower extremities right at 2000, the trunk on a decline to roughly 1400 cases, the upper extremities around 1350 and the abdomen around 1200. After analyzing the data we notice a steep decline in areas of the body that received less </a:t>
            </a:r>
            <a:r>
              <a:rPr lang="en-US" dirty="0" err="1"/>
              <a:t>uv</a:t>
            </a:r>
            <a:r>
              <a:rPr lang="en-US" dirty="0"/>
              <a:t> rays. </a:t>
            </a:r>
            <a:endParaRPr dirty="0"/>
          </a:p>
        </p:txBody>
      </p:sp>
      <p:sp>
        <p:nvSpPr>
          <p:cNvPr id="373" name="Google Shape;37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39"/>
        <p:cNvGrpSpPr/>
        <p:nvPr/>
      </p:nvGrpSpPr>
      <p:grpSpPr>
        <a:xfrm>
          <a:off x="0" y="0"/>
          <a:ext cx="0" cy="0"/>
          <a:chOff x="0" y="0"/>
          <a:chExt cx="0" cy="0"/>
        </a:xfrm>
      </p:grpSpPr>
      <p:sp>
        <p:nvSpPr>
          <p:cNvPr id="40" name="Google Shape;40;p29"/>
          <p:cNvSpPr>
            <a:spLocks noGrp="1"/>
          </p:cNvSpPr>
          <p:nvPr>
            <p:ph type="pic" idx="2"/>
          </p:nvPr>
        </p:nvSpPr>
        <p:spPr>
          <a:xfrm>
            <a:off x="19274589" y="0"/>
            <a:ext cx="5104649" cy="13716000"/>
          </a:xfrm>
          <a:prstGeom prst="rect">
            <a:avLst/>
          </a:prstGeom>
          <a:solidFill>
            <a:schemeClr val="lt1"/>
          </a:solidFill>
          <a:ln>
            <a:noFill/>
          </a:ln>
        </p:spPr>
      </p:sp>
      <p:sp>
        <p:nvSpPr>
          <p:cNvPr id="41" name="Google Shape;41;p29"/>
          <p:cNvSpPr>
            <a:spLocks noGrp="1"/>
          </p:cNvSpPr>
          <p:nvPr>
            <p:ph type="pic" idx="3"/>
          </p:nvPr>
        </p:nvSpPr>
        <p:spPr>
          <a:xfrm>
            <a:off x="13812253" y="0"/>
            <a:ext cx="5104649" cy="13716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42"/>
        <p:cNvGrpSpPr/>
        <p:nvPr/>
      </p:nvGrpSpPr>
      <p:grpSpPr>
        <a:xfrm>
          <a:off x="0" y="0"/>
          <a:ext cx="0" cy="0"/>
          <a:chOff x="0" y="0"/>
          <a:chExt cx="0" cy="0"/>
        </a:xfrm>
      </p:grpSpPr>
      <p:sp>
        <p:nvSpPr>
          <p:cNvPr id="43" name="Google Shape;43;p20"/>
          <p:cNvSpPr>
            <a:spLocks noGrp="1"/>
          </p:cNvSpPr>
          <p:nvPr>
            <p:ph type="pic" idx="2"/>
          </p:nvPr>
        </p:nvSpPr>
        <p:spPr>
          <a:xfrm>
            <a:off x="12189619" y="0"/>
            <a:ext cx="12189617" cy="13715998"/>
          </a:xfrm>
          <a:prstGeom prst="rect">
            <a:avLst/>
          </a:prstGeom>
          <a:solidFill>
            <a:schemeClr val="lt1"/>
          </a:solidFill>
          <a:ln>
            <a:noFill/>
          </a:ln>
        </p:spPr>
      </p:sp>
      <p:sp>
        <p:nvSpPr>
          <p:cNvPr id="44" name="Google Shape;44;p20"/>
          <p:cNvSpPr/>
          <p:nvPr/>
        </p:nvSpPr>
        <p:spPr>
          <a:xfrm>
            <a:off x="-2982973"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45"/>
        <p:cNvGrpSpPr/>
        <p:nvPr/>
      </p:nvGrpSpPr>
      <p:grpSpPr>
        <a:xfrm>
          <a:off x="0" y="0"/>
          <a:ext cx="0" cy="0"/>
          <a:chOff x="0" y="0"/>
          <a:chExt cx="0" cy="0"/>
        </a:xfrm>
      </p:grpSpPr>
      <p:sp>
        <p:nvSpPr>
          <p:cNvPr id="46" name="Google Shape;46;p30"/>
          <p:cNvSpPr>
            <a:spLocks noGrp="1"/>
          </p:cNvSpPr>
          <p:nvPr>
            <p:ph type="pic" idx="2"/>
          </p:nvPr>
        </p:nvSpPr>
        <p:spPr>
          <a:xfrm>
            <a:off x="12189618" y="0"/>
            <a:ext cx="12189619" cy="13716000"/>
          </a:xfrm>
          <a:prstGeom prst="rect">
            <a:avLst/>
          </a:prstGeom>
          <a:solidFill>
            <a:schemeClr val="lt1"/>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47"/>
        <p:cNvGrpSpPr/>
        <p:nvPr/>
      </p:nvGrpSpPr>
      <p:grpSpPr>
        <a:xfrm>
          <a:off x="0" y="0"/>
          <a:ext cx="0" cy="0"/>
          <a:chOff x="0" y="0"/>
          <a:chExt cx="0" cy="0"/>
        </a:xfrm>
      </p:grpSpPr>
      <p:sp>
        <p:nvSpPr>
          <p:cNvPr id="48" name="Google Shape;48;p31"/>
          <p:cNvSpPr>
            <a:spLocks noGrp="1"/>
          </p:cNvSpPr>
          <p:nvPr>
            <p:ph type="pic" idx="2"/>
          </p:nvPr>
        </p:nvSpPr>
        <p:spPr>
          <a:xfrm>
            <a:off x="12853852" y="966652"/>
            <a:ext cx="5568724" cy="9953897"/>
          </a:xfrm>
          <a:prstGeom prst="rect">
            <a:avLst/>
          </a:prstGeom>
          <a:solidFill>
            <a:schemeClr val="lt1"/>
          </a:solidFill>
          <a:ln>
            <a:noFill/>
          </a:ln>
        </p:spPr>
      </p:sp>
      <p:sp>
        <p:nvSpPr>
          <p:cNvPr id="49" name="Google Shape;49;p31"/>
          <p:cNvSpPr>
            <a:spLocks noGrp="1"/>
          </p:cNvSpPr>
          <p:nvPr>
            <p:ph type="pic" idx="3"/>
          </p:nvPr>
        </p:nvSpPr>
        <p:spPr>
          <a:xfrm>
            <a:off x="18810514" y="966651"/>
            <a:ext cx="5568724" cy="9953897"/>
          </a:xfrm>
          <a:prstGeom prst="rect">
            <a:avLst/>
          </a:prstGeom>
          <a:solidFill>
            <a:schemeClr val="lt1"/>
          </a:solidFill>
          <a:ln>
            <a:noFill/>
          </a:ln>
        </p:spPr>
      </p:sp>
      <p:sp>
        <p:nvSpPr>
          <p:cNvPr id="50" name="Google Shape;50;p31"/>
          <p:cNvSpPr>
            <a:spLocks noGrp="1"/>
          </p:cNvSpPr>
          <p:nvPr>
            <p:ph type="pic" idx="4"/>
          </p:nvPr>
        </p:nvSpPr>
        <p:spPr>
          <a:xfrm>
            <a:off x="6897190" y="966651"/>
            <a:ext cx="5568724" cy="9953897"/>
          </a:xfrm>
          <a:prstGeom prst="rect">
            <a:avLst/>
          </a:pr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51"/>
        <p:cNvGrpSpPr/>
        <p:nvPr/>
      </p:nvGrpSpPr>
      <p:grpSpPr>
        <a:xfrm>
          <a:off x="0" y="0"/>
          <a:ext cx="0" cy="0"/>
          <a:chOff x="0" y="0"/>
          <a:chExt cx="0" cy="0"/>
        </a:xfrm>
      </p:grpSpPr>
      <p:sp>
        <p:nvSpPr>
          <p:cNvPr id="52" name="Google Shape;52;p32"/>
          <p:cNvSpPr>
            <a:spLocks noGrp="1"/>
          </p:cNvSpPr>
          <p:nvPr>
            <p:ph type="pic" idx="2"/>
          </p:nvPr>
        </p:nvSpPr>
        <p:spPr>
          <a:xfrm>
            <a:off x="1410788" y="1175657"/>
            <a:ext cx="7576457" cy="12540343"/>
          </a:xfrm>
          <a:prstGeom prst="rect">
            <a:avLst/>
          </a:prstGeom>
          <a:solidFill>
            <a:schemeClr val="lt1"/>
          </a:solidFill>
          <a:ln>
            <a:noFill/>
          </a:ln>
        </p:spPr>
      </p:sp>
      <p:sp>
        <p:nvSpPr>
          <p:cNvPr id="53" name="Google Shape;53;p32"/>
          <p:cNvSpPr>
            <a:spLocks noGrp="1"/>
          </p:cNvSpPr>
          <p:nvPr>
            <p:ph type="pic" idx="3"/>
          </p:nvPr>
        </p:nvSpPr>
        <p:spPr>
          <a:xfrm>
            <a:off x="9640388" y="0"/>
            <a:ext cx="6871063" cy="8882743"/>
          </a:xfrm>
          <a:prstGeom prst="rect">
            <a:avLst/>
          </a:prstGeom>
          <a:solidFill>
            <a:schemeClr val="lt1"/>
          </a:solidFill>
          <a:ln>
            <a:noFill/>
          </a:ln>
        </p:spPr>
      </p:sp>
      <p:sp>
        <p:nvSpPr>
          <p:cNvPr id="54" name="Google Shape;54;p32"/>
          <p:cNvSpPr>
            <a:spLocks noGrp="1"/>
          </p:cNvSpPr>
          <p:nvPr>
            <p:ph type="pic" idx="4"/>
          </p:nvPr>
        </p:nvSpPr>
        <p:spPr>
          <a:xfrm>
            <a:off x="17164594" y="4493624"/>
            <a:ext cx="7214645" cy="9222376"/>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5"/>
        <p:cNvGrpSpPr/>
        <p:nvPr/>
      </p:nvGrpSpPr>
      <p:grpSpPr>
        <a:xfrm>
          <a:off x="0" y="0"/>
          <a:ext cx="0" cy="0"/>
          <a:chOff x="0" y="0"/>
          <a:chExt cx="0" cy="0"/>
        </a:xfrm>
      </p:grpSpPr>
      <p:sp>
        <p:nvSpPr>
          <p:cNvPr id="56" name="Google Shape;56;p33"/>
          <p:cNvSpPr>
            <a:spLocks noGrp="1"/>
          </p:cNvSpPr>
          <p:nvPr>
            <p:ph type="pic" idx="2"/>
          </p:nvPr>
        </p:nvSpPr>
        <p:spPr>
          <a:xfrm>
            <a:off x="8883712" y="0"/>
            <a:ext cx="15495526" cy="13716000"/>
          </a:xfrm>
          <a:prstGeom prst="rect">
            <a:avLst/>
          </a:prstGeom>
          <a:solidFill>
            <a:schemeClr val="lt1"/>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57"/>
        <p:cNvGrpSpPr/>
        <p:nvPr/>
      </p:nvGrpSpPr>
      <p:grpSpPr>
        <a:xfrm>
          <a:off x="0" y="0"/>
          <a:ext cx="0" cy="0"/>
          <a:chOff x="0" y="0"/>
          <a:chExt cx="0" cy="0"/>
        </a:xfrm>
      </p:grpSpPr>
      <p:sp>
        <p:nvSpPr>
          <p:cNvPr id="58" name="Google Shape;58;p34"/>
          <p:cNvSpPr>
            <a:spLocks noGrp="1"/>
          </p:cNvSpPr>
          <p:nvPr>
            <p:ph type="pic" idx="2"/>
          </p:nvPr>
        </p:nvSpPr>
        <p:spPr>
          <a:xfrm>
            <a:off x="0" y="0"/>
            <a:ext cx="7074568" cy="13716000"/>
          </a:xfrm>
          <a:prstGeom prst="rect">
            <a:avLst/>
          </a:prstGeom>
          <a:solidFill>
            <a:schemeClr val="lt1"/>
          </a:solidFill>
          <a:ln>
            <a:noFill/>
          </a:ln>
        </p:spPr>
      </p:sp>
      <p:sp>
        <p:nvSpPr>
          <p:cNvPr id="59" name="Google Shape;59;p34"/>
          <p:cNvSpPr>
            <a:spLocks noGrp="1"/>
          </p:cNvSpPr>
          <p:nvPr>
            <p:ph type="pic" idx="3"/>
          </p:nvPr>
        </p:nvSpPr>
        <p:spPr>
          <a:xfrm>
            <a:off x="7435516" y="0"/>
            <a:ext cx="7074568" cy="13716000"/>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60"/>
        <p:cNvGrpSpPr/>
        <p:nvPr/>
      </p:nvGrpSpPr>
      <p:grpSpPr>
        <a:xfrm>
          <a:off x="0" y="0"/>
          <a:ext cx="0" cy="0"/>
          <a:chOff x="0" y="0"/>
          <a:chExt cx="0" cy="0"/>
        </a:xfrm>
      </p:grpSpPr>
      <p:sp>
        <p:nvSpPr>
          <p:cNvPr id="61" name="Google Shape;61;p35"/>
          <p:cNvSpPr>
            <a:spLocks noGrp="1"/>
          </p:cNvSpPr>
          <p:nvPr>
            <p:ph type="pic" idx="2"/>
          </p:nvPr>
        </p:nvSpPr>
        <p:spPr>
          <a:xfrm>
            <a:off x="5486401" y="6858000"/>
            <a:ext cx="18892838" cy="6857999"/>
          </a:xfrm>
          <a:prstGeom prst="rect">
            <a:avLst/>
          </a:prstGeom>
          <a:solidFill>
            <a:schemeClr val="lt1"/>
          </a:solidFill>
          <a:ln>
            <a:noFill/>
          </a:ln>
        </p:spPr>
      </p:sp>
      <p:sp>
        <p:nvSpPr>
          <p:cNvPr id="62" name="Google Shape;62;p35"/>
          <p:cNvSpPr>
            <a:spLocks noGrp="1"/>
          </p:cNvSpPr>
          <p:nvPr>
            <p:ph type="pic" idx="3"/>
          </p:nvPr>
        </p:nvSpPr>
        <p:spPr>
          <a:xfrm>
            <a:off x="0" y="1"/>
            <a:ext cx="18892838" cy="6505303"/>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63"/>
        <p:cNvGrpSpPr/>
        <p:nvPr/>
      </p:nvGrpSpPr>
      <p:grpSpPr>
        <a:xfrm>
          <a:off x="0" y="0"/>
          <a:ext cx="0" cy="0"/>
          <a:chOff x="0" y="0"/>
          <a:chExt cx="0" cy="0"/>
        </a:xfrm>
      </p:grpSpPr>
      <p:sp>
        <p:nvSpPr>
          <p:cNvPr id="64" name="Google Shape;64;p36"/>
          <p:cNvSpPr>
            <a:spLocks noGrp="1"/>
          </p:cNvSpPr>
          <p:nvPr>
            <p:ph type="pic" idx="2"/>
          </p:nvPr>
        </p:nvSpPr>
        <p:spPr>
          <a:xfrm>
            <a:off x="14332619" y="1400174"/>
            <a:ext cx="8355932" cy="10658477"/>
          </a:xfrm>
          <a:prstGeom prst="rect">
            <a:avLst/>
          </a:prstGeom>
          <a:solidFill>
            <a:schemeClr val="lt1"/>
          </a:solidFill>
          <a:ln>
            <a:noFill/>
          </a:ln>
        </p:spPr>
      </p:sp>
      <p:sp>
        <p:nvSpPr>
          <p:cNvPr id="65" name="Google Shape;65;p36"/>
          <p:cNvSpPr>
            <a:spLocks noGrp="1"/>
          </p:cNvSpPr>
          <p:nvPr>
            <p:ph type="pic" idx="3"/>
          </p:nvPr>
        </p:nvSpPr>
        <p:spPr>
          <a:xfrm>
            <a:off x="8146580" y="1400174"/>
            <a:ext cx="5659655" cy="5143501"/>
          </a:xfrm>
          <a:prstGeom prst="rect">
            <a:avLst/>
          </a:prstGeom>
          <a:solidFill>
            <a:schemeClr val="lt1"/>
          </a:solidFill>
          <a:ln>
            <a:noFill/>
          </a:ln>
        </p:spPr>
      </p:sp>
      <p:sp>
        <p:nvSpPr>
          <p:cNvPr id="66" name="Google Shape;66;p36"/>
          <p:cNvSpPr>
            <a:spLocks noGrp="1"/>
          </p:cNvSpPr>
          <p:nvPr>
            <p:ph type="pic" idx="4"/>
          </p:nvPr>
        </p:nvSpPr>
        <p:spPr>
          <a:xfrm>
            <a:off x="1989116" y="6915150"/>
            <a:ext cx="5659655" cy="5143501"/>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67"/>
        <p:cNvGrpSpPr/>
        <p:nvPr/>
      </p:nvGrpSpPr>
      <p:grpSpPr>
        <a:xfrm>
          <a:off x="0" y="0"/>
          <a:ext cx="0" cy="0"/>
          <a:chOff x="0" y="0"/>
          <a:chExt cx="0" cy="0"/>
        </a:xfrm>
      </p:grpSpPr>
      <p:sp>
        <p:nvSpPr>
          <p:cNvPr id="68" name="Google Shape;68;p37"/>
          <p:cNvSpPr>
            <a:spLocks noGrp="1"/>
          </p:cNvSpPr>
          <p:nvPr>
            <p:ph type="pic" idx="2"/>
          </p:nvPr>
        </p:nvSpPr>
        <p:spPr>
          <a:xfrm>
            <a:off x="0" y="0"/>
            <a:ext cx="24379238" cy="8029575"/>
          </a:xfrm>
          <a:prstGeom prst="rect">
            <a:avLst/>
          </a:prstGeom>
          <a:solidFill>
            <a:schemeClr val="lt1"/>
          </a:solidFill>
          <a:ln>
            <a:noFill/>
          </a:ln>
        </p:spPr>
      </p:sp>
      <p:sp>
        <p:nvSpPr>
          <p:cNvPr id="69" name="Google Shape;69;p37"/>
          <p:cNvSpPr/>
          <p:nvPr/>
        </p:nvSpPr>
        <p:spPr>
          <a:xfrm>
            <a:off x="-2982973" y="10733027"/>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
        <p:cNvGrpSpPr/>
        <p:nvPr/>
      </p:nvGrpSpPr>
      <p:grpSpPr>
        <a:xfrm>
          <a:off x="0" y="0"/>
          <a:ext cx="0" cy="0"/>
          <a:chOff x="0" y="0"/>
          <a:chExt cx="0" cy="0"/>
        </a:xfrm>
      </p:grpSpPr>
      <p:sp>
        <p:nvSpPr>
          <p:cNvPr id="12" name="Google Shape;12;p21"/>
          <p:cNvSpPr>
            <a:spLocks noGrp="1"/>
          </p:cNvSpPr>
          <p:nvPr>
            <p:ph type="pic" idx="2"/>
          </p:nvPr>
        </p:nvSpPr>
        <p:spPr>
          <a:xfrm>
            <a:off x="2178111" y="2074985"/>
            <a:ext cx="9091005" cy="8968154"/>
          </a:xfrm>
          <a:prstGeom prst="ellipse">
            <a:avLst/>
          </a:prstGeom>
          <a:solidFill>
            <a:schemeClr val="lt1"/>
          </a:solidFill>
          <a:ln>
            <a:noFill/>
          </a:ln>
        </p:spPr>
      </p:sp>
      <p:sp>
        <p:nvSpPr>
          <p:cNvPr id="13" name="Google Shape;13;p21"/>
          <p:cNvSpPr/>
          <p:nvPr/>
        </p:nvSpPr>
        <p:spPr>
          <a:xfrm>
            <a:off x="-2982973" y="10736865"/>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21"/>
          <p:cNvSpPr/>
          <p:nvPr/>
        </p:nvSpPr>
        <p:spPr>
          <a:xfrm>
            <a:off x="21795462" y="-2956134"/>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70"/>
        <p:cNvGrpSpPr/>
        <p:nvPr/>
      </p:nvGrpSpPr>
      <p:grpSpPr>
        <a:xfrm>
          <a:off x="0" y="0"/>
          <a:ext cx="0" cy="0"/>
          <a:chOff x="0" y="0"/>
          <a:chExt cx="0" cy="0"/>
        </a:xfrm>
      </p:grpSpPr>
      <p:sp>
        <p:nvSpPr>
          <p:cNvPr id="71" name="Google Shape;71;p38"/>
          <p:cNvSpPr>
            <a:spLocks noGrp="1"/>
          </p:cNvSpPr>
          <p:nvPr>
            <p:ph type="pic" idx="2"/>
          </p:nvPr>
        </p:nvSpPr>
        <p:spPr>
          <a:xfrm>
            <a:off x="9001124" y="1"/>
            <a:ext cx="15378113" cy="4314824"/>
          </a:xfrm>
          <a:prstGeom prst="rect">
            <a:avLst/>
          </a:prstGeom>
          <a:solidFill>
            <a:schemeClr val="lt1"/>
          </a:solidFill>
          <a:ln>
            <a:noFill/>
          </a:ln>
        </p:spPr>
      </p:sp>
      <p:sp>
        <p:nvSpPr>
          <p:cNvPr id="72" name="Google Shape;72;p38"/>
          <p:cNvSpPr>
            <a:spLocks noGrp="1"/>
          </p:cNvSpPr>
          <p:nvPr>
            <p:ph type="pic" idx="3"/>
          </p:nvPr>
        </p:nvSpPr>
        <p:spPr>
          <a:xfrm>
            <a:off x="0" y="4700588"/>
            <a:ext cx="19173825" cy="4314824"/>
          </a:xfrm>
          <a:prstGeom prst="rect">
            <a:avLst/>
          </a:prstGeom>
          <a:solidFill>
            <a:schemeClr val="lt1"/>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73"/>
        <p:cNvGrpSpPr/>
        <p:nvPr/>
      </p:nvGrpSpPr>
      <p:grpSpPr>
        <a:xfrm>
          <a:off x="0" y="0"/>
          <a:ext cx="0" cy="0"/>
          <a:chOff x="0" y="0"/>
          <a:chExt cx="0" cy="0"/>
        </a:xfrm>
      </p:grpSpPr>
      <p:sp>
        <p:nvSpPr>
          <p:cNvPr id="74" name="Google Shape;74;p39"/>
          <p:cNvSpPr>
            <a:spLocks noGrp="1"/>
          </p:cNvSpPr>
          <p:nvPr>
            <p:ph type="pic" idx="2"/>
          </p:nvPr>
        </p:nvSpPr>
        <p:spPr>
          <a:xfrm>
            <a:off x="0" y="4235117"/>
            <a:ext cx="10467474" cy="9480884"/>
          </a:xfrm>
          <a:prstGeom prst="rect">
            <a:avLst/>
          </a:prstGeom>
          <a:solidFill>
            <a:schemeClr val="lt1"/>
          </a:solidFill>
          <a:ln>
            <a:noFill/>
          </a:ln>
        </p:spPr>
      </p:sp>
      <p:sp>
        <p:nvSpPr>
          <p:cNvPr id="75" name="Google Shape;75;p39"/>
          <p:cNvSpPr>
            <a:spLocks noGrp="1"/>
          </p:cNvSpPr>
          <p:nvPr>
            <p:ph type="pic" idx="3"/>
          </p:nvPr>
        </p:nvSpPr>
        <p:spPr>
          <a:xfrm>
            <a:off x="17483514" y="0"/>
            <a:ext cx="6895724" cy="137160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76"/>
        <p:cNvGrpSpPr/>
        <p:nvPr/>
      </p:nvGrpSpPr>
      <p:grpSpPr>
        <a:xfrm>
          <a:off x="0" y="0"/>
          <a:ext cx="0" cy="0"/>
          <a:chOff x="0" y="0"/>
          <a:chExt cx="0" cy="0"/>
        </a:xfrm>
      </p:grpSpPr>
      <p:sp>
        <p:nvSpPr>
          <p:cNvPr id="77" name="Google Shape;77;p40"/>
          <p:cNvSpPr>
            <a:spLocks noGrp="1"/>
          </p:cNvSpPr>
          <p:nvPr>
            <p:ph type="pic" idx="2"/>
          </p:nvPr>
        </p:nvSpPr>
        <p:spPr>
          <a:xfrm>
            <a:off x="1" y="5695406"/>
            <a:ext cx="8386354" cy="8020594"/>
          </a:xfrm>
          <a:prstGeom prst="rect">
            <a:avLst/>
          </a:prstGeom>
          <a:solidFill>
            <a:schemeClr val="lt1"/>
          </a:solidFill>
          <a:ln>
            <a:noFill/>
          </a:ln>
        </p:spPr>
      </p:sp>
      <p:sp>
        <p:nvSpPr>
          <p:cNvPr id="78" name="Google Shape;78;p40"/>
          <p:cNvSpPr>
            <a:spLocks noGrp="1"/>
          </p:cNvSpPr>
          <p:nvPr>
            <p:ph type="pic" idx="3"/>
          </p:nvPr>
        </p:nvSpPr>
        <p:spPr>
          <a:xfrm>
            <a:off x="9170126" y="0"/>
            <a:ext cx="15209112" cy="8752114"/>
          </a:xfrm>
          <a:prstGeom prst="rect">
            <a:avLst/>
          </a:prstGeom>
          <a:solidFill>
            <a:schemeClr val="lt1"/>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79"/>
        <p:cNvGrpSpPr/>
        <p:nvPr/>
      </p:nvGrpSpPr>
      <p:grpSpPr>
        <a:xfrm>
          <a:off x="0" y="0"/>
          <a:ext cx="0" cy="0"/>
          <a:chOff x="0" y="0"/>
          <a:chExt cx="0" cy="0"/>
        </a:xfrm>
      </p:grpSpPr>
      <p:sp>
        <p:nvSpPr>
          <p:cNvPr id="80" name="Google Shape;80;p41"/>
          <p:cNvSpPr>
            <a:spLocks noGrp="1"/>
          </p:cNvSpPr>
          <p:nvPr>
            <p:ph type="pic" idx="2"/>
          </p:nvPr>
        </p:nvSpPr>
        <p:spPr>
          <a:xfrm>
            <a:off x="19463656" y="0"/>
            <a:ext cx="4915581" cy="13716000"/>
          </a:xfrm>
          <a:prstGeom prst="rect">
            <a:avLst/>
          </a:prstGeom>
          <a:solidFill>
            <a:schemeClr val="lt1"/>
          </a:solidFill>
          <a:ln>
            <a:noFill/>
          </a:ln>
        </p:spPr>
      </p:sp>
      <p:sp>
        <p:nvSpPr>
          <p:cNvPr id="81" name="Google Shape;81;p41"/>
          <p:cNvSpPr>
            <a:spLocks noGrp="1"/>
          </p:cNvSpPr>
          <p:nvPr>
            <p:ph type="pic" idx="3"/>
          </p:nvPr>
        </p:nvSpPr>
        <p:spPr>
          <a:xfrm>
            <a:off x="10789919" y="0"/>
            <a:ext cx="8281852" cy="5512526"/>
          </a:xfrm>
          <a:prstGeom prst="rect">
            <a:avLst/>
          </a:prstGeom>
          <a:solidFill>
            <a:schemeClr val="lt1"/>
          </a:solidFill>
          <a:ln>
            <a:noFill/>
          </a:ln>
        </p:spPr>
      </p:sp>
      <p:sp>
        <p:nvSpPr>
          <p:cNvPr id="82" name="Google Shape;82;p41"/>
          <p:cNvSpPr>
            <a:spLocks noGrp="1"/>
          </p:cNvSpPr>
          <p:nvPr>
            <p:ph type="pic" idx="4"/>
          </p:nvPr>
        </p:nvSpPr>
        <p:spPr>
          <a:xfrm>
            <a:off x="14343017" y="5956662"/>
            <a:ext cx="4728754" cy="7759338"/>
          </a:xfrm>
          <a:prstGeom prst="rect">
            <a:avLst/>
          </a:prstGeom>
          <a:solidFill>
            <a:schemeClr val="lt1"/>
          </a:solidFill>
          <a:ln>
            <a:noFill/>
          </a:ln>
        </p:spPr>
      </p:sp>
      <p:sp>
        <p:nvSpPr>
          <p:cNvPr id="83" name="Google Shape;83;p41"/>
          <p:cNvSpPr>
            <a:spLocks noGrp="1"/>
          </p:cNvSpPr>
          <p:nvPr>
            <p:ph type="pic" idx="5"/>
          </p:nvPr>
        </p:nvSpPr>
        <p:spPr>
          <a:xfrm>
            <a:off x="0" y="5956663"/>
            <a:ext cx="13951132" cy="7759338"/>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84"/>
        <p:cNvGrpSpPr/>
        <p:nvPr/>
      </p:nvGrpSpPr>
      <p:grpSpPr>
        <a:xfrm>
          <a:off x="0" y="0"/>
          <a:ext cx="0" cy="0"/>
          <a:chOff x="0" y="0"/>
          <a:chExt cx="0" cy="0"/>
        </a:xfrm>
      </p:grpSpPr>
      <p:sp>
        <p:nvSpPr>
          <p:cNvPr id="85" name="Google Shape;85;p42"/>
          <p:cNvSpPr>
            <a:spLocks noGrp="1"/>
          </p:cNvSpPr>
          <p:nvPr>
            <p:ph type="pic" idx="2"/>
          </p:nvPr>
        </p:nvSpPr>
        <p:spPr>
          <a:xfrm>
            <a:off x="11264132" y="0"/>
            <a:ext cx="13115106" cy="13716001"/>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86"/>
        <p:cNvGrpSpPr/>
        <p:nvPr/>
      </p:nvGrpSpPr>
      <p:grpSpPr>
        <a:xfrm>
          <a:off x="0" y="0"/>
          <a:ext cx="0" cy="0"/>
          <a:chOff x="0" y="0"/>
          <a:chExt cx="0" cy="0"/>
        </a:xfrm>
      </p:grpSpPr>
      <p:sp>
        <p:nvSpPr>
          <p:cNvPr id="87" name="Google Shape;87;p43"/>
          <p:cNvSpPr/>
          <p:nvPr/>
        </p:nvSpPr>
        <p:spPr>
          <a:xfrm>
            <a:off x="0" y="0"/>
            <a:ext cx="24379238" cy="13716000"/>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43"/>
          <p:cNvSpPr>
            <a:spLocks noGrp="1"/>
          </p:cNvSpPr>
          <p:nvPr>
            <p:ph type="pic" idx="2"/>
          </p:nvPr>
        </p:nvSpPr>
        <p:spPr>
          <a:xfrm>
            <a:off x="13297989" y="532651"/>
            <a:ext cx="11416937" cy="15544179"/>
          </a:xfrm>
          <a:prstGeom prst="rect">
            <a:avLst/>
          </a:prstGeom>
          <a:solidFill>
            <a:schemeClr val="lt1"/>
          </a:solidFill>
          <a:ln>
            <a:noFill/>
          </a:ln>
        </p:spPr>
      </p:sp>
      <p:sp>
        <p:nvSpPr>
          <p:cNvPr id="89" name="Google Shape;89;p43"/>
          <p:cNvSpPr/>
          <p:nvPr/>
        </p:nvSpPr>
        <p:spPr>
          <a:xfrm>
            <a:off x="-2982973"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90"/>
        <p:cNvGrpSpPr/>
        <p:nvPr/>
      </p:nvGrpSpPr>
      <p:grpSpPr>
        <a:xfrm>
          <a:off x="0" y="0"/>
          <a:ext cx="0" cy="0"/>
          <a:chOff x="0" y="0"/>
          <a:chExt cx="0" cy="0"/>
        </a:xfrm>
      </p:grpSpPr>
      <p:sp>
        <p:nvSpPr>
          <p:cNvPr id="91" name="Google Shape;91;p44"/>
          <p:cNvSpPr>
            <a:spLocks noGrp="1"/>
          </p:cNvSpPr>
          <p:nvPr>
            <p:ph type="pic" idx="2"/>
          </p:nvPr>
        </p:nvSpPr>
        <p:spPr>
          <a:xfrm>
            <a:off x="12189619" y="2"/>
            <a:ext cx="12189617" cy="13715998"/>
          </a:xfrm>
          <a:prstGeom prst="rect">
            <a:avLst/>
          </a:prstGeom>
          <a:solidFill>
            <a:schemeClr val="lt1"/>
          </a:solidFill>
          <a:ln>
            <a:noFill/>
          </a:ln>
        </p:spPr>
      </p:sp>
      <p:sp>
        <p:nvSpPr>
          <p:cNvPr id="92" name="Google Shape;92;p44"/>
          <p:cNvSpPr/>
          <p:nvPr/>
        </p:nvSpPr>
        <p:spPr>
          <a:xfrm>
            <a:off x="-2982973"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93"/>
        <p:cNvGrpSpPr/>
        <p:nvPr/>
      </p:nvGrpSpPr>
      <p:grpSpPr>
        <a:xfrm>
          <a:off x="0" y="0"/>
          <a:ext cx="0" cy="0"/>
          <a:chOff x="0" y="0"/>
          <a:chExt cx="0" cy="0"/>
        </a:xfrm>
      </p:grpSpPr>
      <p:sp>
        <p:nvSpPr>
          <p:cNvPr id="94" name="Google Shape;94;p45"/>
          <p:cNvSpPr>
            <a:spLocks noGrp="1"/>
          </p:cNvSpPr>
          <p:nvPr>
            <p:ph type="pic" idx="2"/>
          </p:nvPr>
        </p:nvSpPr>
        <p:spPr>
          <a:xfrm>
            <a:off x="0" y="0"/>
            <a:ext cx="12189619" cy="13716000"/>
          </a:xfrm>
          <a:prstGeom prst="rtTriangle">
            <a:avLst/>
          </a:prstGeom>
          <a:solidFill>
            <a:schemeClr val="lt1"/>
          </a:solidFill>
          <a:ln>
            <a:noFill/>
          </a:ln>
        </p:spPr>
      </p:sp>
      <p:sp>
        <p:nvSpPr>
          <p:cNvPr id="95" name="Google Shape;95;p45"/>
          <p:cNvSpPr/>
          <p:nvPr/>
        </p:nvSpPr>
        <p:spPr>
          <a:xfrm>
            <a:off x="21396265" y="10729879"/>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96"/>
        <p:cNvGrpSpPr/>
        <p:nvPr/>
      </p:nvGrpSpPr>
      <p:grpSpPr>
        <a:xfrm>
          <a:off x="0" y="0"/>
          <a:ext cx="0" cy="0"/>
          <a:chOff x="0" y="0"/>
          <a:chExt cx="0" cy="0"/>
        </a:xfrm>
      </p:grpSpPr>
      <p:sp>
        <p:nvSpPr>
          <p:cNvPr id="97" name="Google Shape;97;p46"/>
          <p:cNvSpPr>
            <a:spLocks noGrp="1"/>
          </p:cNvSpPr>
          <p:nvPr>
            <p:ph type="pic" idx="2"/>
          </p:nvPr>
        </p:nvSpPr>
        <p:spPr>
          <a:xfrm>
            <a:off x="0" y="0"/>
            <a:ext cx="12189618" cy="13716000"/>
          </a:xfrm>
          <a:prstGeom prst="rect">
            <a:avLst/>
          </a:prstGeom>
          <a:solidFill>
            <a:schemeClr val="lt1"/>
          </a:solidFill>
          <a:ln>
            <a:noFill/>
          </a:ln>
        </p:spPr>
      </p:sp>
      <p:sp>
        <p:nvSpPr>
          <p:cNvPr id="98" name="Google Shape;98;p46"/>
          <p:cNvSpPr/>
          <p:nvPr/>
        </p:nvSpPr>
        <p:spPr>
          <a:xfrm>
            <a:off x="21396265"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99"/>
        <p:cNvGrpSpPr/>
        <p:nvPr/>
      </p:nvGrpSpPr>
      <p:grpSpPr>
        <a:xfrm>
          <a:off x="0" y="0"/>
          <a:ext cx="0" cy="0"/>
          <a:chOff x="0" y="0"/>
          <a:chExt cx="0" cy="0"/>
        </a:xfrm>
      </p:grpSpPr>
      <p:sp>
        <p:nvSpPr>
          <p:cNvPr id="100" name="Google Shape;100;p47"/>
          <p:cNvSpPr/>
          <p:nvPr/>
        </p:nvSpPr>
        <p:spPr>
          <a:xfrm>
            <a:off x="0" y="0"/>
            <a:ext cx="24379238" cy="13716000"/>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47"/>
          <p:cNvSpPr>
            <a:spLocks noGrp="1"/>
          </p:cNvSpPr>
          <p:nvPr>
            <p:ph type="pic" idx="2"/>
          </p:nvPr>
        </p:nvSpPr>
        <p:spPr>
          <a:xfrm>
            <a:off x="12656852" y="3803904"/>
            <a:ext cx="13078636" cy="6108191"/>
          </a:xfrm>
          <a:prstGeom prst="rect">
            <a:avLst/>
          </a:prstGeom>
          <a:solidFill>
            <a:schemeClr val="lt1"/>
          </a:solidFill>
          <a:ln>
            <a:noFill/>
          </a:ln>
        </p:spPr>
      </p:sp>
      <p:sp>
        <p:nvSpPr>
          <p:cNvPr id="102" name="Google Shape;102;p47"/>
          <p:cNvSpPr/>
          <p:nvPr/>
        </p:nvSpPr>
        <p:spPr>
          <a:xfrm>
            <a:off x="-2982973"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_Slide">
  <p:cSld name="1_Blank_Slide">
    <p:spTree>
      <p:nvGrpSpPr>
        <p:cNvPr id="1" name="Shape 15"/>
        <p:cNvGrpSpPr/>
        <p:nvPr/>
      </p:nvGrpSpPr>
      <p:grpSpPr>
        <a:xfrm>
          <a:off x="0" y="0"/>
          <a:ext cx="0" cy="0"/>
          <a:chOff x="0" y="0"/>
          <a:chExt cx="0" cy="0"/>
        </a:xfrm>
      </p:grpSpPr>
      <p:sp>
        <p:nvSpPr>
          <p:cNvPr id="16" name="Google Shape;16;p22"/>
          <p:cNvSpPr/>
          <p:nvPr/>
        </p:nvSpPr>
        <p:spPr>
          <a:xfrm>
            <a:off x="0" y="0"/>
            <a:ext cx="24379238" cy="13716000"/>
          </a:xfrm>
          <a:prstGeom prst="rect">
            <a:avLst/>
          </a:prstGeom>
          <a:solidFill>
            <a:srgbClr val="FCFC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03"/>
        <p:cNvGrpSpPr/>
        <p:nvPr/>
      </p:nvGrpSpPr>
      <p:grpSpPr>
        <a:xfrm>
          <a:off x="0" y="0"/>
          <a:ext cx="0" cy="0"/>
          <a:chOff x="0" y="0"/>
          <a:chExt cx="0" cy="0"/>
        </a:xfrm>
      </p:grpSpPr>
      <p:sp>
        <p:nvSpPr>
          <p:cNvPr id="104" name="Google Shape;104;p48"/>
          <p:cNvSpPr>
            <a:spLocks noGrp="1"/>
          </p:cNvSpPr>
          <p:nvPr>
            <p:ph type="pic" idx="2"/>
          </p:nvPr>
        </p:nvSpPr>
        <p:spPr>
          <a:xfrm rot="1757069">
            <a:off x="717593" y="795009"/>
            <a:ext cx="4792870" cy="10262321"/>
          </a:xfrm>
          <a:prstGeom prst="rect">
            <a:avLst/>
          </a:prstGeom>
          <a:solidFill>
            <a:schemeClr val="lt1"/>
          </a:solidFill>
          <a:ln>
            <a:noFill/>
          </a:ln>
        </p:spPr>
      </p:sp>
      <p:sp>
        <p:nvSpPr>
          <p:cNvPr id="105" name="Google Shape;105;p48"/>
          <p:cNvSpPr>
            <a:spLocks noGrp="1"/>
          </p:cNvSpPr>
          <p:nvPr>
            <p:ph type="pic" idx="3"/>
          </p:nvPr>
        </p:nvSpPr>
        <p:spPr>
          <a:xfrm rot="1757069">
            <a:off x="4736139" y="6185155"/>
            <a:ext cx="4792870" cy="10262321"/>
          </a:xfrm>
          <a:prstGeom prst="rect">
            <a:avLst/>
          </a:prstGeom>
          <a:solidFill>
            <a:schemeClr val="lt1"/>
          </a:solidFill>
          <a:ln>
            <a:noFill/>
          </a:ln>
        </p:spPr>
      </p:sp>
      <p:sp>
        <p:nvSpPr>
          <p:cNvPr id="106" name="Google Shape;106;p48"/>
          <p:cNvSpPr/>
          <p:nvPr/>
        </p:nvSpPr>
        <p:spPr>
          <a:xfrm>
            <a:off x="21396265"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07"/>
        <p:cNvGrpSpPr/>
        <p:nvPr/>
      </p:nvGrpSpPr>
      <p:grpSpPr>
        <a:xfrm>
          <a:off x="0" y="0"/>
          <a:ext cx="0" cy="0"/>
          <a:chOff x="0" y="0"/>
          <a:chExt cx="0" cy="0"/>
        </a:xfrm>
      </p:grpSpPr>
      <p:sp>
        <p:nvSpPr>
          <p:cNvPr id="108" name="Google Shape;108;p49"/>
          <p:cNvSpPr/>
          <p:nvPr/>
        </p:nvSpPr>
        <p:spPr>
          <a:xfrm>
            <a:off x="18215812" y="0"/>
            <a:ext cx="6163426" cy="13740063"/>
          </a:xfrm>
          <a:custGeom>
            <a:avLst/>
            <a:gdLst/>
            <a:ahLst/>
            <a:cxnLst/>
            <a:rect l="l" t="t" r="r" b="b"/>
            <a:pathLst>
              <a:path w="11192627" h="13740063" extrusionOk="0">
                <a:moveTo>
                  <a:pt x="3513221" y="0"/>
                </a:moveTo>
                <a:lnTo>
                  <a:pt x="11192627" y="0"/>
                </a:lnTo>
                <a:lnTo>
                  <a:pt x="11192627" y="13716000"/>
                </a:lnTo>
                <a:lnTo>
                  <a:pt x="0" y="13740063"/>
                </a:lnTo>
                <a:lnTo>
                  <a:pt x="3513221" y="0"/>
                </a:lnTo>
                <a:close/>
              </a:path>
            </a:pathLst>
          </a:cu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49"/>
          <p:cNvSpPr>
            <a:spLocks noGrp="1"/>
          </p:cNvSpPr>
          <p:nvPr>
            <p:ph type="pic" idx="2"/>
          </p:nvPr>
        </p:nvSpPr>
        <p:spPr>
          <a:xfrm>
            <a:off x="13856100" y="2416690"/>
            <a:ext cx="8229918" cy="6641878"/>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111"/>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12"/>
        <p:cNvGrpSpPr/>
        <p:nvPr/>
      </p:nvGrpSpPr>
      <p:grpSpPr>
        <a:xfrm>
          <a:off x="0" y="0"/>
          <a:ext cx="0" cy="0"/>
          <a:chOff x="0" y="0"/>
          <a:chExt cx="0" cy="0"/>
        </a:xfrm>
      </p:grpSpPr>
      <p:sp>
        <p:nvSpPr>
          <p:cNvPr id="113" name="Google Shape;113;g11b9ec167ea_0_150"/>
          <p:cNvSpPr>
            <a:spLocks noGrp="1"/>
          </p:cNvSpPr>
          <p:nvPr>
            <p:ph type="pic" idx="2"/>
          </p:nvPr>
        </p:nvSpPr>
        <p:spPr>
          <a:xfrm>
            <a:off x="12189619" y="0"/>
            <a:ext cx="12189600" cy="13716000"/>
          </a:xfrm>
          <a:prstGeom prst="rect">
            <a:avLst/>
          </a:prstGeom>
          <a:solidFill>
            <a:schemeClr val="lt1"/>
          </a:solidFill>
          <a:ln>
            <a:noFill/>
          </a:ln>
        </p:spPr>
      </p:sp>
      <p:sp>
        <p:nvSpPr>
          <p:cNvPr id="114" name="Google Shape;114;g11b9ec167ea_0_150"/>
          <p:cNvSpPr/>
          <p:nvPr/>
        </p:nvSpPr>
        <p:spPr>
          <a:xfrm>
            <a:off x="-2982973"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5"/>
        <p:cNvGrpSpPr/>
        <p:nvPr/>
      </p:nvGrpSpPr>
      <p:grpSpPr>
        <a:xfrm>
          <a:off x="0" y="0"/>
          <a:ext cx="0" cy="0"/>
          <a:chOff x="0" y="0"/>
          <a:chExt cx="0" cy="0"/>
        </a:xfrm>
      </p:grpSpPr>
      <p:sp>
        <p:nvSpPr>
          <p:cNvPr id="116" name="Google Shape;116;g11b9ec167ea_0_153"/>
          <p:cNvSpPr>
            <a:spLocks noGrp="1"/>
          </p:cNvSpPr>
          <p:nvPr>
            <p:ph type="pic" idx="2"/>
          </p:nvPr>
        </p:nvSpPr>
        <p:spPr>
          <a:xfrm>
            <a:off x="2178111" y="2074985"/>
            <a:ext cx="9090900" cy="8968200"/>
          </a:xfrm>
          <a:prstGeom prst="ellipse">
            <a:avLst/>
          </a:prstGeom>
          <a:solidFill>
            <a:schemeClr val="lt1"/>
          </a:solidFill>
          <a:ln>
            <a:noFill/>
          </a:ln>
        </p:spPr>
      </p:sp>
      <p:sp>
        <p:nvSpPr>
          <p:cNvPr id="117" name="Google Shape;117;g11b9ec167ea_0_153"/>
          <p:cNvSpPr/>
          <p:nvPr/>
        </p:nvSpPr>
        <p:spPr>
          <a:xfrm>
            <a:off x="-2982973" y="10736865"/>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g11b9ec167ea_0_153"/>
          <p:cNvSpPr/>
          <p:nvPr/>
        </p:nvSpPr>
        <p:spPr>
          <a:xfrm>
            <a:off x="21795462" y="-2956134"/>
            <a:ext cx="5965800" cy="5965800"/>
          </a:xfrm>
          <a:prstGeom prst="donut">
            <a:avLst>
              <a:gd name="adj" fmla="val 2393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Blank_Slide">
  <p:cSld name="1_Blank_Slide">
    <p:spTree>
      <p:nvGrpSpPr>
        <p:cNvPr id="1" name="Shape 119"/>
        <p:cNvGrpSpPr/>
        <p:nvPr/>
      </p:nvGrpSpPr>
      <p:grpSpPr>
        <a:xfrm>
          <a:off x="0" y="0"/>
          <a:ext cx="0" cy="0"/>
          <a:chOff x="0" y="0"/>
          <a:chExt cx="0" cy="0"/>
        </a:xfrm>
      </p:grpSpPr>
      <p:sp>
        <p:nvSpPr>
          <p:cNvPr id="120" name="Google Shape;120;g11b9ec167ea_0_157"/>
          <p:cNvSpPr/>
          <p:nvPr/>
        </p:nvSpPr>
        <p:spPr>
          <a:xfrm>
            <a:off x="0" y="0"/>
            <a:ext cx="24379200" cy="13716000"/>
          </a:xfrm>
          <a:prstGeom prst="rect">
            <a:avLst/>
          </a:prstGeom>
          <a:solidFill>
            <a:srgbClr val="FCFC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21"/>
        <p:cNvGrpSpPr/>
        <p:nvPr/>
      </p:nvGrpSpPr>
      <p:grpSpPr>
        <a:xfrm>
          <a:off x="0" y="0"/>
          <a:ext cx="0" cy="0"/>
          <a:chOff x="0" y="0"/>
          <a:chExt cx="0" cy="0"/>
        </a:xfrm>
      </p:grpSpPr>
      <p:sp>
        <p:nvSpPr>
          <p:cNvPr id="122" name="Google Shape;122;g11b9ec167ea_0_159"/>
          <p:cNvSpPr>
            <a:spLocks noGrp="1"/>
          </p:cNvSpPr>
          <p:nvPr>
            <p:ph type="pic" idx="2"/>
          </p:nvPr>
        </p:nvSpPr>
        <p:spPr>
          <a:xfrm>
            <a:off x="0" y="0"/>
            <a:ext cx="12189600" cy="13716000"/>
          </a:xfrm>
          <a:prstGeom prst="rect">
            <a:avLst/>
          </a:prstGeom>
          <a:solidFill>
            <a:schemeClr val="lt1"/>
          </a:solidFill>
          <a:ln>
            <a:noFill/>
          </a:ln>
        </p:spPr>
      </p:sp>
      <p:sp>
        <p:nvSpPr>
          <p:cNvPr id="123" name="Google Shape;123;g11b9ec167ea_0_159"/>
          <p:cNvSpPr/>
          <p:nvPr/>
        </p:nvSpPr>
        <p:spPr>
          <a:xfrm>
            <a:off x="21396265" y="10691588"/>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124"/>
        <p:cNvGrpSpPr/>
        <p:nvPr/>
      </p:nvGrpSpPr>
      <p:grpSpPr>
        <a:xfrm>
          <a:off x="0" y="0"/>
          <a:ext cx="0" cy="0"/>
          <a:chOff x="0" y="0"/>
          <a:chExt cx="0" cy="0"/>
        </a:xfrm>
      </p:grpSpPr>
      <p:sp>
        <p:nvSpPr>
          <p:cNvPr id="125" name="Google Shape;125;g11b9ec167ea_0_162"/>
          <p:cNvSpPr>
            <a:spLocks noGrp="1"/>
          </p:cNvSpPr>
          <p:nvPr>
            <p:ph type="pic" idx="2"/>
          </p:nvPr>
        </p:nvSpPr>
        <p:spPr>
          <a:xfrm>
            <a:off x="0" y="0"/>
            <a:ext cx="18973800" cy="13716000"/>
          </a:xfrm>
          <a:prstGeom prst="rect">
            <a:avLst/>
          </a:prstGeom>
          <a:solidFill>
            <a:schemeClr val="lt1"/>
          </a:solidFill>
          <a:ln>
            <a:noFill/>
          </a:ln>
        </p:spPr>
      </p:sp>
      <p:sp>
        <p:nvSpPr>
          <p:cNvPr id="126" name="Google Shape;126;g11b9ec167ea_0_162"/>
          <p:cNvSpPr/>
          <p:nvPr/>
        </p:nvSpPr>
        <p:spPr>
          <a:xfrm>
            <a:off x="21396265"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27"/>
        <p:cNvGrpSpPr/>
        <p:nvPr/>
      </p:nvGrpSpPr>
      <p:grpSpPr>
        <a:xfrm>
          <a:off x="0" y="0"/>
          <a:ext cx="0" cy="0"/>
          <a:chOff x="0" y="0"/>
          <a:chExt cx="0" cy="0"/>
        </a:xfrm>
      </p:grpSpPr>
      <p:sp>
        <p:nvSpPr>
          <p:cNvPr id="128" name="Google Shape;128;g11b9ec167ea_0_165"/>
          <p:cNvSpPr/>
          <p:nvPr/>
        </p:nvSpPr>
        <p:spPr>
          <a:xfrm>
            <a:off x="0" y="0"/>
            <a:ext cx="24379200" cy="13716000"/>
          </a:xfrm>
          <a:prstGeom prst="rect">
            <a:avLst/>
          </a:prstGeom>
          <a:gradFill>
            <a:gsLst>
              <a:gs pos="0">
                <a:schemeClr val="accent1"/>
              </a:gs>
              <a:gs pos="99000">
                <a:schemeClr val="accent2"/>
              </a:gs>
              <a:gs pos="100000">
                <a:schemeClr val="accent2"/>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g11b9ec167ea_0_165"/>
          <p:cNvSpPr/>
          <p:nvPr/>
        </p:nvSpPr>
        <p:spPr>
          <a:xfrm>
            <a:off x="21172146" y="-3346939"/>
            <a:ext cx="5965800" cy="5965800"/>
          </a:xfrm>
          <a:prstGeom prst="donut">
            <a:avLst>
              <a:gd name="adj" fmla="val 23937"/>
            </a:avLst>
          </a:prstGeom>
          <a:gradFill>
            <a:gsLst>
              <a:gs pos="0">
                <a:srgbClr val="00A848">
                  <a:alpha val="71764"/>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g11b9ec167ea_0_165"/>
          <p:cNvSpPr>
            <a:spLocks noGrp="1"/>
          </p:cNvSpPr>
          <p:nvPr>
            <p:ph type="pic" idx="2"/>
          </p:nvPr>
        </p:nvSpPr>
        <p:spPr>
          <a:xfrm>
            <a:off x="1" y="1"/>
            <a:ext cx="11292600" cy="13716000"/>
          </a:xfrm>
          <a:prstGeom prst="rect">
            <a:avLst/>
          </a:prstGeom>
          <a:solidFill>
            <a:schemeClr val="lt1"/>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g11b9ec167ea_0_169"/>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3" name="Google Shape;133;g11b9ec167ea_0_169"/>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34" name="Google Shape;134;g11b9ec167ea_0_16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g11b9ec167ea_0_16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6" name="Google Shape;136;g11b9ec167ea_0_16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7"/>
        <p:cNvGrpSpPr/>
        <p:nvPr/>
      </p:nvGrpSpPr>
      <p:grpSpPr>
        <a:xfrm>
          <a:off x="0" y="0"/>
          <a:ext cx="0" cy="0"/>
          <a:chOff x="0" y="0"/>
          <a:chExt cx="0" cy="0"/>
        </a:xfrm>
      </p:grpSpPr>
      <p:sp>
        <p:nvSpPr>
          <p:cNvPr id="18" name="Google Shape;18;p23"/>
          <p:cNvSpPr>
            <a:spLocks noGrp="1"/>
          </p:cNvSpPr>
          <p:nvPr>
            <p:ph type="pic" idx="2"/>
          </p:nvPr>
        </p:nvSpPr>
        <p:spPr>
          <a:xfrm>
            <a:off x="0" y="0"/>
            <a:ext cx="12189619" cy="13716000"/>
          </a:xfrm>
          <a:prstGeom prst="rect">
            <a:avLst/>
          </a:prstGeom>
          <a:solidFill>
            <a:schemeClr val="lt1"/>
          </a:solidFill>
          <a:ln>
            <a:noFill/>
          </a:ln>
        </p:spPr>
      </p:sp>
      <p:sp>
        <p:nvSpPr>
          <p:cNvPr id="19" name="Google Shape;19;p23"/>
          <p:cNvSpPr/>
          <p:nvPr/>
        </p:nvSpPr>
        <p:spPr>
          <a:xfrm>
            <a:off x="21396265" y="10691588"/>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137"/>
        <p:cNvGrpSpPr/>
        <p:nvPr/>
      </p:nvGrpSpPr>
      <p:grpSpPr>
        <a:xfrm>
          <a:off x="0" y="0"/>
          <a:ext cx="0" cy="0"/>
          <a:chOff x="0" y="0"/>
          <a:chExt cx="0" cy="0"/>
        </a:xfrm>
      </p:grpSpPr>
      <p:sp>
        <p:nvSpPr>
          <p:cNvPr id="138" name="Google Shape;138;g11b9ec167ea_0_175"/>
          <p:cNvSpPr>
            <a:spLocks noGrp="1"/>
          </p:cNvSpPr>
          <p:nvPr>
            <p:ph type="pic" idx="2"/>
          </p:nvPr>
        </p:nvSpPr>
        <p:spPr>
          <a:xfrm>
            <a:off x="498362" y="444137"/>
            <a:ext cx="23382600" cy="12827700"/>
          </a:xfrm>
          <a:prstGeom prst="rect">
            <a:avLst/>
          </a:prstGeom>
          <a:solidFill>
            <a:schemeClr val="lt1"/>
          </a:solid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39"/>
        <p:cNvGrpSpPr/>
        <p:nvPr/>
      </p:nvGrpSpPr>
      <p:grpSpPr>
        <a:xfrm>
          <a:off x="0" y="0"/>
          <a:ext cx="0" cy="0"/>
          <a:chOff x="0" y="0"/>
          <a:chExt cx="0" cy="0"/>
        </a:xfrm>
      </p:grpSpPr>
      <p:sp>
        <p:nvSpPr>
          <p:cNvPr id="140" name="Google Shape;140;g11b9ec167ea_0_177"/>
          <p:cNvSpPr>
            <a:spLocks noGrp="1"/>
          </p:cNvSpPr>
          <p:nvPr>
            <p:ph type="pic" idx="2"/>
          </p:nvPr>
        </p:nvSpPr>
        <p:spPr>
          <a:xfrm>
            <a:off x="14560064" y="1"/>
            <a:ext cx="9819300" cy="11441700"/>
          </a:xfrm>
          <a:prstGeom prst="rect">
            <a:avLst/>
          </a:prstGeom>
          <a:solidFill>
            <a:schemeClr val="lt1"/>
          </a:solidFill>
          <a:ln>
            <a:noFill/>
          </a:ln>
        </p:spPr>
      </p:sp>
      <p:sp>
        <p:nvSpPr>
          <p:cNvPr id="141" name="Google Shape;141;g11b9ec167ea_0_177"/>
          <p:cNvSpPr/>
          <p:nvPr/>
        </p:nvSpPr>
        <p:spPr>
          <a:xfrm>
            <a:off x="-2650872" y="-1357950"/>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g11b9ec167ea_0_177"/>
          <p:cNvSpPr/>
          <p:nvPr/>
        </p:nvSpPr>
        <p:spPr>
          <a:xfrm>
            <a:off x="21953913" y="13229542"/>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143"/>
        <p:cNvGrpSpPr/>
        <p:nvPr/>
      </p:nvGrpSpPr>
      <p:grpSpPr>
        <a:xfrm>
          <a:off x="0" y="0"/>
          <a:ext cx="0" cy="0"/>
          <a:chOff x="0" y="0"/>
          <a:chExt cx="0" cy="0"/>
        </a:xfrm>
      </p:grpSpPr>
      <p:sp>
        <p:nvSpPr>
          <p:cNvPr id="144" name="Google Shape;144;g11b9ec167ea_0_181"/>
          <p:cNvSpPr>
            <a:spLocks noGrp="1"/>
          </p:cNvSpPr>
          <p:nvPr>
            <p:ph type="pic" idx="2"/>
          </p:nvPr>
        </p:nvSpPr>
        <p:spPr>
          <a:xfrm>
            <a:off x="19274589" y="0"/>
            <a:ext cx="5104500" cy="13716000"/>
          </a:xfrm>
          <a:prstGeom prst="rect">
            <a:avLst/>
          </a:prstGeom>
          <a:solidFill>
            <a:schemeClr val="lt1"/>
          </a:solidFill>
          <a:ln>
            <a:noFill/>
          </a:ln>
        </p:spPr>
      </p:sp>
      <p:sp>
        <p:nvSpPr>
          <p:cNvPr id="145" name="Google Shape;145;g11b9ec167ea_0_181"/>
          <p:cNvSpPr>
            <a:spLocks noGrp="1"/>
          </p:cNvSpPr>
          <p:nvPr>
            <p:ph type="pic" idx="3"/>
          </p:nvPr>
        </p:nvSpPr>
        <p:spPr>
          <a:xfrm>
            <a:off x="13812253" y="0"/>
            <a:ext cx="5104500" cy="13716000"/>
          </a:xfrm>
          <a:prstGeom prst="rect">
            <a:avLst/>
          </a:prstGeom>
          <a:solidFill>
            <a:schemeClr val="lt1"/>
          </a:solid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46"/>
        <p:cNvGrpSpPr/>
        <p:nvPr/>
      </p:nvGrpSpPr>
      <p:grpSpPr>
        <a:xfrm>
          <a:off x="0" y="0"/>
          <a:ext cx="0" cy="0"/>
          <a:chOff x="0" y="0"/>
          <a:chExt cx="0" cy="0"/>
        </a:xfrm>
      </p:grpSpPr>
      <p:sp>
        <p:nvSpPr>
          <p:cNvPr id="147" name="Google Shape;147;g11b9ec167ea_0_184"/>
          <p:cNvSpPr>
            <a:spLocks noGrp="1"/>
          </p:cNvSpPr>
          <p:nvPr>
            <p:ph type="pic" idx="2"/>
          </p:nvPr>
        </p:nvSpPr>
        <p:spPr>
          <a:xfrm>
            <a:off x="12189618" y="0"/>
            <a:ext cx="12189600" cy="13716000"/>
          </a:xfrm>
          <a:prstGeom prst="rect">
            <a:avLst/>
          </a:prstGeom>
          <a:solidFill>
            <a:schemeClr val="lt1"/>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148"/>
        <p:cNvGrpSpPr/>
        <p:nvPr/>
      </p:nvGrpSpPr>
      <p:grpSpPr>
        <a:xfrm>
          <a:off x="0" y="0"/>
          <a:ext cx="0" cy="0"/>
          <a:chOff x="0" y="0"/>
          <a:chExt cx="0" cy="0"/>
        </a:xfrm>
      </p:grpSpPr>
      <p:sp>
        <p:nvSpPr>
          <p:cNvPr id="149" name="Google Shape;149;g11b9ec167ea_0_186"/>
          <p:cNvSpPr>
            <a:spLocks noGrp="1"/>
          </p:cNvSpPr>
          <p:nvPr>
            <p:ph type="pic" idx="2"/>
          </p:nvPr>
        </p:nvSpPr>
        <p:spPr>
          <a:xfrm>
            <a:off x="12853852" y="966652"/>
            <a:ext cx="5568600" cy="9954000"/>
          </a:xfrm>
          <a:prstGeom prst="rect">
            <a:avLst/>
          </a:prstGeom>
          <a:solidFill>
            <a:schemeClr val="lt1"/>
          </a:solidFill>
          <a:ln>
            <a:noFill/>
          </a:ln>
        </p:spPr>
      </p:sp>
      <p:sp>
        <p:nvSpPr>
          <p:cNvPr id="150" name="Google Shape;150;g11b9ec167ea_0_186"/>
          <p:cNvSpPr>
            <a:spLocks noGrp="1"/>
          </p:cNvSpPr>
          <p:nvPr>
            <p:ph type="pic" idx="3"/>
          </p:nvPr>
        </p:nvSpPr>
        <p:spPr>
          <a:xfrm>
            <a:off x="18810514" y="966651"/>
            <a:ext cx="5568600" cy="9954000"/>
          </a:xfrm>
          <a:prstGeom prst="rect">
            <a:avLst/>
          </a:prstGeom>
          <a:solidFill>
            <a:schemeClr val="lt1"/>
          </a:solidFill>
          <a:ln>
            <a:noFill/>
          </a:ln>
        </p:spPr>
      </p:sp>
      <p:sp>
        <p:nvSpPr>
          <p:cNvPr id="151" name="Google Shape;151;g11b9ec167ea_0_186"/>
          <p:cNvSpPr>
            <a:spLocks noGrp="1"/>
          </p:cNvSpPr>
          <p:nvPr>
            <p:ph type="pic" idx="4"/>
          </p:nvPr>
        </p:nvSpPr>
        <p:spPr>
          <a:xfrm>
            <a:off x="6897190" y="966651"/>
            <a:ext cx="5568600" cy="9954000"/>
          </a:xfrm>
          <a:prstGeom prst="rect">
            <a:avLst/>
          </a:prstGeom>
          <a:solidFill>
            <a:schemeClr val="lt1"/>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152"/>
        <p:cNvGrpSpPr/>
        <p:nvPr/>
      </p:nvGrpSpPr>
      <p:grpSpPr>
        <a:xfrm>
          <a:off x="0" y="0"/>
          <a:ext cx="0" cy="0"/>
          <a:chOff x="0" y="0"/>
          <a:chExt cx="0" cy="0"/>
        </a:xfrm>
      </p:grpSpPr>
      <p:sp>
        <p:nvSpPr>
          <p:cNvPr id="153" name="Google Shape;153;g11b9ec167ea_0_190"/>
          <p:cNvSpPr>
            <a:spLocks noGrp="1"/>
          </p:cNvSpPr>
          <p:nvPr>
            <p:ph type="pic" idx="2"/>
          </p:nvPr>
        </p:nvSpPr>
        <p:spPr>
          <a:xfrm>
            <a:off x="1410788" y="1175657"/>
            <a:ext cx="7576500" cy="12540300"/>
          </a:xfrm>
          <a:prstGeom prst="rect">
            <a:avLst/>
          </a:prstGeom>
          <a:solidFill>
            <a:schemeClr val="lt1"/>
          </a:solidFill>
          <a:ln>
            <a:noFill/>
          </a:ln>
        </p:spPr>
      </p:sp>
      <p:sp>
        <p:nvSpPr>
          <p:cNvPr id="154" name="Google Shape;154;g11b9ec167ea_0_190"/>
          <p:cNvSpPr>
            <a:spLocks noGrp="1"/>
          </p:cNvSpPr>
          <p:nvPr>
            <p:ph type="pic" idx="3"/>
          </p:nvPr>
        </p:nvSpPr>
        <p:spPr>
          <a:xfrm>
            <a:off x="9640388" y="0"/>
            <a:ext cx="6871200" cy="8882700"/>
          </a:xfrm>
          <a:prstGeom prst="rect">
            <a:avLst/>
          </a:prstGeom>
          <a:solidFill>
            <a:schemeClr val="lt1"/>
          </a:solidFill>
          <a:ln>
            <a:noFill/>
          </a:ln>
        </p:spPr>
      </p:sp>
      <p:sp>
        <p:nvSpPr>
          <p:cNvPr id="155" name="Google Shape;155;g11b9ec167ea_0_190"/>
          <p:cNvSpPr>
            <a:spLocks noGrp="1"/>
          </p:cNvSpPr>
          <p:nvPr>
            <p:ph type="pic" idx="4"/>
          </p:nvPr>
        </p:nvSpPr>
        <p:spPr>
          <a:xfrm>
            <a:off x="17164594" y="4493624"/>
            <a:ext cx="7214700" cy="92223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56"/>
        <p:cNvGrpSpPr/>
        <p:nvPr/>
      </p:nvGrpSpPr>
      <p:grpSpPr>
        <a:xfrm>
          <a:off x="0" y="0"/>
          <a:ext cx="0" cy="0"/>
          <a:chOff x="0" y="0"/>
          <a:chExt cx="0" cy="0"/>
        </a:xfrm>
      </p:grpSpPr>
      <p:sp>
        <p:nvSpPr>
          <p:cNvPr id="157" name="Google Shape;157;g11b9ec167ea_0_194"/>
          <p:cNvSpPr>
            <a:spLocks noGrp="1"/>
          </p:cNvSpPr>
          <p:nvPr>
            <p:ph type="pic" idx="2"/>
          </p:nvPr>
        </p:nvSpPr>
        <p:spPr>
          <a:xfrm>
            <a:off x="8883712" y="0"/>
            <a:ext cx="15495600" cy="13716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58"/>
        <p:cNvGrpSpPr/>
        <p:nvPr/>
      </p:nvGrpSpPr>
      <p:grpSpPr>
        <a:xfrm>
          <a:off x="0" y="0"/>
          <a:ext cx="0" cy="0"/>
          <a:chOff x="0" y="0"/>
          <a:chExt cx="0" cy="0"/>
        </a:xfrm>
      </p:grpSpPr>
      <p:sp>
        <p:nvSpPr>
          <p:cNvPr id="159" name="Google Shape;159;g11b9ec167ea_0_196"/>
          <p:cNvSpPr>
            <a:spLocks noGrp="1"/>
          </p:cNvSpPr>
          <p:nvPr>
            <p:ph type="pic" idx="2"/>
          </p:nvPr>
        </p:nvSpPr>
        <p:spPr>
          <a:xfrm>
            <a:off x="0" y="0"/>
            <a:ext cx="7074600" cy="13716000"/>
          </a:xfrm>
          <a:prstGeom prst="rect">
            <a:avLst/>
          </a:prstGeom>
          <a:solidFill>
            <a:schemeClr val="lt1"/>
          </a:solidFill>
          <a:ln>
            <a:noFill/>
          </a:ln>
        </p:spPr>
      </p:sp>
      <p:sp>
        <p:nvSpPr>
          <p:cNvPr id="160" name="Google Shape;160;g11b9ec167ea_0_196"/>
          <p:cNvSpPr>
            <a:spLocks noGrp="1"/>
          </p:cNvSpPr>
          <p:nvPr>
            <p:ph type="pic" idx="3"/>
          </p:nvPr>
        </p:nvSpPr>
        <p:spPr>
          <a:xfrm>
            <a:off x="7435516" y="0"/>
            <a:ext cx="7074600" cy="13716000"/>
          </a:xfrm>
          <a:prstGeom prst="rect">
            <a:avLst/>
          </a:prstGeom>
          <a:solidFill>
            <a:schemeClr val="lt1"/>
          </a:solid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61"/>
        <p:cNvGrpSpPr/>
        <p:nvPr/>
      </p:nvGrpSpPr>
      <p:grpSpPr>
        <a:xfrm>
          <a:off x="0" y="0"/>
          <a:ext cx="0" cy="0"/>
          <a:chOff x="0" y="0"/>
          <a:chExt cx="0" cy="0"/>
        </a:xfrm>
      </p:grpSpPr>
      <p:sp>
        <p:nvSpPr>
          <p:cNvPr id="162" name="Google Shape;162;g11b9ec167ea_0_199"/>
          <p:cNvSpPr>
            <a:spLocks noGrp="1"/>
          </p:cNvSpPr>
          <p:nvPr>
            <p:ph type="pic" idx="2"/>
          </p:nvPr>
        </p:nvSpPr>
        <p:spPr>
          <a:xfrm>
            <a:off x="5486401" y="6858000"/>
            <a:ext cx="18892800" cy="6858000"/>
          </a:xfrm>
          <a:prstGeom prst="rect">
            <a:avLst/>
          </a:prstGeom>
          <a:solidFill>
            <a:schemeClr val="lt1"/>
          </a:solidFill>
          <a:ln>
            <a:noFill/>
          </a:ln>
        </p:spPr>
      </p:sp>
      <p:sp>
        <p:nvSpPr>
          <p:cNvPr id="163" name="Google Shape;163;g11b9ec167ea_0_199"/>
          <p:cNvSpPr>
            <a:spLocks noGrp="1"/>
          </p:cNvSpPr>
          <p:nvPr>
            <p:ph type="pic" idx="3"/>
          </p:nvPr>
        </p:nvSpPr>
        <p:spPr>
          <a:xfrm>
            <a:off x="0" y="1"/>
            <a:ext cx="18892800" cy="650520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164"/>
        <p:cNvGrpSpPr/>
        <p:nvPr/>
      </p:nvGrpSpPr>
      <p:grpSpPr>
        <a:xfrm>
          <a:off x="0" y="0"/>
          <a:ext cx="0" cy="0"/>
          <a:chOff x="0" y="0"/>
          <a:chExt cx="0" cy="0"/>
        </a:xfrm>
      </p:grpSpPr>
      <p:sp>
        <p:nvSpPr>
          <p:cNvPr id="165" name="Google Shape;165;g11b9ec167ea_0_202"/>
          <p:cNvSpPr>
            <a:spLocks noGrp="1"/>
          </p:cNvSpPr>
          <p:nvPr>
            <p:ph type="pic" idx="2"/>
          </p:nvPr>
        </p:nvSpPr>
        <p:spPr>
          <a:xfrm>
            <a:off x="14332619" y="1400174"/>
            <a:ext cx="8355900" cy="10658400"/>
          </a:xfrm>
          <a:prstGeom prst="rect">
            <a:avLst/>
          </a:prstGeom>
          <a:solidFill>
            <a:schemeClr val="lt1"/>
          </a:solidFill>
          <a:ln>
            <a:noFill/>
          </a:ln>
        </p:spPr>
      </p:sp>
      <p:sp>
        <p:nvSpPr>
          <p:cNvPr id="166" name="Google Shape;166;g11b9ec167ea_0_202"/>
          <p:cNvSpPr>
            <a:spLocks noGrp="1"/>
          </p:cNvSpPr>
          <p:nvPr>
            <p:ph type="pic" idx="3"/>
          </p:nvPr>
        </p:nvSpPr>
        <p:spPr>
          <a:xfrm>
            <a:off x="8146580" y="1400174"/>
            <a:ext cx="5659800" cy="5143500"/>
          </a:xfrm>
          <a:prstGeom prst="rect">
            <a:avLst/>
          </a:prstGeom>
          <a:solidFill>
            <a:schemeClr val="lt1"/>
          </a:solidFill>
          <a:ln>
            <a:noFill/>
          </a:ln>
        </p:spPr>
      </p:sp>
      <p:sp>
        <p:nvSpPr>
          <p:cNvPr id="167" name="Google Shape;167;g11b9ec167ea_0_202"/>
          <p:cNvSpPr>
            <a:spLocks noGrp="1"/>
          </p:cNvSpPr>
          <p:nvPr>
            <p:ph type="pic" idx="4"/>
          </p:nvPr>
        </p:nvSpPr>
        <p:spPr>
          <a:xfrm>
            <a:off x="1989116" y="6915150"/>
            <a:ext cx="5659800" cy="51435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20"/>
        <p:cNvGrpSpPr/>
        <p:nvPr/>
      </p:nvGrpSpPr>
      <p:grpSpPr>
        <a:xfrm>
          <a:off x="0" y="0"/>
          <a:ext cx="0" cy="0"/>
          <a:chOff x="0" y="0"/>
          <a:chExt cx="0" cy="0"/>
        </a:xfrm>
      </p:grpSpPr>
      <p:sp>
        <p:nvSpPr>
          <p:cNvPr id="21" name="Google Shape;21;p24"/>
          <p:cNvSpPr>
            <a:spLocks noGrp="1"/>
          </p:cNvSpPr>
          <p:nvPr>
            <p:ph type="pic" idx="2"/>
          </p:nvPr>
        </p:nvSpPr>
        <p:spPr>
          <a:xfrm>
            <a:off x="0" y="0"/>
            <a:ext cx="18973800" cy="13716001"/>
          </a:xfrm>
          <a:prstGeom prst="rect">
            <a:avLst/>
          </a:prstGeom>
          <a:solidFill>
            <a:schemeClr val="lt1"/>
          </a:solidFill>
          <a:ln>
            <a:noFill/>
          </a:ln>
        </p:spPr>
      </p:sp>
      <p:sp>
        <p:nvSpPr>
          <p:cNvPr id="22" name="Google Shape;22;p24"/>
          <p:cNvSpPr/>
          <p:nvPr/>
        </p:nvSpPr>
        <p:spPr>
          <a:xfrm>
            <a:off x="21396265"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68"/>
        <p:cNvGrpSpPr/>
        <p:nvPr/>
      </p:nvGrpSpPr>
      <p:grpSpPr>
        <a:xfrm>
          <a:off x="0" y="0"/>
          <a:ext cx="0" cy="0"/>
          <a:chOff x="0" y="0"/>
          <a:chExt cx="0" cy="0"/>
        </a:xfrm>
      </p:grpSpPr>
      <p:sp>
        <p:nvSpPr>
          <p:cNvPr id="169" name="Google Shape;169;g11b9ec167ea_0_206"/>
          <p:cNvSpPr>
            <a:spLocks noGrp="1"/>
          </p:cNvSpPr>
          <p:nvPr>
            <p:ph type="pic" idx="2"/>
          </p:nvPr>
        </p:nvSpPr>
        <p:spPr>
          <a:xfrm>
            <a:off x="0" y="0"/>
            <a:ext cx="24379200" cy="8029500"/>
          </a:xfrm>
          <a:prstGeom prst="rect">
            <a:avLst/>
          </a:prstGeom>
          <a:solidFill>
            <a:schemeClr val="lt1"/>
          </a:solidFill>
          <a:ln>
            <a:noFill/>
          </a:ln>
        </p:spPr>
      </p:sp>
      <p:sp>
        <p:nvSpPr>
          <p:cNvPr id="170" name="Google Shape;170;g11b9ec167ea_0_206"/>
          <p:cNvSpPr/>
          <p:nvPr/>
        </p:nvSpPr>
        <p:spPr>
          <a:xfrm>
            <a:off x="-2982973" y="10733027"/>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171"/>
        <p:cNvGrpSpPr/>
        <p:nvPr/>
      </p:nvGrpSpPr>
      <p:grpSpPr>
        <a:xfrm>
          <a:off x="0" y="0"/>
          <a:ext cx="0" cy="0"/>
          <a:chOff x="0" y="0"/>
          <a:chExt cx="0" cy="0"/>
        </a:xfrm>
      </p:grpSpPr>
      <p:sp>
        <p:nvSpPr>
          <p:cNvPr id="172" name="Google Shape;172;g11b9ec167ea_0_209"/>
          <p:cNvSpPr>
            <a:spLocks noGrp="1"/>
          </p:cNvSpPr>
          <p:nvPr>
            <p:ph type="pic" idx="2"/>
          </p:nvPr>
        </p:nvSpPr>
        <p:spPr>
          <a:xfrm>
            <a:off x="9001124" y="1"/>
            <a:ext cx="15378000" cy="4314900"/>
          </a:xfrm>
          <a:prstGeom prst="rect">
            <a:avLst/>
          </a:prstGeom>
          <a:solidFill>
            <a:schemeClr val="lt1"/>
          </a:solidFill>
          <a:ln>
            <a:noFill/>
          </a:ln>
        </p:spPr>
      </p:sp>
      <p:sp>
        <p:nvSpPr>
          <p:cNvPr id="173" name="Google Shape;173;g11b9ec167ea_0_209"/>
          <p:cNvSpPr>
            <a:spLocks noGrp="1"/>
          </p:cNvSpPr>
          <p:nvPr>
            <p:ph type="pic" idx="3"/>
          </p:nvPr>
        </p:nvSpPr>
        <p:spPr>
          <a:xfrm>
            <a:off x="0" y="4700588"/>
            <a:ext cx="19173900" cy="4314900"/>
          </a:xfrm>
          <a:prstGeom prst="rect">
            <a:avLst/>
          </a:prstGeom>
          <a:solidFill>
            <a:schemeClr val="lt1"/>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174"/>
        <p:cNvGrpSpPr/>
        <p:nvPr/>
      </p:nvGrpSpPr>
      <p:grpSpPr>
        <a:xfrm>
          <a:off x="0" y="0"/>
          <a:ext cx="0" cy="0"/>
          <a:chOff x="0" y="0"/>
          <a:chExt cx="0" cy="0"/>
        </a:xfrm>
      </p:grpSpPr>
      <p:sp>
        <p:nvSpPr>
          <p:cNvPr id="175" name="Google Shape;175;g11b9ec167ea_0_212"/>
          <p:cNvSpPr>
            <a:spLocks noGrp="1"/>
          </p:cNvSpPr>
          <p:nvPr>
            <p:ph type="pic" idx="2"/>
          </p:nvPr>
        </p:nvSpPr>
        <p:spPr>
          <a:xfrm>
            <a:off x="0" y="4235117"/>
            <a:ext cx="10467600" cy="9480900"/>
          </a:xfrm>
          <a:prstGeom prst="rect">
            <a:avLst/>
          </a:prstGeom>
          <a:solidFill>
            <a:schemeClr val="lt1"/>
          </a:solidFill>
          <a:ln>
            <a:noFill/>
          </a:ln>
        </p:spPr>
      </p:sp>
      <p:sp>
        <p:nvSpPr>
          <p:cNvPr id="176" name="Google Shape;176;g11b9ec167ea_0_212"/>
          <p:cNvSpPr>
            <a:spLocks noGrp="1"/>
          </p:cNvSpPr>
          <p:nvPr>
            <p:ph type="pic" idx="3"/>
          </p:nvPr>
        </p:nvSpPr>
        <p:spPr>
          <a:xfrm>
            <a:off x="17483514" y="0"/>
            <a:ext cx="6895800" cy="13716000"/>
          </a:xfrm>
          <a:prstGeom prst="rect">
            <a:avLst/>
          </a:prstGeom>
          <a:solidFill>
            <a:schemeClr val="lt1"/>
          </a:solid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177"/>
        <p:cNvGrpSpPr/>
        <p:nvPr/>
      </p:nvGrpSpPr>
      <p:grpSpPr>
        <a:xfrm>
          <a:off x="0" y="0"/>
          <a:ext cx="0" cy="0"/>
          <a:chOff x="0" y="0"/>
          <a:chExt cx="0" cy="0"/>
        </a:xfrm>
      </p:grpSpPr>
      <p:sp>
        <p:nvSpPr>
          <p:cNvPr id="178" name="Google Shape;178;g11b9ec167ea_0_215"/>
          <p:cNvSpPr>
            <a:spLocks noGrp="1"/>
          </p:cNvSpPr>
          <p:nvPr>
            <p:ph type="pic" idx="2"/>
          </p:nvPr>
        </p:nvSpPr>
        <p:spPr>
          <a:xfrm>
            <a:off x="1" y="5695406"/>
            <a:ext cx="8386500" cy="8020500"/>
          </a:xfrm>
          <a:prstGeom prst="rect">
            <a:avLst/>
          </a:prstGeom>
          <a:solidFill>
            <a:schemeClr val="lt1"/>
          </a:solidFill>
          <a:ln>
            <a:noFill/>
          </a:ln>
        </p:spPr>
      </p:sp>
      <p:sp>
        <p:nvSpPr>
          <p:cNvPr id="179" name="Google Shape;179;g11b9ec167ea_0_215"/>
          <p:cNvSpPr>
            <a:spLocks noGrp="1"/>
          </p:cNvSpPr>
          <p:nvPr>
            <p:ph type="pic" idx="3"/>
          </p:nvPr>
        </p:nvSpPr>
        <p:spPr>
          <a:xfrm>
            <a:off x="9170126" y="0"/>
            <a:ext cx="15209100" cy="8752200"/>
          </a:xfrm>
          <a:prstGeom prst="rect">
            <a:avLst/>
          </a:prstGeom>
          <a:solidFill>
            <a:schemeClr val="lt1"/>
          </a:solid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180"/>
        <p:cNvGrpSpPr/>
        <p:nvPr/>
      </p:nvGrpSpPr>
      <p:grpSpPr>
        <a:xfrm>
          <a:off x="0" y="0"/>
          <a:ext cx="0" cy="0"/>
          <a:chOff x="0" y="0"/>
          <a:chExt cx="0" cy="0"/>
        </a:xfrm>
      </p:grpSpPr>
      <p:sp>
        <p:nvSpPr>
          <p:cNvPr id="181" name="Google Shape;181;g11b9ec167ea_0_218"/>
          <p:cNvSpPr>
            <a:spLocks noGrp="1"/>
          </p:cNvSpPr>
          <p:nvPr>
            <p:ph type="pic" idx="2"/>
          </p:nvPr>
        </p:nvSpPr>
        <p:spPr>
          <a:xfrm>
            <a:off x="19463656" y="0"/>
            <a:ext cx="4915500" cy="13716000"/>
          </a:xfrm>
          <a:prstGeom prst="rect">
            <a:avLst/>
          </a:prstGeom>
          <a:solidFill>
            <a:schemeClr val="lt1"/>
          </a:solidFill>
          <a:ln>
            <a:noFill/>
          </a:ln>
        </p:spPr>
      </p:sp>
      <p:sp>
        <p:nvSpPr>
          <p:cNvPr id="182" name="Google Shape;182;g11b9ec167ea_0_218"/>
          <p:cNvSpPr>
            <a:spLocks noGrp="1"/>
          </p:cNvSpPr>
          <p:nvPr>
            <p:ph type="pic" idx="3"/>
          </p:nvPr>
        </p:nvSpPr>
        <p:spPr>
          <a:xfrm>
            <a:off x="10789919" y="0"/>
            <a:ext cx="8281800" cy="5512500"/>
          </a:xfrm>
          <a:prstGeom prst="rect">
            <a:avLst/>
          </a:prstGeom>
          <a:solidFill>
            <a:schemeClr val="lt1"/>
          </a:solidFill>
          <a:ln>
            <a:noFill/>
          </a:ln>
        </p:spPr>
      </p:sp>
      <p:sp>
        <p:nvSpPr>
          <p:cNvPr id="183" name="Google Shape;183;g11b9ec167ea_0_218"/>
          <p:cNvSpPr>
            <a:spLocks noGrp="1"/>
          </p:cNvSpPr>
          <p:nvPr>
            <p:ph type="pic" idx="4"/>
          </p:nvPr>
        </p:nvSpPr>
        <p:spPr>
          <a:xfrm>
            <a:off x="14343017" y="5956662"/>
            <a:ext cx="4728900" cy="7759200"/>
          </a:xfrm>
          <a:prstGeom prst="rect">
            <a:avLst/>
          </a:prstGeom>
          <a:solidFill>
            <a:schemeClr val="lt1"/>
          </a:solidFill>
          <a:ln>
            <a:noFill/>
          </a:ln>
        </p:spPr>
      </p:sp>
      <p:sp>
        <p:nvSpPr>
          <p:cNvPr id="184" name="Google Shape;184;g11b9ec167ea_0_218"/>
          <p:cNvSpPr>
            <a:spLocks noGrp="1"/>
          </p:cNvSpPr>
          <p:nvPr>
            <p:ph type="pic" idx="5"/>
          </p:nvPr>
        </p:nvSpPr>
        <p:spPr>
          <a:xfrm>
            <a:off x="0" y="5956663"/>
            <a:ext cx="13951200" cy="7759200"/>
          </a:xfrm>
          <a:prstGeom prst="rect">
            <a:avLst/>
          </a:prstGeom>
          <a:solidFill>
            <a:schemeClr val="lt1"/>
          </a:solid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185"/>
        <p:cNvGrpSpPr/>
        <p:nvPr/>
      </p:nvGrpSpPr>
      <p:grpSpPr>
        <a:xfrm>
          <a:off x="0" y="0"/>
          <a:ext cx="0" cy="0"/>
          <a:chOff x="0" y="0"/>
          <a:chExt cx="0" cy="0"/>
        </a:xfrm>
      </p:grpSpPr>
      <p:sp>
        <p:nvSpPr>
          <p:cNvPr id="186" name="Google Shape;186;g11b9ec167ea_0_223"/>
          <p:cNvSpPr>
            <a:spLocks noGrp="1"/>
          </p:cNvSpPr>
          <p:nvPr>
            <p:ph type="pic" idx="2"/>
          </p:nvPr>
        </p:nvSpPr>
        <p:spPr>
          <a:xfrm>
            <a:off x="11264132" y="0"/>
            <a:ext cx="13115100" cy="13716000"/>
          </a:xfrm>
          <a:prstGeom prst="rect">
            <a:avLst/>
          </a:prstGeom>
          <a:solidFill>
            <a:schemeClr val="lt1"/>
          </a:solid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87"/>
        <p:cNvGrpSpPr/>
        <p:nvPr/>
      </p:nvGrpSpPr>
      <p:grpSpPr>
        <a:xfrm>
          <a:off x="0" y="0"/>
          <a:ext cx="0" cy="0"/>
          <a:chOff x="0" y="0"/>
          <a:chExt cx="0" cy="0"/>
        </a:xfrm>
      </p:grpSpPr>
      <p:sp>
        <p:nvSpPr>
          <p:cNvPr id="188" name="Google Shape;188;g11b9ec167ea_0_225"/>
          <p:cNvSpPr/>
          <p:nvPr/>
        </p:nvSpPr>
        <p:spPr>
          <a:xfrm>
            <a:off x="0" y="0"/>
            <a:ext cx="24379200" cy="13716000"/>
          </a:xfrm>
          <a:prstGeom prst="rect">
            <a:avLst/>
          </a:pr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g11b9ec167ea_0_225"/>
          <p:cNvSpPr>
            <a:spLocks noGrp="1"/>
          </p:cNvSpPr>
          <p:nvPr>
            <p:ph type="pic" idx="2"/>
          </p:nvPr>
        </p:nvSpPr>
        <p:spPr>
          <a:xfrm>
            <a:off x="13297989" y="532651"/>
            <a:ext cx="11416800" cy="15544200"/>
          </a:xfrm>
          <a:prstGeom prst="rect">
            <a:avLst/>
          </a:prstGeom>
          <a:solidFill>
            <a:schemeClr val="lt1"/>
          </a:solidFill>
          <a:ln>
            <a:noFill/>
          </a:ln>
        </p:spPr>
      </p:sp>
      <p:sp>
        <p:nvSpPr>
          <p:cNvPr id="190" name="Google Shape;190;g11b9ec167ea_0_225"/>
          <p:cNvSpPr/>
          <p:nvPr/>
        </p:nvSpPr>
        <p:spPr>
          <a:xfrm>
            <a:off x="-2982973"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191"/>
        <p:cNvGrpSpPr/>
        <p:nvPr/>
      </p:nvGrpSpPr>
      <p:grpSpPr>
        <a:xfrm>
          <a:off x="0" y="0"/>
          <a:ext cx="0" cy="0"/>
          <a:chOff x="0" y="0"/>
          <a:chExt cx="0" cy="0"/>
        </a:xfrm>
      </p:grpSpPr>
      <p:sp>
        <p:nvSpPr>
          <p:cNvPr id="192" name="Google Shape;192;g11b9ec167ea_0_229"/>
          <p:cNvSpPr>
            <a:spLocks noGrp="1"/>
          </p:cNvSpPr>
          <p:nvPr>
            <p:ph type="pic" idx="2"/>
          </p:nvPr>
        </p:nvSpPr>
        <p:spPr>
          <a:xfrm>
            <a:off x="12189619" y="2"/>
            <a:ext cx="12189600" cy="13716000"/>
          </a:xfrm>
          <a:prstGeom prst="rect">
            <a:avLst/>
          </a:prstGeom>
          <a:solidFill>
            <a:schemeClr val="lt1"/>
          </a:solidFill>
          <a:ln>
            <a:noFill/>
          </a:ln>
        </p:spPr>
      </p:sp>
      <p:sp>
        <p:nvSpPr>
          <p:cNvPr id="193" name="Google Shape;193;g11b9ec167ea_0_229"/>
          <p:cNvSpPr/>
          <p:nvPr/>
        </p:nvSpPr>
        <p:spPr>
          <a:xfrm>
            <a:off x="-2982973"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194"/>
        <p:cNvGrpSpPr/>
        <p:nvPr/>
      </p:nvGrpSpPr>
      <p:grpSpPr>
        <a:xfrm>
          <a:off x="0" y="0"/>
          <a:ext cx="0" cy="0"/>
          <a:chOff x="0" y="0"/>
          <a:chExt cx="0" cy="0"/>
        </a:xfrm>
      </p:grpSpPr>
      <p:sp>
        <p:nvSpPr>
          <p:cNvPr id="195" name="Google Shape;195;g11b9ec167ea_0_232"/>
          <p:cNvSpPr>
            <a:spLocks noGrp="1"/>
          </p:cNvSpPr>
          <p:nvPr>
            <p:ph type="pic" idx="2"/>
          </p:nvPr>
        </p:nvSpPr>
        <p:spPr>
          <a:xfrm>
            <a:off x="0" y="0"/>
            <a:ext cx="12189600" cy="13716000"/>
          </a:xfrm>
          <a:prstGeom prst="rtTriangle">
            <a:avLst/>
          </a:prstGeom>
          <a:solidFill>
            <a:schemeClr val="lt1"/>
          </a:solidFill>
          <a:ln>
            <a:noFill/>
          </a:ln>
        </p:spPr>
      </p:sp>
      <p:sp>
        <p:nvSpPr>
          <p:cNvPr id="196" name="Google Shape;196;g11b9ec167ea_0_232"/>
          <p:cNvSpPr/>
          <p:nvPr/>
        </p:nvSpPr>
        <p:spPr>
          <a:xfrm>
            <a:off x="21396265" y="10729879"/>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197"/>
        <p:cNvGrpSpPr/>
        <p:nvPr/>
      </p:nvGrpSpPr>
      <p:grpSpPr>
        <a:xfrm>
          <a:off x="0" y="0"/>
          <a:ext cx="0" cy="0"/>
          <a:chOff x="0" y="0"/>
          <a:chExt cx="0" cy="0"/>
        </a:xfrm>
      </p:grpSpPr>
      <p:sp>
        <p:nvSpPr>
          <p:cNvPr id="198" name="Google Shape;198;g11b9ec167ea_0_235"/>
          <p:cNvSpPr>
            <a:spLocks noGrp="1"/>
          </p:cNvSpPr>
          <p:nvPr>
            <p:ph type="pic" idx="2"/>
          </p:nvPr>
        </p:nvSpPr>
        <p:spPr>
          <a:xfrm>
            <a:off x="0" y="0"/>
            <a:ext cx="12189600" cy="13716000"/>
          </a:xfrm>
          <a:prstGeom prst="rect">
            <a:avLst/>
          </a:prstGeom>
          <a:solidFill>
            <a:schemeClr val="lt1"/>
          </a:solidFill>
          <a:ln>
            <a:noFill/>
          </a:ln>
        </p:spPr>
      </p:sp>
      <p:sp>
        <p:nvSpPr>
          <p:cNvPr id="199" name="Google Shape;199;g11b9ec167ea_0_235"/>
          <p:cNvSpPr/>
          <p:nvPr/>
        </p:nvSpPr>
        <p:spPr>
          <a:xfrm>
            <a:off x="21396265"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23"/>
        <p:cNvGrpSpPr/>
        <p:nvPr/>
      </p:nvGrpSpPr>
      <p:grpSpPr>
        <a:xfrm>
          <a:off x="0" y="0"/>
          <a:ext cx="0" cy="0"/>
          <a:chOff x="0" y="0"/>
          <a:chExt cx="0" cy="0"/>
        </a:xfrm>
      </p:grpSpPr>
      <p:sp>
        <p:nvSpPr>
          <p:cNvPr id="24" name="Google Shape;24;p25"/>
          <p:cNvSpPr/>
          <p:nvPr/>
        </p:nvSpPr>
        <p:spPr>
          <a:xfrm>
            <a:off x="0" y="0"/>
            <a:ext cx="24379238" cy="13716000"/>
          </a:xfrm>
          <a:prstGeom prst="rect">
            <a:avLst/>
          </a:prstGeom>
          <a:gradFill>
            <a:gsLst>
              <a:gs pos="0">
                <a:schemeClr val="accent1"/>
              </a:gs>
              <a:gs pos="99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25"/>
          <p:cNvSpPr/>
          <p:nvPr/>
        </p:nvSpPr>
        <p:spPr>
          <a:xfrm>
            <a:off x="21172146" y="-3346939"/>
            <a:ext cx="5965945" cy="5965945"/>
          </a:xfrm>
          <a:prstGeom prst="donut">
            <a:avLst>
              <a:gd name="adj" fmla="val 23937"/>
            </a:avLst>
          </a:prstGeom>
          <a:gradFill>
            <a:gsLst>
              <a:gs pos="0">
                <a:srgbClr val="00A848">
                  <a:alpha val="71372"/>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25"/>
          <p:cNvSpPr>
            <a:spLocks noGrp="1"/>
          </p:cNvSpPr>
          <p:nvPr>
            <p:ph type="pic" idx="2"/>
          </p:nvPr>
        </p:nvSpPr>
        <p:spPr>
          <a:xfrm>
            <a:off x="1" y="1"/>
            <a:ext cx="11292561" cy="13715999"/>
          </a:xfrm>
          <a:prstGeom prst="rect">
            <a:avLst/>
          </a:prstGeom>
          <a:solidFill>
            <a:schemeClr val="lt1"/>
          </a:solidFill>
          <a:ln>
            <a:noFill/>
          </a:ln>
        </p:spPr>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200"/>
        <p:cNvGrpSpPr/>
        <p:nvPr/>
      </p:nvGrpSpPr>
      <p:grpSpPr>
        <a:xfrm>
          <a:off x="0" y="0"/>
          <a:ext cx="0" cy="0"/>
          <a:chOff x="0" y="0"/>
          <a:chExt cx="0" cy="0"/>
        </a:xfrm>
      </p:grpSpPr>
      <p:sp>
        <p:nvSpPr>
          <p:cNvPr id="201" name="Google Shape;201;g11b9ec167ea_0_238"/>
          <p:cNvSpPr/>
          <p:nvPr/>
        </p:nvSpPr>
        <p:spPr>
          <a:xfrm>
            <a:off x="0" y="0"/>
            <a:ext cx="24379200" cy="13716000"/>
          </a:xfrm>
          <a:prstGeom prst="rect">
            <a:avLst/>
          </a:pr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g11b9ec167ea_0_238"/>
          <p:cNvSpPr>
            <a:spLocks noGrp="1"/>
          </p:cNvSpPr>
          <p:nvPr>
            <p:ph type="pic" idx="2"/>
          </p:nvPr>
        </p:nvSpPr>
        <p:spPr>
          <a:xfrm>
            <a:off x="12656852" y="3803904"/>
            <a:ext cx="13078500" cy="6108300"/>
          </a:xfrm>
          <a:prstGeom prst="rect">
            <a:avLst/>
          </a:prstGeom>
          <a:solidFill>
            <a:schemeClr val="lt1"/>
          </a:solidFill>
          <a:ln>
            <a:noFill/>
          </a:ln>
        </p:spPr>
      </p:sp>
      <p:sp>
        <p:nvSpPr>
          <p:cNvPr id="203" name="Google Shape;203;g11b9ec167ea_0_238"/>
          <p:cNvSpPr/>
          <p:nvPr/>
        </p:nvSpPr>
        <p:spPr>
          <a:xfrm>
            <a:off x="-2982973"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204"/>
        <p:cNvGrpSpPr/>
        <p:nvPr/>
      </p:nvGrpSpPr>
      <p:grpSpPr>
        <a:xfrm>
          <a:off x="0" y="0"/>
          <a:ext cx="0" cy="0"/>
          <a:chOff x="0" y="0"/>
          <a:chExt cx="0" cy="0"/>
        </a:xfrm>
      </p:grpSpPr>
      <p:sp>
        <p:nvSpPr>
          <p:cNvPr id="205" name="Google Shape;205;g11b9ec167ea_0_242"/>
          <p:cNvSpPr>
            <a:spLocks noGrp="1"/>
          </p:cNvSpPr>
          <p:nvPr>
            <p:ph type="pic" idx="2"/>
          </p:nvPr>
        </p:nvSpPr>
        <p:spPr>
          <a:xfrm rot="1757175">
            <a:off x="717500" y="795021"/>
            <a:ext cx="4792781" cy="10262369"/>
          </a:xfrm>
          <a:prstGeom prst="rect">
            <a:avLst/>
          </a:prstGeom>
          <a:solidFill>
            <a:schemeClr val="lt1"/>
          </a:solidFill>
          <a:ln>
            <a:noFill/>
          </a:ln>
        </p:spPr>
      </p:sp>
      <p:sp>
        <p:nvSpPr>
          <p:cNvPr id="206" name="Google Shape;206;g11b9ec167ea_0_242"/>
          <p:cNvSpPr>
            <a:spLocks noGrp="1"/>
          </p:cNvSpPr>
          <p:nvPr>
            <p:ph type="pic" idx="3"/>
          </p:nvPr>
        </p:nvSpPr>
        <p:spPr>
          <a:xfrm rot="1757175">
            <a:off x="4736046" y="6185167"/>
            <a:ext cx="4792781" cy="10262369"/>
          </a:xfrm>
          <a:prstGeom prst="rect">
            <a:avLst/>
          </a:prstGeom>
          <a:solidFill>
            <a:schemeClr val="lt1"/>
          </a:solidFill>
          <a:ln>
            <a:noFill/>
          </a:ln>
        </p:spPr>
      </p:sp>
      <p:sp>
        <p:nvSpPr>
          <p:cNvPr id="207" name="Google Shape;207;g11b9ec167ea_0_242"/>
          <p:cNvSpPr/>
          <p:nvPr/>
        </p:nvSpPr>
        <p:spPr>
          <a:xfrm>
            <a:off x="21396265"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8"/>
        <p:cNvGrpSpPr/>
        <p:nvPr/>
      </p:nvGrpSpPr>
      <p:grpSpPr>
        <a:xfrm>
          <a:off x="0" y="0"/>
          <a:ext cx="0" cy="0"/>
          <a:chOff x="0" y="0"/>
          <a:chExt cx="0" cy="0"/>
        </a:xfrm>
      </p:grpSpPr>
      <p:sp>
        <p:nvSpPr>
          <p:cNvPr id="209" name="Google Shape;209;g11b9ec167ea_0_246"/>
          <p:cNvSpPr/>
          <p:nvPr/>
        </p:nvSpPr>
        <p:spPr>
          <a:xfrm>
            <a:off x="18215812" y="0"/>
            <a:ext cx="6155945" cy="13740063"/>
          </a:xfrm>
          <a:custGeom>
            <a:avLst/>
            <a:gdLst/>
            <a:ahLst/>
            <a:cxnLst/>
            <a:rect l="l" t="t" r="r" b="b"/>
            <a:pathLst>
              <a:path w="11192627" h="13740063" extrusionOk="0">
                <a:moveTo>
                  <a:pt x="3513221" y="0"/>
                </a:moveTo>
                <a:lnTo>
                  <a:pt x="11192627" y="0"/>
                </a:lnTo>
                <a:lnTo>
                  <a:pt x="11192627" y="13716000"/>
                </a:lnTo>
                <a:lnTo>
                  <a:pt x="0" y="13740063"/>
                </a:lnTo>
                <a:lnTo>
                  <a:pt x="3513221" y="0"/>
                </a:lnTo>
                <a:close/>
              </a:path>
            </a:pathLst>
          </a:cu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g11b9ec167ea_0_246"/>
          <p:cNvSpPr>
            <a:spLocks noGrp="1"/>
          </p:cNvSpPr>
          <p:nvPr>
            <p:ph type="pic" idx="2"/>
          </p:nvPr>
        </p:nvSpPr>
        <p:spPr>
          <a:xfrm>
            <a:off x="13856100" y="2416690"/>
            <a:ext cx="8229900" cy="6642000"/>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6"/>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30" name="Google Shape;30;p2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33"/>
        <p:cNvGrpSpPr/>
        <p:nvPr/>
      </p:nvGrpSpPr>
      <p:grpSpPr>
        <a:xfrm>
          <a:off x="0" y="0"/>
          <a:ext cx="0" cy="0"/>
          <a:chOff x="0" y="0"/>
          <a:chExt cx="0" cy="0"/>
        </a:xfrm>
      </p:grpSpPr>
      <p:sp>
        <p:nvSpPr>
          <p:cNvPr id="34" name="Google Shape;34;p27"/>
          <p:cNvSpPr>
            <a:spLocks noGrp="1"/>
          </p:cNvSpPr>
          <p:nvPr>
            <p:ph type="pic" idx="2"/>
          </p:nvPr>
        </p:nvSpPr>
        <p:spPr>
          <a:xfrm>
            <a:off x="498362" y="444137"/>
            <a:ext cx="23382514" cy="12827727"/>
          </a:xfrm>
          <a:prstGeom prst="rect">
            <a:avLst/>
          </a:prstGeom>
          <a:solidFill>
            <a:schemeClr val="l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35"/>
        <p:cNvGrpSpPr/>
        <p:nvPr/>
      </p:nvGrpSpPr>
      <p:grpSpPr>
        <a:xfrm>
          <a:off x="0" y="0"/>
          <a:ext cx="0" cy="0"/>
          <a:chOff x="0" y="0"/>
          <a:chExt cx="0" cy="0"/>
        </a:xfrm>
      </p:grpSpPr>
      <p:sp>
        <p:nvSpPr>
          <p:cNvPr id="36" name="Google Shape;36;p28"/>
          <p:cNvSpPr>
            <a:spLocks noGrp="1"/>
          </p:cNvSpPr>
          <p:nvPr>
            <p:ph type="pic" idx="2"/>
          </p:nvPr>
        </p:nvSpPr>
        <p:spPr>
          <a:xfrm>
            <a:off x="14560064" y="1"/>
            <a:ext cx="9819175" cy="11441723"/>
          </a:xfrm>
          <a:prstGeom prst="rect">
            <a:avLst/>
          </a:prstGeom>
          <a:solidFill>
            <a:schemeClr val="lt1"/>
          </a:solidFill>
          <a:ln>
            <a:noFill/>
          </a:ln>
        </p:spPr>
      </p:sp>
      <p:sp>
        <p:nvSpPr>
          <p:cNvPr id="37" name="Google Shape;37;p28"/>
          <p:cNvSpPr/>
          <p:nvPr/>
        </p:nvSpPr>
        <p:spPr>
          <a:xfrm>
            <a:off x="-2650872" y="-1357950"/>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 name="Google Shape;38;p28"/>
          <p:cNvSpPr/>
          <p:nvPr/>
        </p:nvSpPr>
        <p:spPr>
          <a:xfrm>
            <a:off x="21953913" y="13229542"/>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678">
          <p15:clr>
            <a:srgbClr val="F26B43"/>
          </p15:clr>
        </p15:guide>
        <p15:guide id="2" pos="9214">
          <p15:clr>
            <a:srgbClr val="F26B43"/>
          </p15:clr>
        </p15:guide>
        <p15:guide id="3" pos="15356">
          <p15:clr>
            <a:srgbClr val="F26B43"/>
          </p15:clr>
        </p15:guide>
        <p15:guide id="4" pos="8446">
          <p15:clr>
            <a:srgbClr val="F26B43"/>
          </p15:clr>
        </p15:guide>
        <p15:guide id="5" pos="9982">
          <p15:clr>
            <a:srgbClr val="F26B43"/>
          </p15:clr>
        </p15:guide>
        <p15:guide id="6" pos="10750">
          <p15:clr>
            <a:srgbClr val="F26B43"/>
          </p15:clr>
        </p15:guide>
        <p15:guide id="7" orient="horz" pos="4320">
          <p15:clr>
            <a:srgbClr val="F26B43"/>
          </p15:clr>
        </p15:guide>
        <p15:guide id="8" pos="11518">
          <p15:clr>
            <a:srgbClr val="F26B43"/>
          </p15:clr>
        </p15:guide>
        <p15:guide id="9" orient="horz" pos="8640">
          <p15:clr>
            <a:srgbClr val="F26B43"/>
          </p15:clr>
        </p15:guide>
        <p15:guide id="10" pos="12286">
          <p15:clr>
            <a:srgbClr val="F26B43"/>
          </p15:clr>
        </p15:guide>
        <p15:guide id="11" pos="13054">
          <p15:clr>
            <a:srgbClr val="F26B43"/>
          </p15:clr>
        </p15:guide>
        <p15:guide id="12" pos="13822">
          <p15:clr>
            <a:srgbClr val="F26B43"/>
          </p15:clr>
        </p15:guide>
        <p15:guide id="13" pos="14590">
          <p15:clr>
            <a:srgbClr val="F26B43"/>
          </p15:clr>
        </p15:guide>
        <p15:guide id="14" pos="6910">
          <p15:clr>
            <a:srgbClr val="F26B43"/>
          </p15:clr>
        </p15:guide>
        <p15:guide id="15" pos="6142">
          <p15:clr>
            <a:srgbClr val="F26B43"/>
          </p15:clr>
        </p15:guide>
        <p15:guide id="16" pos="5374">
          <p15:clr>
            <a:srgbClr val="F26B43"/>
          </p15:clr>
        </p15:guide>
        <p15:guide id="17" pos="4606">
          <p15:clr>
            <a:srgbClr val="F26B43"/>
          </p15:clr>
        </p15:guide>
        <p15:guide id="18" pos="3838">
          <p15:clr>
            <a:srgbClr val="F26B43"/>
          </p15:clr>
        </p15:guide>
        <p15:guide id="19" pos="3070">
          <p15:clr>
            <a:srgbClr val="F26B43"/>
          </p15:clr>
        </p15:guide>
        <p15:guide id="20" pos="2302">
          <p15:clr>
            <a:srgbClr val="F26B43"/>
          </p15:clr>
        </p15:guide>
        <p15:guide id="21" pos="1534">
          <p15:clr>
            <a:srgbClr val="F26B43"/>
          </p15:clr>
        </p15:guide>
        <p15:guide id="22" pos="766">
          <p15:clr>
            <a:srgbClr val="F26B43"/>
          </p15:clr>
        </p15:guide>
        <p15:guide id="23">
          <p15:clr>
            <a:srgbClr val="F26B43"/>
          </p15:clr>
        </p15:guide>
        <p15:guide id="24" pos="8062">
          <p15:clr>
            <a:srgbClr val="F26B43"/>
          </p15:clr>
        </p15:guide>
        <p15:guide id="25" pos="8830">
          <p15:clr>
            <a:srgbClr val="F26B43"/>
          </p15:clr>
        </p15:guide>
        <p15:guide id="26" pos="9598">
          <p15:clr>
            <a:srgbClr val="F26B43"/>
          </p15:clr>
        </p15:guide>
        <p15:guide id="27" pos="10366">
          <p15:clr>
            <a:srgbClr val="F26B43"/>
          </p15:clr>
        </p15:guide>
        <p15:guide id="28" pos="11134">
          <p15:clr>
            <a:srgbClr val="F26B43"/>
          </p15:clr>
        </p15:guide>
        <p15:guide id="29" pos="11902">
          <p15:clr>
            <a:srgbClr val="F26B43"/>
          </p15:clr>
        </p15:guide>
        <p15:guide id="30" orient="horz" pos="4704">
          <p15:clr>
            <a:srgbClr val="F26B43"/>
          </p15:clr>
        </p15:guide>
        <p15:guide id="31" pos="14974">
          <p15:clr>
            <a:srgbClr val="F26B43"/>
          </p15:clr>
        </p15:guide>
        <p15:guide id="32" orient="horz" pos="5856">
          <p15:clr>
            <a:srgbClr val="F26B43"/>
          </p15:clr>
        </p15:guide>
        <p15:guide id="33" orient="horz" pos="6624">
          <p15:clr>
            <a:srgbClr val="F26B43"/>
          </p15:clr>
        </p15:guide>
        <p15:guide id="34" orient="horz" pos="7392">
          <p15:clr>
            <a:srgbClr val="F26B43"/>
          </p15:clr>
        </p15:guide>
        <p15:guide id="35" orient="horz" pos="8160">
          <p15:clr>
            <a:srgbClr val="F26B43"/>
          </p15:clr>
        </p15:guide>
        <p15:guide id="36" orient="horz" pos="5088">
          <p15:clr>
            <a:srgbClr val="F26B43"/>
          </p15:clr>
        </p15:guide>
        <p15:guide id="37" orient="horz" pos="5472">
          <p15:clr>
            <a:srgbClr val="F26B43"/>
          </p15:clr>
        </p15:guide>
        <p15:guide id="38" orient="horz" pos="6240">
          <p15:clr>
            <a:srgbClr val="F26B43"/>
          </p15:clr>
        </p15:guide>
        <p15:guide id="39" orient="horz" pos="7008">
          <p15:clr>
            <a:srgbClr val="F26B43"/>
          </p15:clr>
        </p15:guide>
        <p15:guide id="40" orient="horz" pos="7776">
          <p15:clr>
            <a:srgbClr val="F26B43"/>
          </p15:clr>
        </p15:guide>
        <p15:guide id="41" pos="7294">
          <p15:clr>
            <a:srgbClr val="F26B43"/>
          </p15:clr>
        </p15:guide>
        <p15:guide id="42" pos="6526">
          <p15:clr>
            <a:srgbClr val="F26B43"/>
          </p15:clr>
        </p15:guide>
        <p15:guide id="43" pos="5758">
          <p15:clr>
            <a:srgbClr val="F26B43"/>
          </p15:clr>
        </p15:guide>
        <p15:guide id="44" pos="4990">
          <p15:clr>
            <a:srgbClr val="F26B43"/>
          </p15:clr>
        </p15:guide>
        <p15:guide id="45" pos="4222">
          <p15:clr>
            <a:srgbClr val="F26B43"/>
          </p15:clr>
        </p15:guide>
        <p15:guide id="46" pos="3454">
          <p15:clr>
            <a:srgbClr val="F26B43"/>
          </p15:clr>
        </p15:guide>
        <p15:guide id="47" pos="2686">
          <p15:clr>
            <a:srgbClr val="F26B43"/>
          </p15:clr>
        </p15:guide>
        <p15:guide id="48" pos="1918">
          <p15:clr>
            <a:srgbClr val="F26B43"/>
          </p15:clr>
        </p15:guide>
        <p15:guide id="49" pos="1150">
          <p15:clr>
            <a:srgbClr val="F26B43"/>
          </p15:clr>
        </p15:guide>
        <p15:guide id="50" pos="382">
          <p15:clr>
            <a:srgbClr val="F26B43"/>
          </p15:clr>
        </p15:guide>
        <p15:guide id="51" orient="horz" pos="3552">
          <p15:clr>
            <a:srgbClr val="F26B43"/>
          </p15:clr>
        </p15:guide>
        <p15:guide id="52" orient="horz" pos="2784">
          <p15:clr>
            <a:srgbClr val="F26B43"/>
          </p15:clr>
        </p15:guide>
        <p15:guide id="53" orient="horz" pos="2016">
          <p15:clr>
            <a:srgbClr val="F26B43"/>
          </p15:clr>
        </p15:guide>
        <p15:guide id="54" orient="horz" pos="1248">
          <p15:clr>
            <a:srgbClr val="F26B43"/>
          </p15:clr>
        </p15:guide>
        <p15:guide id="55" orient="horz" pos="480">
          <p15:clr>
            <a:srgbClr val="F26B43"/>
          </p15:clr>
        </p15:guide>
        <p15:guide id="56" orient="horz" pos="3168">
          <p15:clr>
            <a:srgbClr val="F26B43"/>
          </p15:clr>
        </p15:guide>
        <p15:guide id="57" orient="horz" pos="3936">
          <p15:clr>
            <a:srgbClr val="F26B43"/>
          </p15:clr>
        </p15:guide>
        <p15:guide id="58" orient="horz" pos="2400">
          <p15:clr>
            <a:srgbClr val="F26B43"/>
          </p15:clr>
        </p15:guide>
        <p15:guide id="59" orient="horz" pos="1632">
          <p15:clr>
            <a:srgbClr val="F26B43"/>
          </p15:clr>
        </p15:guide>
        <p15:guide id="60" orient="horz" pos="864">
          <p15:clr>
            <a:srgbClr val="F26B43"/>
          </p15:clr>
        </p15:guide>
        <p15:guide id="61" pos="13438">
          <p15:clr>
            <a:srgbClr val="F26B43"/>
          </p15:clr>
        </p15:guide>
        <p15:guide id="62" pos="12670">
          <p15:clr>
            <a:srgbClr val="F26B43"/>
          </p15:clr>
        </p15:guide>
        <p15:guide id="63" pos="142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678">
          <p15:clr>
            <a:srgbClr val="F26B43"/>
          </p15:clr>
        </p15:guide>
        <p15:guide id="2" pos="9214">
          <p15:clr>
            <a:srgbClr val="F26B43"/>
          </p15:clr>
        </p15:guide>
        <p15:guide id="3" pos="15356">
          <p15:clr>
            <a:srgbClr val="F26B43"/>
          </p15:clr>
        </p15:guide>
        <p15:guide id="4" pos="8446">
          <p15:clr>
            <a:srgbClr val="F26B43"/>
          </p15:clr>
        </p15:guide>
        <p15:guide id="5" pos="9982">
          <p15:clr>
            <a:srgbClr val="F26B43"/>
          </p15:clr>
        </p15:guide>
        <p15:guide id="6" pos="10750">
          <p15:clr>
            <a:srgbClr val="F26B43"/>
          </p15:clr>
        </p15:guide>
        <p15:guide id="7" orient="horz" pos="4320">
          <p15:clr>
            <a:srgbClr val="F26B43"/>
          </p15:clr>
        </p15:guide>
        <p15:guide id="8" pos="11518">
          <p15:clr>
            <a:srgbClr val="F26B43"/>
          </p15:clr>
        </p15:guide>
        <p15:guide id="9" orient="horz" pos="8640">
          <p15:clr>
            <a:srgbClr val="F26B43"/>
          </p15:clr>
        </p15:guide>
        <p15:guide id="10" pos="12286">
          <p15:clr>
            <a:srgbClr val="F26B43"/>
          </p15:clr>
        </p15:guide>
        <p15:guide id="11" pos="13054">
          <p15:clr>
            <a:srgbClr val="F26B43"/>
          </p15:clr>
        </p15:guide>
        <p15:guide id="12" pos="13822">
          <p15:clr>
            <a:srgbClr val="F26B43"/>
          </p15:clr>
        </p15:guide>
        <p15:guide id="13" pos="14590">
          <p15:clr>
            <a:srgbClr val="F26B43"/>
          </p15:clr>
        </p15:guide>
        <p15:guide id="14" pos="6910">
          <p15:clr>
            <a:srgbClr val="F26B43"/>
          </p15:clr>
        </p15:guide>
        <p15:guide id="15" pos="6142">
          <p15:clr>
            <a:srgbClr val="F26B43"/>
          </p15:clr>
        </p15:guide>
        <p15:guide id="16" pos="5374">
          <p15:clr>
            <a:srgbClr val="F26B43"/>
          </p15:clr>
        </p15:guide>
        <p15:guide id="17" pos="4606">
          <p15:clr>
            <a:srgbClr val="F26B43"/>
          </p15:clr>
        </p15:guide>
        <p15:guide id="18" pos="3838">
          <p15:clr>
            <a:srgbClr val="F26B43"/>
          </p15:clr>
        </p15:guide>
        <p15:guide id="19" pos="3070">
          <p15:clr>
            <a:srgbClr val="F26B43"/>
          </p15:clr>
        </p15:guide>
        <p15:guide id="20" pos="2302">
          <p15:clr>
            <a:srgbClr val="F26B43"/>
          </p15:clr>
        </p15:guide>
        <p15:guide id="21" pos="1534">
          <p15:clr>
            <a:srgbClr val="F26B43"/>
          </p15:clr>
        </p15:guide>
        <p15:guide id="22" pos="766">
          <p15:clr>
            <a:srgbClr val="F26B43"/>
          </p15:clr>
        </p15:guide>
        <p15:guide id="23">
          <p15:clr>
            <a:srgbClr val="F26B43"/>
          </p15:clr>
        </p15:guide>
        <p15:guide id="24" pos="8062">
          <p15:clr>
            <a:srgbClr val="F26B43"/>
          </p15:clr>
        </p15:guide>
        <p15:guide id="25" pos="8830">
          <p15:clr>
            <a:srgbClr val="F26B43"/>
          </p15:clr>
        </p15:guide>
        <p15:guide id="26" pos="9598">
          <p15:clr>
            <a:srgbClr val="F26B43"/>
          </p15:clr>
        </p15:guide>
        <p15:guide id="27" pos="10366">
          <p15:clr>
            <a:srgbClr val="F26B43"/>
          </p15:clr>
        </p15:guide>
        <p15:guide id="28" pos="11134">
          <p15:clr>
            <a:srgbClr val="F26B43"/>
          </p15:clr>
        </p15:guide>
        <p15:guide id="29" pos="11902">
          <p15:clr>
            <a:srgbClr val="F26B43"/>
          </p15:clr>
        </p15:guide>
        <p15:guide id="30" orient="horz" pos="4704">
          <p15:clr>
            <a:srgbClr val="F26B43"/>
          </p15:clr>
        </p15:guide>
        <p15:guide id="31" pos="14974">
          <p15:clr>
            <a:srgbClr val="F26B43"/>
          </p15:clr>
        </p15:guide>
        <p15:guide id="32" orient="horz" pos="5856">
          <p15:clr>
            <a:srgbClr val="F26B43"/>
          </p15:clr>
        </p15:guide>
        <p15:guide id="33" orient="horz" pos="6624">
          <p15:clr>
            <a:srgbClr val="F26B43"/>
          </p15:clr>
        </p15:guide>
        <p15:guide id="34" orient="horz" pos="7392">
          <p15:clr>
            <a:srgbClr val="F26B43"/>
          </p15:clr>
        </p15:guide>
        <p15:guide id="35" orient="horz" pos="8160">
          <p15:clr>
            <a:srgbClr val="F26B43"/>
          </p15:clr>
        </p15:guide>
        <p15:guide id="36" orient="horz" pos="5088">
          <p15:clr>
            <a:srgbClr val="F26B43"/>
          </p15:clr>
        </p15:guide>
        <p15:guide id="37" orient="horz" pos="5472">
          <p15:clr>
            <a:srgbClr val="F26B43"/>
          </p15:clr>
        </p15:guide>
        <p15:guide id="38" orient="horz" pos="6240">
          <p15:clr>
            <a:srgbClr val="F26B43"/>
          </p15:clr>
        </p15:guide>
        <p15:guide id="39" orient="horz" pos="7008">
          <p15:clr>
            <a:srgbClr val="F26B43"/>
          </p15:clr>
        </p15:guide>
        <p15:guide id="40" orient="horz" pos="7776">
          <p15:clr>
            <a:srgbClr val="F26B43"/>
          </p15:clr>
        </p15:guide>
        <p15:guide id="41" pos="7294">
          <p15:clr>
            <a:srgbClr val="F26B43"/>
          </p15:clr>
        </p15:guide>
        <p15:guide id="42" pos="6526">
          <p15:clr>
            <a:srgbClr val="F26B43"/>
          </p15:clr>
        </p15:guide>
        <p15:guide id="43" pos="5758">
          <p15:clr>
            <a:srgbClr val="F26B43"/>
          </p15:clr>
        </p15:guide>
        <p15:guide id="44" pos="4990">
          <p15:clr>
            <a:srgbClr val="F26B43"/>
          </p15:clr>
        </p15:guide>
        <p15:guide id="45" pos="4222">
          <p15:clr>
            <a:srgbClr val="F26B43"/>
          </p15:clr>
        </p15:guide>
        <p15:guide id="46" pos="3454">
          <p15:clr>
            <a:srgbClr val="F26B43"/>
          </p15:clr>
        </p15:guide>
        <p15:guide id="47" pos="2686">
          <p15:clr>
            <a:srgbClr val="F26B43"/>
          </p15:clr>
        </p15:guide>
        <p15:guide id="48" pos="1918">
          <p15:clr>
            <a:srgbClr val="F26B43"/>
          </p15:clr>
        </p15:guide>
        <p15:guide id="49" pos="1150">
          <p15:clr>
            <a:srgbClr val="F26B43"/>
          </p15:clr>
        </p15:guide>
        <p15:guide id="50" pos="382">
          <p15:clr>
            <a:srgbClr val="F26B43"/>
          </p15:clr>
        </p15:guide>
        <p15:guide id="51" orient="horz" pos="3552">
          <p15:clr>
            <a:srgbClr val="F26B43"/>
          </p15:clr>
        </p15:guide>
        <p15:guide id="52" orient="horz" pos="2784">
          <p15:clr>
            <a:srgbClr val="F26B43"/>
          </p15:clr>
        </p15:guide>
        <p15:guide id="53" orient="horz" pos="2016">
          <p15:clr>
            <a:srgbClr val="F26B43"/>
          </p15:clr>
        </p15:guide>
        <p15:guide id="54" orient="horz" pos="1248">
          <p15:clr>
            <a:srgbClr val="F26B43"/>
          </p15:clr>
        </p15:guide>
        <p15:guide id="55" orient="horz" pos="480">
          <p15:clr>
            <a:srgbClr val="F26B43"/>
          </p15:clr>
        </p15:guide>
        <p15:guide id="56" orient="horz" pos="3168">
          <p15:clr>
            <a:srgbClr val="F26B43"/>
          </p15:clr>
        </p15:guide>
        <p15:guide id="57" orient="horz" pos="3936">
          <p15:clr>
            <a:srgbClr val="F26B43"/>
          </p15:clr>
        </p15:guide>
        <p15:guide id="58" orient="horz" pos="2400">
          <p15:clr>
            <a:srgbClr val="F26B43"/>
          </p15:clr>
        </p15:guide>
        <p15:guide id="59" orient="horz" pos="1632">
          <p15:clr>
            <a:srgbClr val="F26B43"/>
          </p15:clr>
        </p15:guide>
        <p15:guide id="60" orient="horz" pos="864">
          <p15:clr>
            <a:srgbClr val="F26B43"/>
          </p15:clr>
        </p15:guide>
        <p15:guide id="61" pos="13438">
          <p15:clr>
            <a:srgbClr val="F26B43"/>
          </p15:clr>
        </p15:guide>
        <p15:guide id="62" pos="12670">
          <p15:clr>
            <a:srgbClr val="F26B43"/>
          </p15:clr>
        </p15:guide>
        <p15:guide id="63" pos="142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www.kaggle.com/datasets/kmader/skin-cancer-mnist-ham10000" TargetMode="External"/><Relationship Id="rId7" Type="http://schemas.openxmlformats.org/officeDocument/2006/relationships/hyperlink" Target="https://elements.envato.com/photos/skin+cancer/pg-2"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www.isic-archive.com/#!/topWithHeader/onlyHeaderTop/gallery?filter=%5B%22diagnosis_confirm_type%7Cserial%20imaging%20showing%20no%20change%22%2C%22diagnosis_confirm_type%7Csingle%20image%20expert%20consensus%22%2C%22diagnosis_confirm_type%7Chistopathology%22%2C%22diagnosis_confirm_type%7Cconfocal%20microscopy%20with%20consensus%20dermoscopy%22%5D" TargetMode="External"/><Relationship Id="rId5" Type="http://schemas.openxmlformats.org/officeDocument/2006/relationships/hyperlink" Target="https://www.cdc.gov/cancer/skin/basic_info/prevention.htm" TargetMode="External"/><Relationship Id="rId4" Type="http://schemas.openxmlformats.org/officeDocument/2006/relationships/hyperlink" Target="https://www.skincancer.org/skin-cancer-information/skin-cancer-fac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alexishzl/skin-cancer-mnist-densenet/data"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
          <p:cNvSpPr/>
          <p:nvPr/>
        </p:nvSpPr>
        <p:spPr>
          <a:xfrm>
            <a:off x="-3659148" y="10733027"/>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1"/>
          <p:cNvSpPr/>
          <p:nvPr/>
        </p:nvSpPr>
        <p:spPr>
          <a:xfrm>
            <a:off x="1086926" y="3830888"/>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 name="Google Shape;217;p1"/>
          <p:cNvSpPr/>
          <p:nvPr/>
        </p:nvSpPr>
        <p:spPr>
          <a:xfrm>
            <a:off x="2533199" y="4448383"/>
            <a:ext cx="4823188" cy="4823188"/>
          </a:xfrm>
          <a:prstGeom prst="donut">
            <a:avLst>
              <a:gd name="adj" fmla="val 24392"/>
            </a:avLst>
          </a:prstGeom>
          <a:gradFill>
            <a:gsLst>
              <a:gs pos="0">
                <a:srgbClr val="00E160">
                  <a:alpha val="12549"/>
                </a:srgbClr>
              </a:gs>
              <a:gs pos="97000">
                <a:srgbClr val="0575E6">
                  <a:alpha val="18431"/>
                </a:srgbClr>
              </a:gs>
              <a:gs pos="100000">
                <a:srgbClr val="0575E6">
                  <a:alpha val="18431"/>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1"/>
          <p:cNvSpPr txBox="1"/>
          <p:nvPr/>
        </p:nvSpPr>
        <p:spPr>
          <a:xfrm>
            <a:off x="7340509" y="4891477"/>
            <a:ext cx="15951803" cy="31547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900"/>
              <a:buFont typeface="Arial"/>
              <a:buNone/>
            </a:pPr>
            <a:r>
              <a:rPr lang="en-US" sz="19900" b="1" i="0" u="none" strike="noStrike" cap="none">
                <a:solidFill>
                  <a:srgbClr val="0357AC"/>
                </a:solidFill>
                <a:latin typeface="Poppins"/>
                <a:ea typeface="Poppins"/>
                <a:cs typeface="Poppins"/>
                <a:sym typeface="Poppins"/>
              </a:rPr>
              <a:t>Skin </a:t>
            </a:r>
            <a:r>
              <a:rPr lang="en-US" sz="19900" b="1" i="0" u="none" strike="noStrike" cap="none">
                <a:solidFill>
                  <a:srgbClr val="00A848"/>
                </a:solidFill>
                <a:latin typeface="Poppins"/>
                <a:ea typeface="Poppins"/>
                <a:cs typeface="Poppins"/>
                <a:sym typeface="Poppins"/>
              </a:rPr>
              <a:t>Cancer</a:t>
            </a:r>
            <a:endParaRPr sz="19900" b="1" i="0" u="none" strike="noStrike" cap="none">
              <a:solidFill>
                <a:srgbClr val="00A848"/>
              </a:solidFill>
              <a:latin typeface="Poppins"/>
              <a:ea typeface="Poppins"/>
              <a:cs typeface="Poppins"/>
              <a:sym typeface="Poppins"/>
            </a:endParaRPr>
          </a:p>
        </p:txBody>
      </p:sp>
      <p:grpSp>
        <p:nvGrpSpPr>
          <p:cNvPr id="219" name="Google Shape;219;p1"/>
          <p:cNvGrpSpPr/>
          <p:nvPr/>
        </p:nvGrpSpPr>
        <p:grpSpPr>
          <a:xfrm>
            <a:off x="2355398" y="5145477"/>
            <a:ext cx="3429000" cy="3429000"/>
            <a:chOff x="3230293" y="5145477"/>
            <a:chExt cx="3429000" cy="3429000"/>
          </a:xfrm>
        </p:grpSpPr>
        <p:sp>
          <p:nvSpPr>
            <p:cNvPr id="220" name="Google Shape;220;p1"/>
            <p:cNvSpPr/>
            <p:nvPr/>
          </p:nvSpPr>
          <p:spPr>
            <a:xfrm>
              <a:off x="3230293" y="5145477"/>
              <a:ext cx="3429000" cy="3429000"/>
            </a:xfrm>
            <a:prstGeom prst="ellipse">
              <a:avLst/>
            </a:prstGeom>
            <a:gradFill>
              <a:gsLst>
                <a:gs pos="0">
                  <a:schemeClr val="accent1"/>
                </a:gs>
                <a:gs pos="98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1" name="Google Shape;221;p1"/>
            <p:cNvSpPr/>
            <p:nvPr/>
          </p:nvSpPr>
          <p:spPr>
            <a:xfrm>
              <a:off x="4149061" y="5992012"/>
              <a:ext cx="1589623" cy="1731977"/>
            </a:xfrm>
            <a:custGeom>
              <a:avLst/>
              <a:gdLst/>
              <a:ahLst/>
              <a:cxnLst/>
              <a:rect l="l" t="t" r="r" b="b"/>
              <a:pathLst>
                <a:path w="3826142" h="4168782" extrusionOk="0">
                  <a:moveTo>
                    <a:pt x="3673906" y="1195651"/>
                  </a:moveTo>
                  <a:cubicBezTo>
                    <a:pt x="3572418" y="1094220"/>
                    <a:pt x="3449239" y="1043490"/>
                    <a:pt x="3304293" y="1043490"/>
                  </a:cubicBezTo>
                  <a:cubicBezTo>
                    <a:pt x="3159414" y="1043490"/>
                    <a:pt x="3036235" y="1094220"/>
                    <a:pt x="2934737" y="1195651"/>
                  </a:cubicBezTo>
                  <a:cubicBezTo>
                    <a:pt x="2833316" y="1297110"/>
                    <a:pt x="2782605" y="1420279"/>
                    <a:pt x="2782605" y="1565235"/>
                  </a:cubicBezTo>
                  <a:cubicBezTo>
                    <a:pt x="2782605" y="1677545"/>
                    <a:pt x="2814747" y="1778109"/>
                    <a:pt x="2879049" y="1866844"/>
                  </a:cubicBezTo>
                  <a:cubicBezTo>
                    <a:pt x="2943408" y="1955635"/>
                    <a:pt x="3027155" y="2018995"/>
                    <a:pt x="3130432" y="2057056"/>
                  </a:cubicBezTo>
                  <a:lnTo>
                    <a:pt x="3130432" y="3130432"/>
                  </a:lnTo>
                  <a:cubicBezTo>
                    <a:pt x="3130432" y="3322472"/>
                    <a:pt x="3045257" y="3486435"/>
                    <a:pt x="2875004" y="3622291"/>
                  </a:cubicBezTo>
                  <a:cubicBezTo>
                    <a:pt x="2704721" y="3758138"/>
                    <a:pt x="2500042" y="3826086"/>
                    <a:pt x="2260879" y="3826086"/>
                  </a:cubicBezTo>
                  <a:cubicBezTo>
                    <a:pt x="2021774" y="3826086"/>
                    <a:pt x="1817047" y="3758138"/>
                    <a:pt x="1646745" y="3622291"/>
                  </a:cubicBezTo>
                  <a:cubicBezTo>
                    <a:pt x="1476472" y="3486444"/>
                    <a:pt x="1391317" y="3322472"/>
                    <a:pt x="1391317" y="3130432"/>
                  </a:cubicBezTo>
                  <a:lnTo>
                    <a:pt x="1391317" y="2771745"/>
                  </a:lnTo>
                  <a:cubicBezTo>
                    <a:pt x="1688433" y="2735530"/>
                    <a:pt x="1936609" y="2619547"/>
                    <a:pt x="2135901" y="2423881"/>
                  </a:cubicBezTo>
                  <a:cubicBezTo>
                    <a:pt x="2335175" y="2228262"/>
                    <a:pt x="2434835" y="1999988"/>
                    <a:pt x="2434835" y="1739087"/>
                  </a:cubicBezTo>
                  <a:lnTo>
                    <a:pt x="2434835" y="347846"/>
                  </a:lnTo>
                  <a:cubicBezTo>
                    <a:pt x="2434835" y="300752"/>
                    <a:pt x="2417580" y="259968"/>
                    <a:pt x="2383173" y="225543"/>
                  </a:cubicBezTo>
                  <a:cubicBezTo>
                    <a:pt x="2348785" y="191164"/>
                    <a:pt x="2307945" y="173918"/>
                    <a:pt x="2260832" y="173918"/>
                  </a:cubicBezTo>
                  <a:cubicBezTo>
                    <a:pt x="2250019" y="173918"/>
                    <a:pt x="2235495" y="175755"/>
                    <a:pt x="2217392" y="179362"/>
                  </a:cubicBezTo>
                  <a:cubicBezTo>
                    <a:pt x="2186574" y="124987"/>
                    <a:pt x="2144039" y="81567"/>
                    <a:pt x="2089645" y="48912"/>
                  </a:cubicBezTo>
                  <a:cubicBezTo>
                    <a:pt x="2035384" y="16285"/>
                    <a:pt x="1976460" y="0"/>
                    <a:pt x="1913062" y="0"/>
                  </a:cubicBezTo>
                  <a:cubicBezTo>
                    <a:pt x="1817075" y="0"/>
                    <a:pt x="1735099" y="34007"/>
                    <a:pt x="1667151" y="101897"/>
                  </a:cubicBezTo>
                  <a:cubicBezTo>
                    <a:pt x="1599204" y="169845"/>
                    <a:pt x="1565245" y="251821"/>
                    <a:pt x="1565245" y="347846"/>
                  </a:cubicBezTo>
                  <a:cubicBezTo>
                    <a:pt x="1565245" y="443833"/>
                    <a:pt x="1599204" y="525819"/>
                    <a:pt x="1667151" y="593756"/>
                  </a:cubicBezTo>
                  <a:cubicBezTo>
                    <a:pt x="1735099" y="661694"/>
                    <a:pt x="1817075" y="695663"/>
                    <a:pt x="1913062" y="695663"/>
                  </a:cubicBezTo>
                  <a:cubicBezTo>
                    <a:pt x="1972843" y="695663"/>
                    <a:pt x="2030797" y="679378"/>
                    <a:pt x="2086970" y="646751"/>
                  </a:cubicBezTo>
                  <a:lnTo>
                    <a:pt x="2086970" y="1739125"/>
                  </a:lnTo>
                  <a:cubicBezTo>
                    <a:pt x="2086970" y="1931184"/>
                    <a:pt x="2001834" y="2095108"/>
                    <a:pt x="1831552" y="2231003"/>
                  </a:cubicBezTo>
                  <a:cubicBezTo>
                    <a:pt x="1661250" y="2366831"/>
                    <a:pt x="1456523" y="2434740"/>
                    <a:pt x="1217418" y="2434740"/>
                  </a:cubicBezTo>
                  <a:cubicBezTo>
                    <a:pt x="978312" y="2434740"/>
                    <a:pt x="773585" y="2366821"/>
                    <a:pt x="603293" y="2231003"/>
                  </a:cubicBezTo>
                  <a:cubicBezTo>
                    <a:pt x="433020" y="2095146"/>
                    <a:pt x="347865" y="1931212"/>
                    <a:pt x="347865" y="1739125"/>
                  </a:cubicBezTo>
                  <a:lnTo>
                    <a:pt x="347865" y="646751"/>
                  </a:lnTo>
                  <a:cubicBezTo>
                    <a:pt x="404001" y="679369"/>
                    <a:pt x="462011" y="695663"/>
                    <a:pt x="521783" y="695663"/>
                  </a:cubicBezTo>
                  <a:cubicBezTo>
                    <a:pt x="617770" y="695663"/>
                    <a:pt x="699756" y="661704"/>
                    <a:pt x="767694" y="593756"/>
                  </a:cubicBezTo>
                  <a:cubicBezTo>
                    <a:pt x="835622" y="525809"/>
                    <a:pt x="869572" y="443833"/>
                    <a:pt x="869572" y="347846"/>
                  </a:cubicBezTo>
                  <a:cubicBezTo>
                    <a:pt x="869572" y="251831"/>
                    <a:pt x="835622" y="169845"/>
                    <a:pt x="767694" y="101897"/>
                  </a:cubicBezTo>
                  <a:cubicBezTo>
                    <a:pt x="699746" y="34007"/>
                    <a:pt x="617760" y="0"/>
                    <a:pt x="521774" y="0"/>
                  </a:cubicBezTo>
                  <a:cubicBezTo>
                    <a:pt x="458357" y="0"/>
                    <a:pt x="399470" y="16285"/>
                    <a:pt x="345124" y="48912"/>
                  </a:cubicBezTo>
                  <a:cubicBezTo>
                    <a:pt x="290796" y="81529"/>
                    <a:pt x="248204" y="124978"/>
                    <a:pt x="217424" y="179362"/>
                  </a:cubicBezTo>
                  <a:cubicBezTo>
                    <a:pt x="199283" y="175765"/>
                    <a:pt x="184806" y="173918"/>
                    <a:pt x="173928" y="173918"/>
                  </a:cubicBezTo>
                  <a:cubicBezTo>
                    <a:pt x="126796" y="173918"/>
                    <a:pt x="86050" y="191164"/>
                    <a:pt x="51624" y="225543"/>
                  </a:cubicBezTo>
                  <a:cubicBezTo>
                    <a:pt x="17218" y="259968"/>
                    <a:pt x="0" y="300752"/>
                    <a:pt x="0" y="347846"/>
                  </a:cubicBezTo>
                  <a:lnTo>
                    <a:pt x="0" y="1739134"/>
                  </a:lnTo>
                  <a:cubicBezTo>
                    <a:pt x="0" y="1999997"/>
                    <a:pt x="99613" y="2228214"/>
                    <a:pt x="298906" y="2423890"/>
                  </a:cubicBezTo>
                  <a:cubicBezTo>
                    <a:pt x="498189" y="2619556"/>
                    <a:pt x="746374" y="2735540"/>
                    <a:pt x="1043471" y="2771793"/>
                  </a:cubicBezTo>
                  <a:lnTo>
                    <a:pt x="1043471" y="3130470"/>
                  </a:lnTo>
                  <a:cubicBezTo>
                    <a:pt x="1043471" y="3418535"/>
                    <a:pt x="1162586" y="3664445"/>
                    <a:pt x="1400825" y="3868211"/>
                  </a:cubicBezTo>
                  <a:cubicBezTo>
                    <a:pt x="1639064" y="4072015"/>
                    <a:pt x="1925730" y="4173893"/>
                    <a:pt x="2260832" y="4173893"/>
                  </a:cubicBezTo>
                  <a:cubicBezTo>
                    <a:pt x="2596057" y="4173893"/>
                    <a:pt x="2882684" y="4072015"/>
                    <a:pt x="3120914" y="3868211"/>
                  </a:cubicBezTo>
                  <a:cubicBezTo>
                    <a:pt x="3359201" y="3664445"/>
                    <a:pt x="3478221" y="3418535"/>
                    <a:pt x="3478221" y="3130470"/>
                  </a:cubicBezTo>
                  <a:lnTo>
                    <a:pt x="3478221" y="2057056"/>
                  </a:lnTo>
                  <a:cubicBezTo>
                    <a:pt x="3581527" y="2018995"/>
                    <a:pt x="3665302" y="1955625"/>
                    <a:pt x="3729604" y="1866844"/>
                  </a:cubicBezTo>
                  <a:cubicBezTo>
                    <a:pt x="3793963" y="1778100"/>
                    <a:pt x="3826152" y="1677535"/>
                    <a:pt x="3826152" y="1565235"/>
                  </a:cubicBezTo>
                  <a:cubicBezTo>
                    <a:pt x="3826124" y="1420327"/>
                    <a:pt x="3775413" y="1297100"/>
                    <a:pt x="3673906" y="1195651"/>
                  </a:cubicBezTo>
                  <a:close/>
                  <a:moveTo>
                    <a:pt x="3426701" y="1687510"/>
                  </a:moveTo>
                  <a:cubicBezTo>
                    <a:pt x="3392237" y="1721936"/>
                    <a:pt x="3351463" y="1739134"/>
                    <a:pt x="3304360" y="1739134"/>
                  </a:cubicBezTo>
                  <a:cubicBezTo>
                    <a:pt x="3257256" y="1739134"/>
                    <a:pt x="3216539" y="1721936"/>
                    <a:pt x="3182085" y="1687510"/>
                  </a:cubicBezTo>
                  <a:cubicBezTo>
                    <a:pt x="3147688" y="1653094"/>
                    <a:pt x="3130489" y="1612338"/>
                    <a:pt x="3130489" y="1565235"/>
                  </a:cubicBezTo>
                  <a:cubicBezTo>
                    <a:pt x="3130489" y="1518141"/>
                    <a:pt x="3147688" y="1477357"/>
                    <a:pt x="3182085" y="1442932"/>
                  </a:cubicBezTo>
                  <a:cubicBezTo>
                    <a:pt x="3216539" y="1408554"/>
                    <a:pt x="3257256" y="1391307"/>
                    <a:pt x="3304360" y="1391307"/>
                  </a:cubicBezTo>
                  <a:cubicBezTo>
                    <a:pt x="3351463" y="1391307"/>
                    <a:pt x="3392228" y="1408554"/>
                    <a:pt x="3426701" y="1442932"/>
                  </a:cubicBezTo>
                  <a:cubicBezTo>
                    <a:pt x="3461098" y="1477357"/>
                    <a:pt x="3478297" y="1518141"/>
                    <a:pt x="3478297" y="1565235"/>
                  </a:cubicBezTo>
                  <a:cubicBezTo>
                    <a:pt x="3478297" y="1612367"/>
                    <a:pt x="3461098" y="1653094"/>
                    <a:pt x="3426701" y="16875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2" name="Google Shape;222;p1"/>
          <p:cNvSpPr txBox="1"/>
          <p:nvPr/>
        </p:nvSpPr>
        <p:spPr>
          <a:xfrm>
            <a:off x="8802660" y="7584522"/>
            <a:ext cx="2302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21131798" y="-2738121"/>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1"/>
          <p:cNvSpPr txBox="1"/>
          <p:nvPr/>
        </p:nvSpPr>
        <p:spPr>
          <a:xfrm>
            <a:off x="7177925" y="7615500"/>
            <a:ext cx="159519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rgbClr val="262626"/>
                </a:solidFill>
                <a:latin typeface="Poppins"/>
                <a:ea typeface="Poppins"/>
                <a:cs typeface="Poppins"/>
                <a:sym typeface="Poppins"/>
              </a:rPr>
              <a:t>Cusack, Matthew; Lewis, Krystal; Moore</a:t>
            </a:r>
            <a:r>
              <a:rPr lang="en-US" sz="1800" b="0" i="0" u="none" strike="noStrike" cap="none">
                <a:solidFill>
                  <a:srgbClr val="262626"/>
                </a:solidFill>
                <a:latin typeface="Poppins"/>
                <a:ea typeface="Poppins"/>
                <a:cs typeface="Poppins"/>
                <a:sym typeface="Poppins"/>
              </a:rPr>
              <a:t>, </a:t>
            </a:r>
            <a:r>
              <a:rPr lang="en-US" sz="3800" b="0" i="0" u="none" strike="noStrike" cap="none">
                <a:solidFill>
                  <a:srgbClr val="262626"/>
                </a:solidFill>
                <a:latin typeface="Poppins"/>
                <a:ea typeface="Poppins"/>
                <a:cs typeface="Poppins"/>
                <a:sym typeface="Poppins"/>
              </a:rPr>
              <a:t>Tasha; Rotich, Solomon</a:t>
            </a:r>
            <a:endParaRPr sz="3800" b="0"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p:txBody>
      </p:sp>
      <p:sp>
        <p:nvSpPr>
          <p:cNvPr id="225" name="Google Shape;225;p1"/>
          <p:cNvSpPr txBox="1"/>
          <p:nvPr/>
        </p:nvSpPr>
        <p:spPr>
          <a:xfrm>
            <a:off x="7356375" y="8785350"/>
            <a:ext cx="12426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t>Part 2</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2"/>
        <p:cNvGrpSpPr/>
        <p:nvPr/>
      </p:nvGrpSpPr>
      <p:grpSpPr>
        <a:xfrm>
          <a:off x="0" y="0"/>
          <a:ext cx="0" cy="0"/>
          <a:chOff x="0" y="0"/>
          <a:chExt cx="0" cy="0"/>
        </a:xfrm>
      </p:grpSpPr>
      <p:pic>
        <p:nvPicPr>
          <p:cNvPr id="413" name="Google Shape;413;p12"/>
          <p:cNvPicPr preferRelativeResize="0"/>
          <p:nvPr/>
        </p:nvPicPr>
        <p:blipFill rotWithShape="1">
          <a:blip r:embed="rId3">
            <a:alphaModFix/>
          </a:blip>
          <a:srcRect/>
          <a:stretch/>
        </p:blipFill>
        <p:spPr>
          <a:xfrm>
            <a:off x="3654436" y="582180"/>
            <a:ext cx="16389308" cy="125516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7"/>
        <p:cNvGrpSpPr/>
        <p:nvPr/>
      </p:nvGrpSpPr>
      <p:grpSpPr>
        <a:xfrm>
          <a:off x="0" y="0"/>
          <a:ext cx="0" cy="0"/>
          <a:chOff x="0" y="0"/>
          <a:chExt cx="0" cy="0"/>
        </a:xfrm>
      </p:grpSpPr>
      <p:pic>
        <p:nvPicPr>
          <p:cNvPr id="418" name="Google Shape;418;p13"/>
          <p:cNvPicPr preferRelativeResize="0"/>
          <p:nvPr/>
        </p:nvPicPr>
        <p:blipFill rotWithShape="1">
          <a:blip r:embed="rId3">
            <a:alphaModFix/>
          </a:blip>
          <a:srcRect/>
          <a:stretch/>
        </p:blipFill>
        <p:spPr>
          <a:xfrm>
            <a:off x="1730974" y="472251"/>
            <a:ext cx="19696501" cy="13114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2"/>
        <p:cNvGrpSpPr/>
        <p:nvPr/>
      </p:nvGrpSpPr>
      <p:grpSpPr>
        <a:xfrm>
          <a:off x="0" y="0"/>
          <a:ext cx="0" cy="0"/>
          <a:chOff x="0" y="0"/>
          <a:chExt cx="0" cy="0"/>
        </a:xfrm>
      </p:grpSpPr>
      <p:sp>
        <p:nvSpPr>
          <p:cNvPr id="423" name="Google Shape;423;p14"/>
          <p:cNvSpPr/>
          <p:nvPr/>
        </p:nvSpPr>
        <p:spPr>
          <a:xfrm>
            <a:off x="2602025" y="869238"/>
            <a:ext cx="19340400" cy="95391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24" name="Google Shape;424;p14"/>
          <p:cNvPicPr preferRelativeResize="0"/>
          <p:nvPr/>
        </p:nvPicPr>
        <p:blipFill rotWithShape="1">
          <a:blip r:embed="rId3">
            <a:alphaModFix/>
          </a:blip>
          <a:srcRect l="8941" t="10823" b="7182"/>
          <a:stretch/>
        </p:blipFill>
        <p:spPr>
          <a:xfrm>
            <a:off x="4631088" y="1277625"/>
            <a:ext cx="16334675" cy="8171175"/>
          </a:xfrm>
          <a:prstGeom prst="rect">
            <a:avLst/>
          </a:prstGeom>
          <a:noFill/>
          <a:ln>
            <a:noFill/>
          </a:ln>
        </p:spPr>
      </p:pic>
      <p:pic>
        <p:nvPicPr>
          <p:cNvPr id="425" name="Google Shape;425;p14"/>
          <p:cNvPicPr preferRelativeResize="0"/>
          <p:nvPr/>
        </p:nvPicPr>
        <p:blipFill rotWithShape="1">
          <a:blip r:embed="rId4">
            <a:alphaModFix/>
          </a:blip>
          <a:srcRect/>
          <a:stretch/>
        </p:blipFill>
        <p:spPr>
          <a:xfrm>
            <a:off x="14989924" y="11121824"/>
            <a:ext cx="9028198" cy="2445150"/>
          </a:xfrm>
          <a:prstGeom prst="rect">
            <a:avLst/>
          </a:prstGeom>
          <a:noFill/>
          <a:ln>
            <a:noFill/>
          </a:ln>
        </p:spPr>
      </p:pic>
      <p:sp>
        <p:nvSpPr>
          <p:cNvPr id="426" name="Google Shape;426;p14"/>
          <p:cNvSpPr txBox="1"/>
          <p:nvPr/>
        </p:nvSpPr>
        <p:spPr>
          <a:xfrm>
            <a:off x="8719763" y="9705150"/>
            <a:ext cx="71049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2400" b="1"/>
              <a:t>Type of skin cancer</a:t>
            </a:r>
            <a:r>
              <a:rPr lang="en-US" sz="1600" b="1"/>
              <a:t> </a:t>
            </a:r>
            <a:endParaRPr sz="1600" b="1"/>
          </a:p>
        </p:txBody>
      </p:sp>
      <p:sp>
        <p:nvSpPr>
          <p:cNvPr id="427" name="Google Shape;427;p14"/>
          <p:cNvSpPr txBox="1"/>
          <p:nvPr/>
        </p:nvSpPr>
        <p:spPr>
          <a:xfrm rot="-5400000">
            <a:off x="711563" y="5361750"/>
            <a:ext cx="7104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t>Number of occurrences </a:t>
            </a:r>
            <a:endParaRPr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6;p16">
            <a:extLst>
              <a:ext uri="{FF2B5EF4-FFF2-40B4-BE49-F238E27FC236}">
                <a16:creationId xmlns:a16="http://schemas.microsoft.com/office/drawing/2014/main" id="{A1AC349B-4B05-6EF6-E26F-C6C219CF2035}"/>
              </a:ext>
            </a:extLst>
          </p:cNvPr>
          <p:cNvSpPr txBox="1"/>
          <p:nvPr/>
        </p:nvSpPr>
        <p:spPr>
          <a:xfrm>
            <a:off x="1947028" y="1837923"/>
            <a:ext cx="102426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dirty="0">
                <a:solidFill>
                  <a:srgbClr val="262626"/>
                </a:solidFill>
                <a:latin typeface="Poppins"/>
                <a:ea typeface="Poppins"/>
                <a:cs typeface="Poppins"/>
                <a:sym typeface="Poppins"/>
              </a:rPr>
              <a:t>Analysis </a:t>
            </a:r>
            <a:endParaRPr sz="6600" b="1" i="0" u="none" strike="noStrike" cap="none" dirty="0">
              <a:solidFill>
                <a:srgbClr val="262626"/>
              </a:solidFill>
              <a:latin typeface="Poppins"/>
              <a:ea typeface="Poppins"/>
              <a:cs typeface="Poppins"/>
              <a:sym typeface="Poppins"/>
            </a:endParaRPr>
          </a:p>
        </p:txBody>
      </p:sp>
      <p:sp>
        <p:nvSpPr>
          <p:cNvPr id="3" name="Google Shape;435;p16">
            <a:extLst>
              <a:ext uri="{FF2B5EF4-FFF2-40B4-BE49-F238E27FC236}">
                <a16:creationId xmlns:a16="http://schemas.microsoft.com/office/drawing/2014/main" id="{A8987320-5F39-D099-A09E-858E7DC38B2B}"/>
              </a:ext>
            </a:extLst>
          </p:cNvPr>
          <p:cNvSpPr txBox="1"/>
          <p:nvPr/>
        </p:nvSpPr>
        <p:spPr>
          <a:xfrm>
            <a:off x="1947028" y="1290820"/>
            <a:ext cx="1191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A848"/>
                </a:solidFill>
                <a:latin typeface="Open Sans"/>
                <a:ea typeface="Open Sans"/>
                <a:cs typeface="Open Sans"/>
                <a:sym typeface="Open Sans"/>
              </a:rPr>
              <a:t>DATA</a:t>
            </a:r>
            <a:endParaRPr sz="1400" b="0" i="0" u="none" strike="noStrike" cap="none" dirty="0">
              <a:solidFill>
                <a:srgbClr val="000000"/>
              </a:solidFill>
              <a:latin typeface="Arial"/>
              <a:ea typeface="Arial"/>
              <a:cs typeface="Arial"/>
              <a:sym typeface="Arial"/>
            </a:endParaRPr>
          </a:p>
        </p:txBody>
      </p:sp>
      <p:sp>
        <p:nvSpPr>
          <p:cNvPr id="4" name="Rectangle 1">
            <a:extLst>
              <a:ext uri="{FF2B5EF4-FFF2-40B4-BE49-F238E27FC236}">
                <a16:creationId xmlns:a16="http://schemas.microsoft.com/office/drawing/2014/main" id="{C974195A-53E1-BBE7-B98C-6D6072295606}"/>
              </a:ext>
            </a:extLst>
          </p:cNvPr>
          <p:cNvSpPr>
            <a:spLocks noChangeArrowheads="1"/>
          </p:cNvSpPr>
          <p:nvPr/>
        </p:nvSpPr>
        <p:spPr bwMode="auto">
          <a:xfrm>
            <a:off x="1251288" y="3356695"/>
            <a:ext cx="20900195" cy="527320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784" rIns="0" bIns="5078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4800" b="0" i="0" u="none" strike="noStrike" cap="none" normalizeH="0" baseline="0" dirty="0">
                <a:ln>
                  <a:noFill/>
                </a:ln>
                <a:solidFill>
                  <a:srgbClr val="1D1C1D"/>
                </a:solidFill>
                <a:effectLst/>
                <a:latin typeface="Slack-Lato"/>
              </a:rPr>
              <a:t>Two sample </a:t>
            </a:r>
            <a:r>
              <a:rPr kumimoji="0" lang="en-US" altLang="en-US" sz="4800" b="0" i="0" u="none" strike="noStrike" cap="none" normalizeH="0" baseline="0" dirty="0" err="1">
                <a:ln>
                  <a:noFill/>
                </a:ln>
                <a:solidFill>
                  <a:srgbClr val="1D1C1D"/>
                </a:solidFill>
                <a:effectLst/>
                <a:latin typeface="Slack-Lato"/>
              </a:rPr>
              <a:t>Ttest</a:t>
            </a:r>
            <a:r>
              <a:rPr kumimoji="0" lang="en-US" altLang="en-US" sz="4800" b="0" i="0" u="none" strike="noStrike" cap="none" normalizeH="0" baseline="0" dirty="0">
                <a:ln>
                  <a:noFill/>
                </a:ln>
                <a:solidFill>
                  <a:srgbClr val="1D1C1D"/>
                </a:solidFill>
                <a:effectLst/>
                <a:latin typeface="Monaco"/>
              </a:rPr>
              <a:t>	</a:t>
            </a:r>
          </a:p>
          <a:p>
            <a:pPr marR="0" lvl="0" algn="l" defTabSz="914400" rtl="0" eaLnBrk="0" fontAlgn="base" latinLnBrk="0" hangingPunct="0">
              <a:lnSpc>
                <a:spcPct val="100000"/>
              </a:lnSpc>
              <a:spcBef>
                <a:spcPct val="0"/>
              </a:spcBef>
              <a:spcAft>
                <a:spcPct val="0"/>
              </a:spcAft>
              <a:buClrTx/>
              <a:buSzTx/>
              <a:tabLst/>
            </a:pPr>
            <a:endParaRPr kumimoji="0" lang="en-US" altLang="en-US" sz="4800" b="0" i="0" u="none" strike="noStrike" cap="none" normalizeH="0" baseline="0" dirty="0">
              <a:ln>
                <a:noFill/>
              </a:ln>
              <a:solidFill>
                <a:srgbClr val="1D1C1D"/>
              </a:solidFill>
              <a:effectLst/>
              <a:latin typeface="Monaco"/>
            </a:endParaRPr>
          </a:p>
          <a:p>
            <a:pPr marL="685800" lvl="8" indent="-685800" eaLnBrk="0" fontAlgn="base" hangingPunct="0">
              <a:spcBef>
                <a:spcPct val="0"/>
              </a:spcBef>
              <a:spcAft>
                <a:spcPct val="0"/>
              </a:spcAft>
              <a:buClrTx/>
              <a:buFont typeface="Arial" panose="020B0604020202020204" pitchFamily="34" charset="0"/>
              <a:buChar char="•"/>
            </a:pPr>
            <a:r>
              <a:rPr kumimoji="0" lang="en-US" altLang="en-US" sz="4800" b="0" i="0" u="none" strike="noStrike" cap="none" normalizeH="0" baseline="0" dirty="0" err="1">
                <a:ln>
                  <a:noFill/>
                </a:ln>
                <a:solidFill>
                  <a:srgbClr val="1D1C1D"/>
                </a:solidFill>
                <a:effectLst/>
                <a:latin typeface="Monaco"/>
              </a:rPr>
              <a:t>Ttest_indResult</a:t>
            </a:r>
            <a:r>
              <a:rPr kumimoji="0" lang="en-US" altLang="en-US" sz="4800" b="0" i="0" u="none" strike="noStrike" cap="none" normalizeH="0" baseline="0" dirty="0">
                <a:ln>
                  <a:noFill/>
                </a:ln>
                <a:solidFill>
                  <a:srgbClr val="1D1C1D"/>
                </a:solidFill>
                <a:effectLst/>
                <a:latin typeface="Monaco"/>
              </a:rPr>
              <a:t>(statistic=-17.193764700361324, </a:t>
            </a:r>
            <a:r>
              <a:rPr kumimoji="0" lang="en-US" altLang="en-US" sz="4800" b="0" i="0" u="none" strike="noStrike" cap="none" normalizeH="0" baseline="0" dirty="0" err="1">
                <a:ln>
                  <a:noFill/>
                </a:ln>
                <a:solidFill>
                  <a:srgbClr val="1D1C1D"/>
                </a:solidFill>
                <a:effectLst/>
                <a:latin typeface="Monaco"/>
              </a:rPr>
              <a:t>pvalue</a:t>
            </a:r>
            <a:r>
              <a:rPr kumimoji="0" lang="en-US" altLang="en-US" sz="4800" b="0" i="0" u="none" strike="noStrike" cap="none" normalizeH="0" baseline="0" dirty="0">
                <a:ln>
                  <a:noFill/>
                </a:ln>
                <a:solidFill>
                  <a:srgbClr val="1D1C1D"/>
                </a:solidFill>
                <a:effectLst/>
                <a:latin typeface="Monaco"/>
              </a:rPr>
              <a:t>=2.7815122909914204e-65) </a:t>
            </a:r>
          </a:p>
          <a:p>
            <a:pPr marL="685800" lvl="8" indent="-685800" eaLnBrk="0" fontAlgn="base" hangingPunct="0">
              <a:spcBef>
                <a:spcPct val="0"/>
              </a:spcBef>
              <a:spcAft>
                <a:spcPct val="0"/>
              </a:spcAft>
              <a:buClrTx/>
              <a:buFont typeface="Arial" panose="020B0604020202020204" pitchFamily="34" charset="0"/>
              <a:buChar char="•"/>
            </a:pPr>
            <a:endParaRPr lang="en-US" altLang="en-US" sz="4800" dirty="0">
              <a:solidFill>
                <a:srgbClr val="1D1C1D"/>
              </a:solidFill>
              <a:latin typeface="Monaco"/>
            </a:endParaRPr>
          </a:p>
          <a:p>
            <a:pPr lvl="8" eaLnBrk="0" fontAlgn="base" hangingPunct="0">
              <a:spcBef>
                <a:spcPct val="0"/>
              </a:spcBef>
              <a:spcAft>
                <a:spcPct val="0"/>
              </a:spcAft>
              <a:buClrTx/>
            </a:pPr>
            <a:r>
              <a:rPr lang="en-US" altLang="en-US" sz="4800" dirty="0">
                <a:solidFill>
                  <a:srgbClr val="1D1C1D"/>
                </a:solidFill>
                <a:latin typeface="Monaco"/>
              </a:rPr>
              <a:t>ANOVA</a:t>
            </a:r>
            <a:endParaRPr kumimoji="0" lang="en-US" altLang="en-US" sz="4800" b="0" i="0" u="none" strike="noStrike" cap="none" normalizeH="0" baseline="0" dirty="0">
              <a:ln>
                <a:noFill/>
              </a:ln>
              <a:solidFill>
                <a:srgbClr val="1D1C1D"/>
              </a:solidFill>
              <a:effectLst/>
              <a:latin typeface="Monaco"/>
            </a:endParaRPr>
          </a:p>
          <a:p>
            <a:pPr marL="685800" marR="0" lvl="0" indent="-6858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800" b="0" i="0" u="none" strike="noStrike" cap="none" normalizeH="0" baseline="0" dirty="0" err="1">
                <a:ln>
                  <a:noFill/>
                </a:ln>
                <a:solidFill>
                  <a:srgbClr val="1D1C1D"/>
                </a:solidFill>
                <a:effectLst/>
                <a:latin typeface="Monaco"/>
              </a:rPr>
              <a:t>F_onewayResult</a:t>
            </a:r>
            <a:r>
              <a:rPr kumimoji="0" lang="en-US" altLang="en-US" sz="4800" b="0" i="0" u="none" strike="noStrike" cap="none" normalizeH="0" baseline="0" dirty="0">
                <a:ln>
                  <a:noFill/>
                </a:ln>
                <a:solidFill>
                  <a:srgbClr val="1D1C1D"/>
                </a:solidFill>
                <a:effectLst/>
                <a:latin typeface="Monaco"/>
              </a:rPr>
              <a:t>(statistic=4.147250583600046, </a:t>
            </a:r>
            <a:r>
              <a:rPr kumimoji="0" lang="en-US" altLang="en-US" sz="4800" b="0" i="0" u="none" strike="noStrike" cap="none" normalizeH="0" baseline="0" dirty="0" err="1">
                <a:ln>
                  <a:noFill/>
                </a:ln>
                <a:solidFill>
                  <a:srgbClr val="1D1C1D"/>
                </a:solidFill>
                <a:effectLst/>
                <a:latin typeface="Monaco"/>
              </a:rPr>
              <a:t>pvalue</a:t>
            </a:r>
            <a:r>
              <a:rPr kumimoji="0" lang="en-US" altLang="en-US" sz="4800" b="0" i="0" u="none" strike="noStrike" cap="none" normalizeH="0" baseline="0" dirty="0">
                <a:ln>
                  <a:noFill/>
                </a:ln>
                <a:solidFill>
                  <a:srgbClr val="1D1C1D"/>
                </a:solidFill>
                <a:effectLst/>
                <a:latin typeface="Monaco"/>
              </a:rPr>
              <a:t>=0.056312442620665655)</a:t>
            </a:r>
            <a:r>
              <a:rPr kumimoji="0" lang="en-US" altLang="en-US" sz="4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37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6"/>
          <p:cNvSpPr/>
          <p:nvPr/>
        </p:nvSpPr>
        <p:spPr>
          <a:xfrm>
            <a:off x="12743064" y="5393330"/>
            <a:ext cx="4340516" cy="4340516"/>
          </a:xfrm>
          <a:prstGeom prst="ellipse">
            <a:avLst/>
          </a:prstGeom>
          <a:noFill/>
          <a:ln w="101600" cap="rnd" cmpd="sng">
            <a:solidFill>
              <a:schemeClr val="lt2"/>
            </a:solidFill>
            <a:prstDash val="dashDot"/>
            <a:round/>
            <a:headEnd type="none" w="sm" len="sm"/>
            <a:tailEnd type="none" w="sm" len="sm"/>
          </a:ln>
          <a:effectLst>
            <a:outerShdw blurRad="1130300" dist="520700" dir="5400000" sx="115000" sy="115000" algn="ctr" rotWithShape="0">
              <a:srgbClr val="023A73">
                <a:alpha val="1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3" name="Google Shape;433;p16"/>
          <p:cNvSpPr/>
          <p:nvPr/>
        </p:nvSpPr>
        <p:spPr>
          <a:xfrm>
            <a:off x="12189619" y="4839885"/>
            <a:ext cx="5447407" cy="5447407"/>
          </a:xfrm>
          <a:prstGeom prst="ellipse">
            <a:avLst/>
          </a:prstGeom>
          <a:noFill/>
          <a:ln w="101600" cap="rnd" cmpd="sng">
            <a:solidFill>
              <a:schemeClr val="lt2"/>
            </a:solidFill>
            <a:prstDash val="dashDot"/>
            <a:round/>
            <a:headEnd type="none" w="sm" len="sm"/>
            <a:tailEnd type="none" w="sm" len="sm"/>
          </a:ln>
          <a:effectLst>
            <a:outerShdw blurRad="1130300" dist="520700" dir="5400000" sx="115000" sy="115000" algn="ctr" rotWithShape="0">
              <a:srgbClr val="023A73">
                <a:alpha val="1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16"/>
          <p:cNvSpPr txBox="1"/>
          <p:nvPr/>
        </p:nvSpPr>
        <p:spPr>
          <a:xfrm>
            <a:off x="1689170" y="3756150"/>
            <a:ext cx="20415900" cy="9109633"/>
          </a:xfrm>
          <a:prstGeom prst="rect">
            <a:avLst/>
          </a:prstGeom>
          <a:noFill/>
          <a:ln>
            <a:noFill/>
          </a:ln>
        </p:spPr>
        <p:txBody>
          <a:bodyPr spcFirstLastPara="1" wrap="square" lIns="91425" tIns="45700" rIns="91425" bIns="45700" anchor="t" anchorCtr="0">
            <a:spAutoFit/>
          </a:bodyPr>
          <a:lstStyle/>
          <a:p>
            <a:pPr marL="457200" lvl="0" indent="-533400" algn="l" rtl="0">
              <a:lnSpc>
                <a:spcPct val="115000"/>
              </a:lnSpc>
              <a:spcBef>
                <a:spcPts val="0"/>
              </a:spcBef>
              <a:spcAft>
                <a:spcPts val="0"/>
              </a:spcAft>
              <a:buClr>
                <a:schemeClr val="dk1"/>
              </a:buClr>
              <a:buSzPts val="4800"/>
              <a:buChar char="●"/>
            </a:pPr>
            <a:r>
              <a:rPr lang="en-US" sz="4800" dirty="0">
                <a:solidFill>
                  <a:schemeClr val="dk1"/>
                </a:solidFill>
              </a:rPr>
              <a:t>Sex has a statistically significant effect on the mean age at which they were diagnosed with skin cancer.</a:t>
            </a:r>
            <a:endParaRPr sz="4800" dirty="0">
              <a:solidFill>
                <a:schemeClr val="dk1"/>
              </a:solidFill>
            </a:endParaRPr>
          </a:p>
          <a:p>
            <a:pPr marL="457200" lvl="0" indent="0" algn="l" rtl="0">
              <a:lnSpc>
                <a:spcPct val="115000"/>
              </a:lnSpc>
              <a:spcBef>
                <a:spcPts val="700"/>
              </a:spcBef>
              <a:spcAft>
                <a:spcPts val="0"/>
              </a:spcAft>
              <a:buNone/>
            </a:pPr>
            <a:endParaRPr sz="4800" dirty="0">
              <a:solidFill>
                <a:schemeClr val="dk1"/>
              </a:solidFill>
            </a:endParaRPr>
          </a:p>
          <a:p>
            <a:pPr marL="457200" lvl="0" indent="-533400" algn="l" rtl="0">
              <a:lnSpc>
                <a:spcPct val="115000"/>
              </a:lnSpc>
              <a:spcBef>
                <a:spcPts val="700"/>
              </a:spcBef>
              <a:spcAft>
                <a:spcPts val="0"/>
              </a:spcAft>
              <a:buClr>
                <a:schemeClr val="dk1"/>
              </a:buClr>
              <a:buSzPts val="4800"/>
              <a:buChar char="●"/>
            </a:pPr>
            <a:r>
              <a:rPr lang="en-US" sz="4800" dirty="0">
                <a:solidFill>
                  <a:schemeClr val="dk1"/>
                </a:solidFill>
              </a:rPr>
              <a:t>The most common type of skin cancer among any age group was Melanocytic nevi in both male and female. </a:t>
            </a:r>
            <a:endParaRPr sz="4800" dirty="0">
              <a:solidFill>
                <a:schemeClr val="dk1"/>
              </a:solidFill>
            </a:endParaRPr>
          </a:p>
          <a:p>
            <a:pPr marL="457200" lvl="0" indent="0" algn="l" rtl="0">
              <a:lnSpc>
                <a:spcPct val="115000"/>
              </a:lnSpc>
              <a:spcBef>
                <a:spcPts val="700"/>
              </a:spcBef>
              <a:spcAft>
                <a:spcPts val="0"/>
              </a:spcAft>
              <a:buNone/>
            </a:pPr>
            <a:endParaRPr sz="4800" dirty="0">
              <a:solidFill>
                <a:schemeClr val="dk1"/>
              </a:solidFill>
            </a:endParaRPr>
          </a:p>
          <a:p>
            <a:pPr marL="457200" lvl="0" indent="-533400" algn="l" rtl="0">
              <a:lnSpc>
                <a:spcPct val="115000"/>
              </a:lnSpc>
              <a:spcBef>
                <a:spcPts val="700"/>
              </a:spcBef>
              <a:spcAft>
                <a:spcPts val="0"/>
              </a:spcAft>
              <a:buClr>
                <a:schemeClr val="dk1"/>
              </a:buClr>
              <a:buSzPts val="4800"/>
              <a:buChar char="●"/>
            </a:pPr>
            <a:r>
              <a:rPr lang="en-US" sz="4800" dirty="0">
                <a:solidFill>
                  <a:schemeClr val="dk1"/>
                </a:solidFill>
              </a:rPr>
              <a:t>The more dominant location for skin cancer in the Back of the body followed very closely by the lower extremities.  </a:t>
            </a:r>
            <a:endParaRPr sz="4800" dirty="0">
              <a:solidFill>
                <a:schemeClr val="dk1"/>
              </a:solidFill>
            </a:endParaRPr>
          </a:p>
          <a:p>
            <a:pPr lvl="0" algn="l" rtl="0">
              <a:lnSpc>
                <a:spcPct val="115000"/>
              </a:lnSpc>
              <a:spcBef>
                <a:spcPts val="0"/>
              </a:spcBef>
              <a:spcAft>
                <a:spcPts val="0"/>
              </a:spcAft>
              <a:buClr>
                <a:schemeClr val="dk1"/>
              </a:buClr>
              <a:buSzPts val="4800"/>
            </a:pPr>
            <a:endParaRPr sz="4800" dirty="0">
              <a:solidFill>
                <a:schemeClr val="dk1"/>
              </a:solidFill>
            </a:endParaRPr>
          </a:p>
          <a:p>
            <a:pPr marL="0" marR="0" lvl="0" indent="0" algn="l" rtl="0">
              <a:lnSpc>
                <a:spcPct val="100000"/>
              </a:lnSpc>
              <a:spcBef>
                <a:spcPts val="700"/>
              </a:spcBef>
              <a:spcAft>
                <a:spcPts val="0"/>
              </a:spcAft>
              <a:buClr>
                <a:srgbClr val="000000"/>
              </a:buClr>
              <a:buSzPts val="6000"/>
              <a:buFont typeface="Arial"/>
              <a:buNone/>
            </a:pPr>
            <a:endParaRPr sz="6000" b="1" dirty="0">
              <a:solidFill>
                <a:srgbClr val="262626"/>
              </a:solidFill>
              <a:latin typeface="Poppins"/>
              <a:ea typeface="Poppins"/>
              <a:cs typeface="Poppins"/>
              <a:sym typeface="Poppins"/>
            </a:endParaRPr>
          </a:p>
        </p:txBody>
      </p:sp>
      <p:sp>
        <p:nvSpPr>
          <p:cNvPr id="435" name="Google Shape;435;p16"/>
          <p:cNvSpPr txBox="1"/>
          <p:nvPr/>
        </p:nvSpPr>
        <p:spPr>
          <a:xfrm>
            <a:off x="1839556" y="1171551"/>
            <a:ext cx="1191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A848"/>
                </a:solidFill>
                <a:latin typeface="Open Sans"/>
                <a:ea typeface="Open Sans"/>
                <a:cs typeface="Open Sans"/>
                <a:sym typeface="Open Sans"/>
              </a:rPr>
              <a:t>Final</a:t>
            </a:r>
            <a:endParaRPr sz="1400" b="0" i="0" u="none" strike="noStrike" cap="none" dirty="0">
              <a:solidFill>
                <a:srgbClr val="000000"/>
              </a:solidFill>
              <a:latin typeface="Arial"/>
              <a:ea typeface="Arial"/>
              <a:cs typeface="Arial"/>
              <a:sym typeface="Arial"/>
            </a:endParaRPr>
          </a:p>
        </p:txBody>
      </p:sp>
      <p:sp>
        <p:nvSpPr>
          <p:cNvPr id="436" name="Google Shape;436;p16"/>
          <p:cNvSpPr txBox="1"/>
          <p:nvPr/>
        </p:nvSpPr>
        <p:spPr>
          <a:xfrm>
            <a:off x="1947028" y="1837923"/>
            <a:ext cx="102426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dirty="0">
                <a:solidFill>
                  <a:srgbClr val="262626"/>
                </a:solidFill>
                <a:latin typeface="Poppins"/>
                <a:ea typeface="Poppins"/>
                <a:cs typeface="Poppins"/>
                <a:sym typeface="Poppins"/>
              </a:rPr>
              <a:t>Summary</a:t>
            </a:r>
            <a:endParaRPr sz="6600" b="1" i="0" u="none" strike="noStrike" cap="none" dirty="0">
              <a:solidFill>
                <a:srgbClr val="262626"/>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7"/>
          <p:cNvSpPr txBox="1"/>
          <p:nvPr/>
        </p:nvSpPr>
        <p:spPr>
          <a:xfrm>
            <a:off x="1946928" y="2515573"/>
            <a:ext cx="10242489"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i="0" u="none" strike="noStrike" cap="none">
                <a:solidFill>
                  <a:srgbClr val="262626"/>
                </a:solidFill>
                <a:latin typeface="Poppins"/>
                <a:ea typeface="Poppins"/>
                <a:cs typeface="Poppins"/>
                <a:sym typeface="Poppins"/>
              </a:rPr>
              <a:t>RESOURCES</a:t>
            </a:r>
            <a:endParaRPr sz="6600" b="1" i="0" u="none" strike="noStrike" cap="none">
              <a:solidFill>
                <a:srgbClr val="262626"/>
              </a:solidFill>
              <a:latin typeface="Poppins"/>
              <a:ea typeface="Poppins"/>
              <a:cs typeface="Poppins"/>
              <a:sym typeface="Poppins"/>
            </a:endParaRPr>
          </a:p>
        </p:txBody>
      </p:sp>
      <p:sp>
        <p:nvSpPr>
          <p:cNvPr id="442" name="Google Shape;442;p17"/>
          <p:cNvSpPr txBox="1"/>
          <p:nvPr/>
        </p:nvSpPr>
        <p:spPr>
          <a:xfrm>
            <a:off x="1946929" y="1937663"/>
            <a:ext cx="15247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A848"/>
                </a:solidFill>
                <a:latin typeface="Open Sans"/>
                <a:ea typeface="Open Sans"/>
                <a:cs typeface="Open Sans"/>
                <a:sym typeface="Open Sans"/>
              </a:rPr>
              <a:t>Cited  </a:t>
            </a:r>
            <a:endParaRPr sz="1400" b="0" i="0" u="none" strike="noStrike" cap="none">
              <a:solidFill>
                <a:srgbClr val="000000"/>
              </a:solidFill>
              <a:latin typeface="Arial"/>
              <a:ea typeface="Arial"/>
              <a:cs typeface="Arial"/>
              <a:sym typeface="Arial"/>
            </a:endParaRPr>
          </a:p>
        </p:txBody>
      </p:sp>
      <p:sp>
        <p:nvSpPr>
          <p:cNvPr id="443" name="Google Shape;443;p17"/>
          <p:cNvSpPr txBox="1"/>
          <p:nvPr/>
        </p:nvSpPr>
        <p:spPr>
          <a:xfrm>
            <a:off x="3471705" y="4670305"/>
            <a:ext cx="8109138" cy="32760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3200"/>
              <a:buFont typeface="Arial"/>
              <a:buNone/>
            </a:pPr>
            <a:r>
              <a:rPr lang="en-US" sz="3200" b="0" i="0" u="none" strike="noStrike" cap="none" dirty="0">
                <a:solidFill>
                  <a:srgbClr val="7F7F7F"/>
                </a:solidFill>
                <a:latin typeface="Open Sans"/>
                <a:ea typeface="Open Sans"/>
                <a:cs typeface="Open Sans"/>
                <a:sym typeface="Open Sans"/>
              </a:rPr>
              <a:t>Kaggle</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200"/>
              <a:buFont typeface="Arial"/>
              <a:buNone/>
            </a:pPr>
            <a:r>
              <a:rPr lang="en-US" sz="3200" b="0"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Skin Cancer MNIST: HAM10000 | Kaggle</a:t>
            </a:r>
            <a:endParaRPr sz="3200" b="0" i="0" u="none" strike="noStrike" cap="none" dirty="0">
              <a:solidFill>
                <a:srgbClr val="7F7F7F"/>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3200"/>
              <a:buFont typeface="Arial"/>
              <a:buNone/>
            </a:pPr>
            <a:r>
              <a:rPr lang="en-US" sz="3200" b="0" i="0" u="none" strike="noStrike" cap="none" dirty="0">
                <a:solidFill>
                  <a:srgbClr val="7F7F7F"/>
                </a:solidFill>
                <a:latin typeface="Open Sans"/>
                <a:ea typeface="Open Sans"/>
                <a:cs typeface="Open Sans"/>
                <a:sym typeface="Open Sans"/>
              </a:rPr>
              <a:t>CDC</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dirty="0">
                <a:solidFill>
                  <a:schemeClr val="dk1"/>
                </a:solidFill>
                <a:latin typeface="Calibri"/>
                <a:ea typeface="Calibri"/>
                <a:cs typeface="Calibri"/>
                <a:sym typeface="Calibri"/>
              </a:rPr>
              <a:t>:</a:t>
            </a:r>
            <a:r>
              <a:rPr lang="en-US" sz="2000" b="0" i="0" u="sng" strike="noStrike" cap="none" dirty="0">
                <a:solidFill>
                  <a:schemeClr val="hlink"/>
                </a:solidFill>
                <a:latin typeface="Calibri"/>
                <a:ea typeface="Calibri"/>
                <a:cs typeface="Calibri"/>
                <a:sym typeface="Calibri"/>
                <a:hlinkClick r:id="rId4"/>
              </a:rPr>
              <a:t>Skin Cancer Facts &amp; Statistics - The Skin Cancer Foundation</a:t>
            </a:r>
            <a:endParaRPr sz="2000" b="0" i="0" u="none" strike="noStrike" cap="none"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200"/>
              <a:buFont typeface="Arial"/>
              <a:buNone/>
            </a:pPr>
            <a:endParaRPr sz="3200" b="0" i="0" u="none" strike="noStrike" cap="none" dirty="0">
              <a:solidFill>
                <a:srgbClr val="7F7F7F"/>
              </a:solidFill>
              <a:latin typeface="Open Sans"/>
              <a:ea typeface="Open Sans"/>
              <a:cs typeface="Open Sans"/>
              <a:sym typeface="Open Sans"/>
            </a:endParaRPr>
          </a:p>
        </p:txBody>
      </p:sp>
      <p:sp>
        <p:nvSpPr>
          <p:cNvPr id="444" name="Google Shape;444;p17"/>
          <p:cNvSpPr txBox="1"/>
          <p:nvPr/>
        </p:nvSpPr>
        <p:spPr>
          <a:xfrm>
            <a:off x="3471705" y="4127477"/>
            <a:ext cx="562932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262626"/>
                </a:solidFill>
                <a:latin typeface="Poppins"/>
                <a:ea typeface="Poppins"/>
                <a:cs typeface="Poppins"/>
                <a:sym typeface="Poppins"/>
              </a:rPr>
              <a:t>Data Source :</a:t>
            </a:r>
            <a:endParaRPr sz="1400" b="0" i="0" u="none" strike="noStrike" cap="none">
              <a:solidFill>
                <a:srgbClr val="000000"/>
              </a:solidFill>
              <a:latin typeface="Arial"/>
              <a:ea typeface="Arial"/>
              <a:cs typeface="Arial"/>
              <a:sym typeface="Arial"/>
            </a:endParaRPr>
          </a:p>
        </p:txBody>
      </p:sp>
      <p:sp>
        <p:nvSpPr>
          <p:cNvPr id="445" name="Google Shape;445;p17"/>
          <p:cNvSpPr txBox="1"/>
          <p:nvPr/>
        </p:nvSpPr>
        <p:spPr>
          <a:xfrm>
            <a:off x="3493182" y="9945712"/>
            <a:ext cx="8109138" cy="28007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sng" strike="noStrike" cap="none">
                <a:solidFill>
                  <a:srgbClr val="7F7F7F"/>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CDC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What Can I Do to Reduce My Risk of Skin Cancer? | CDC</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ISIC Archive (isic-archive.com)</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Envato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Download 333 Skin Cancer Photos - Envato Elements</a:t>
            </a:r>
            <a:endParaRPr sz="2400" b="0" i="0" u="none" strike="noStrike" cap="none">
              <a:solidFill>
                <a:schemeClr val="dk1"/>
              </a:solidFill>
              <a:latin typeface="Calibri"/>
              <a:ea typeface="Calibri"/>
              <a:cs typeface="Calibri"/>
              <a:sym typeface="Calibri"/>
            </a:endParaRPr>
          </a:p>
        </p:txBody>
      </p:sp>
      <p:sp>
        <p:nvSpPr>
          <p:cNvPr id="446" name="Google Shape;446;p17"/>
          <p:cNvSpPr txBox="1"/>
          <p:nvPr/>
        </p:nvSpPr>
        <p:spPr>
          <a:xfrm>
            <a:off x="3471704" y="8176579"/>
            <a:ext cx="5629327"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262626"/>
                </a:solidFill>
                <a:latin typeface="Poppins"/>
                <a:ea typeface="Poppins"/>
                <a:cs typeface="Poppins"/>
                <a:sym typeface="Poppins"/>
              </a:rPr>
              <a:t>Photo Sources: </a:t>
            </a:r>
            <a:endParaRPr sz="4400" b="1" i="0" u="none" strike="noStrike" cap="none">
              <a:solidFill>
                <a:srgbClr val="262626"/>
              </a:solidFill>
              <a:latin typeface="Poppins"/>
              <a:ea typeface="Poppins"/>
              <a:cs typeface="Poppins"/>
              <a:sym typeface="Poppins"/>
            </a:endParaRPr>
          </a:p>
        </p:txBody>
      </p:sp>
      <p:sp>
        <p:nvSpPr>
          <p:cNvPr id="447" name="Google Shape;447;p17"/>
          <p:cNvSpPr/>
          <p:nvPr/>
        </p:nvSpPr>
        <p:spPr>
          <a:xfrm>
            <a:off x="-2982974" y="10730542"/>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48" name="Google Shape;448;p17"/>
          <p:cNvPicPr preferRelativeResize="0">
            <a:picLocks noGrp="1"/>
          </p:cNvPicPr>
          <p:nvPr>
            <p:ph type="pic" idx="3"/>
          </p:nvPr>
        </p:nvPicPr>
        <p:blipFill rotWithShape="1">
          <a:blip r:embed="rId8">
            <a:alphaModFix/>
          </a:blip>
          <a:srcRect l="37595" r="37595"/>
          <a:stretch/>
        </p:blipFill>
        <p:spPr>
          <a:xfrm>
            <a:off x="13812253" y="0"/>
            <a:ext cx="10242489" cy="13716000"/>
          </a:xfrm>
          <a:prstGeom prst="rect">
            <a:avLst/>
          </a:prstGeom>
          <a:solidFill>
            <a:schemeClr val="lt1"/>
          </a:solidFill>
          <a:ln>
            <a:noFill/>
          </a:ln>
        </p:spPr>
      </p:pic>
      <p:sp>
        <p:nvSpPr>
          <p:cNvPr id="449" name="Google Shape;449;p17"/>
          <p:cNvSpPr/>
          <p:nvPr/>
        </p:nvSpPr>
        <p:spPr>
          <a:xfrm>
            <a:off x="13739739" y="0"/>
            <a:ext cx="10639499" cy="13700552"/>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17"/>
          <p:cNvSpPr txBox="1"/>
          <p:nvPr/>
        </p:nvSpPr>
        <p:spPr>
          <a:xfrm>
            <a:off x="15206875" y="5177375"/>
            <a:ext cx="79548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5"/>
          <p:cNvSpPr/>
          <p:nvPr/>
        </p:nvSpPr>
        <p:spPr>
          <a:xfrm>
            <a:off x="0" y="0"/>
            <a:ext cx="24373200" cy="137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15"/>
          <p:cNvSpPr txBox="1"/>
          <p:nvPr/>
        </p:nvSpPr>
        <p:spPr>
          <a:xfrm>
            <a:off x="2435217" y="1104218"/>
            <a:ext cx="7200300" cy="10863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0700"/>
              <a:buFont typeface="Arial"/>
              <a:buNone/>
            </a:pPr>
            <a:r>
              <a:rPr lang="en-US" sz="10700" b="1">
                <a:solidFill>
                  <a:schemeClr val="dk1"/>
                </a:solidFill>
                <a:latin typeface="Calibri"/>
                <a:ea typeface="Calibri"/>
                <a:cs typeface="Calibri"/>
                <a:sym typeface="Calibri"/>
              </a:rPr>
              <a:t>The Data </a:t>
            </a:r>
            <a:r>
              <a:rPr lang="en-US" sz="107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rot="5400000">
            <a:off x="5086097" y="6517434"/>
            <a:ext cx="8961120" cy="36569"/>
          </a:xfrm>
          <a:custGeom>
            <a:avLst/>
            <a:gdLst/>
            <a:ahLst/>
            <a:cxnLst/>
            <a:rect l="l" t="t" r="r" b="b"/>
            <a:pathLst>
              <a:path w="8961120" h="36569" fill="none" extrusionOk="0">
                <a:moveTo>
                  <a:pt x="0" y="0"/>
                </a:moveTo>
                <a:cubicBezTo>
                  <a:pt x="190213" y="-28232"/>
                  <a:pt x="365766" y="51753"/>
                  <a:pt x="599706" y="0"/>
                </a:cubicBezTo>
                <a:cubicBezTo>
                  <a:pt x="835604" y="-4941"/>
                  <a:pt x="1088617" y="-16530"/>
                  <a:pt x="1289023" y="0"/>
                </a:cubicBezTo>
                <a:cubicBezTo>
                  <a:pt x="1476783" y="50083"/>
                  <a:pt x="1858577" y="-33881"/>
                  <a:pt x="2067951" y="0"/>
                </a:cubicBezTo>
                <a:cubicBezTo>
                  <a:pt x="2259885" y="28862"/>
                  <a:pt x="2506149" y="21498"/>
                  <a:pt x="2667656" y="0"/>
                </a:cubicBezTo>
                <a:cubicBezTo>
                  <a:pt x="2810238" y="29312"/>
                  <a:pt x="3136793" y="-8765"/>
                  <a:pt x="3356973" y="0"/>
                </a:cubicBezTo>
                <a:cubicBezTo>
                  <a:pt x="3549561" y="-60673"/>
                  <a:pt x="3800903" y="61174"/>
                  <a:pt x="4225513" y="0"/>
                </a:cubicBezTo>
                <a:cubicBezTo>
                  <a:pt x="4590843" y="-21641"/>
                  <a:pt x="4586180" y="11914"/>
                  <a:pt x="4735607" y="0"/>
                </a:cubicBezTo>
                <a:cubicBezTo>
                  <a:pt x="4919739" y="-56898"/>
                  <a:pt x="5255936" y="52067"/>
                  <a:pt x="5514535" y="0"/>
                </a:cubicBezTo>
                <a:cubicBezTo>
                  <a:pt x="5824899" y="7570"/>
                  <a:pt x="5844853" y="27357"/>
                  <a:pt x="6024630" y="0"/>
                </a:cubicBezTo>
                <a:cubicBezTo>
                  <a:pt x="6197950" y="-30859"/>
                  <a:pt x="6515428" y="-8774"/>
                  <a:pt x="6713947" y="0"/>
                </a:cubicBezTo>
                <a:cubicBezTo>
                  <a:pt x="6796739" y="-6"/>
                  <a:pt x="6930947" y="-14963"/>
                  <a:pt x="7103411" y="0"/>
                </a:cubicBezTo>
                <a:cubicBezTo>
                  <a:pt x="7275875" y="14963"/>
                  <a:pt x="7298731" y="-14405"/>
                  <a:pt x="7492875" y="0"/>
                </a:cubicBezTo>
                <a:cubicBezTo>
                  <a:pt x="7693680" y="809"/>
                  <a:pt x="7776809" y="-29433"/>
                  <a:pt x="7913358" y="0"/>
                </a:cubicBezTo>
                <a:cubicBezTo>
                  <a:pt x="8057634" y="-145"/>
                  <a:pt x="8196856" y="30641"/>
                  <a:pt x="8333842" y="0"/>
                </a:cubicBezTo>
                <a:cubicBezTo>
                  <a:pt x="8455909" y="-30298"/>
                  <a:pt x="8816216" y="33813"/>
                  <a:pt x="8961120" y="0"/>
                </a:cubicBezTo>
                <a:cubicBezTo>
                  <a:pt x="8961586" y="12217"/>
                  <a:pt x="8960652" y="29047"/>
                  <a:pt x="8961120" y="36569"/>
                </a:cubicBezTo>
                <a:cubicBezTo>
                  <a:pt x="8647895" y="-1825"/>
                  <a:pt x="8429759" y="31104"/>
                  <a:pt x="8182192" y="36569"/>
                </a:cubicBezTo>
                <a:cubicBezTo>
                  <a:pt x="7902260" y="85375"/>
                  <a:pt x="7638406" y="38832"/>
                  <a:pt x="7492875" y="36569"/>
                </a:cubicBezTo>
                <a:cubicBezTo>
                  <a:pt x="7348227" y="24359"/>
                  <a:pt x="7135139" y="13292"/>
                  <a:pt x="6893169" y="36569"/>
                </a:cubicBezTo>
                <a:cubicBezTo>
                  <a:pt x="6584246" y="75241"/>
                  <a:pt x="6332059" y="-3087"/>
                  <a:pt x="6114241" y="36569"/>
                </a:cubicBezTo>
                <a:cubicBezTo>
                  <a:pt x="5883990" y="40075"/>
                  <a:pt x="5601568" y="74180"/>
                  <a:pt x="5424924" y="36569"/>
                </a:cubicBezTo>
                <a:cubicBezTo>
                  <a:pt x="5218697" y="62267"/>
                  <a:pt x="4850314" y="79876"/>
                  <a:pt x="4556385" y="36569"/>
                </a:cubicBezTo>
                <a:cubicBezTo>
                  <a:pt x="4217986" y="33877"/>
                  <a:pt x="4039662" y="27193"/>
                  <a:pt x="3687846" y="36569"/>
                </a:cubicBezTo>
                <a:cubicBezTo>
                  <a:pt x="3305346" y="14928"/>
                  <a:pt x="3085854" y="-7211"/>
                  <a:pt x="2908917" y="36569"/>
                </a:cubicBezTo>
                <a:cubicBezTo>
                  <a:pt x="2778494" y="16827"/>
                  <a:pt x="2498806" y="53960"/>
                  <a:pt x="2129989" y="36569"/>
                </a:cubicBezTo>
                <a:cubicBezTo>
                  <a:pt x="1791370" y="-3791"/>
                  <a:pt x="1656718" y="47243"/>
                  <a:pt x="1351061" y="36569"/>
                </a:cubicBezTo>
                <a:cubicBezTo>
                  <a:pt x="1049432" y="36855"/>
                  <a:pt x="1057414" y="22743"/>
                  <a:pt x="840967" y="36569"/>
                </a:cubicBezTo>
                <a:cubicBezTo>
                  <a:pt x="624196" y="12724"/>
                  <a:pt x="308883" y="57849"/>
                  <a:pt x="0" y="36569"/>
                </a:cubicBezTo>
                <a:cubicBezTo>
                  <a:pt x="2908" y="28641"/>
                  <a:pt x="-2751" y="15001"/>
                  <a:pt x="0" y="0"/>
                </a:cubicBezTo>
                <a:close/>
              </a:path>
              <a:path w="8961120" h="36569" extrusionOk="0">
                <a:moveTo>
                  <a:pt x="0" y="0"/>
                </a:moveTo>
                <a:cubicBezTo>
                  <a:pt x="200453" y="14646"/>
                  <a:pt x="334344" y="1037"/>
                  <a:pt x="599706" y="0"/>
                </a:cubicBezTo>
                <a:cubicBezTo>
                  <a:pt x="871094" y="-10066"/>
                  <a:pt x="849810" y="-1830"/>
                  <a:pt x="1020189" y="0"/>
                </a:cubicBezTo>
                <a:cubicBezTo>
                  <a:pt x="1227022" y="-13278"/>
                  <a:pt x="1656447" y="-22544"/>
                  <a:pt x="1888728" y="0"/>
                </a:cubicBezTo>
                <a:cubicBezTo>
                  <a:pt x="2155621" y="63042"/>
                  <a:pt x="2322197" y="-24389"/>
                  <a:pt x="2488434" y="0"/>
                </a:cubicBezTo>
                <a:cubicBezTo>
                  <a:pt x="2646196" y="13840"/>
                  <a:pt x="2800386" y="6764"/>
                  <a:pt x="3088140" y="0"/>
                </a:cubicBezTo>
                <a:cubicBezTo>
                  <a:pt x="3414375" y="-54468"/>
                  <a:pt x="3659312" y="27230"/>
                  <a:pt x="3956679" y="0"/>
                </a:cubicBezTo>
                <a:cubicBezTo>
                  <a:pt x="4262238" y="-14248"/>
                  <a:pt x="4243587" y="5913"/>
                  <a:pt x="4466774" y="0"/>
                </a:cubicBezTo>
                <a:cubicBezTo>
                  <a:pt x="4707647" y="-46190"/>
                  <a:pt x="5151526" y="-18552"/>
                  <a:pt x="5335313" y="0"/>
                </a:cubicBezTo>
                <a:cubicBezTo>
                  <a:pt x="5544589" y="16782"/>
                  <a:pt x="6000844" y="-11141"/>
                  <a:pt x="6203852" y="0"/>
                </a:cubicBezTo>
                <a:cubicBezTo>
                  <a:pt x="6422418" y="-42084"/>
                  <a:pt x="6632209" y="-23492"/>
                  <a:pt x="6893169" y="0"/>
                </a:cubicBezTo>
                <a:cubicBezTo>
                  <a:pt x="7149521" y="36974"/>
                  <a:pt x="7552890" y="10735"/>
                  <a:pt x="7761709" y="0"/>
                </a:cubicBezTo>
                <a:cubicBezTo>
                  <a:pt x="7935492" y="-62639"/>
                  <a:pt x="8152157" y="-16887"/>
                  <a:pt x="8361414" y="0"/>
                </a:cubicBezTo>
                <a:cubicBezTo>
                  <a:pt x="8561122" y="16045"/>
                  <a:pt x="8758509" y="26817"/>
                  <a:pt x="8961120" y="0"/>
                </a:cubicBezTo>
                <a:cubicBezTo>
                  <a:pt x="8961810" y="18066"/>
                  <a:pt x="8961157" y="25938"/>
                  <a:pt x="8961120" y="36569"/>
                </a:cubicBezTo>
                <a:cubicBezTo>
                  <a:pt x="8692971" y="40404"/>
                  <a:pt x="8572976" y="74060"/>
                  <a:pt x="8271803" y="36569"/>
                </a:cubicBezTo>
                <a:cubicBezTo>
                  <a:pt x="7973060" y="16124"/>
                  <a:pt x="7877507" y="66932"/>
                  <a:pt x="7582486" y="36569"/>
                </a:cubicBezTo>
                <a:cubicBezTo>
                  <a:pt x="7267710" y="-15738"/>
                  <a:pt x="7121749" y="80191"/>
                  <a:pt x="6713947" y="36569"/>
                </a:cubicBezTo>
                <a:cubicBezTo>
                  <a:pt x="6305400" y="16055"/>
                  <a:pt x="6305891" y="24702"/>
                  <a:pt x="6024630" y="36569"/>
                </a:cubicBezTo>
                <a:cubicBezTo>
                  <a:pt x="5747178" y="40345"/>
                  <a:pt x="5723009" y="27773"/>
                  <a:pt x="5604147" y="36569"/>
                </a:cubicBezTo>
                <a:cubicBezTo>
                  <a:pt x="5480103" y="49699"/>
                  <a:pt x="5318920" y="60673"/>
                  <a:pt x="5094052" y="36569"/>
                </a:cubicBezTo>
                <a:cubicBezTo>
                  <a:pt x="4895910" y="34773"/>
                  <a:pt x="4454825" y="7991"/>
                  <a:pt x="4225513" y="36569"/>
                </a:cubicBezTo>
                <a:cubicBezTo>
                  <a:pt x="4011116" y="49710"/>
                  <a:pt x="3836203" y="63964"/>
                  <a:pt x="3536196" y="36569"/>
                </a:cubicBezTo>
                <a:cubicBezTo>
                  <a:pt x="3229980" y="25540"/>
                  <a:pt x="3217176" y="26561"/>
                  <a:pt x="3026101" y="36569"/>
                </a:cubicBezTo>
                <a:cubicBezTo>
                  <a:pt x="2834184" y="62648"/>
                  <a:pt x="2479118" y="11006"/>
                  <a:pt x="2336784" y="36569"/>
                </a:cubicBezTo>
                <a:cubicBezTo>
                  <a:pt x="2178643" y="86725"/>
                  <a:pt x="2029883" y="31606"/>
                  <a:pt x="1916301" y="36569"/>
                </a:cubicBezTo>
                <a:cubicBezTo>
                  <a:pt x="1726832" y="21722"/>
                  <a:pt x="1653997" y="30586"/>
                  <a:pt x="1495818" y="36569"/>
                </a:cubicBezTo>
                <a:cubicBezTo>
                  <a:pt x="1314817" y="44124"/>
                  <a:pt x="1113318" y="74331"/>
                  <a:pt x="806501" y="36569"/>
                </a:cubicBezTo>
                <a:cubicBezTo>
                  <a:pt x="523399" y="22419"/>
                  <a:pt x="389232" y="19941"/>
                  <a:pt x="0" y="36569"/>
                </a:cubicBezTo>
                <a:cubicBezTo>
                  <a:pt x="-2712" y="24523"/>
                  <a:pt x="1073" y="12417"/>
                  <a:pt x="0" y="0"/>
                </a:cubicBezTo>
                <a:close/>
              </a:path>
              <a:path w="8961120" h="36569" fill="none" extrusionOk="0">
                <a:moveTo>
                  <a:pt x="0" y="0"/>
                </a:moveTo>
                <a:cubicBezTo>
                  <a:pt x="118018" y="-29805"/>
                  <a:pt x="323546" y="39083"/>
                  <a:pt x="599706" y="0"/>
                </a:cubicBezTo>
                <a:cubicBezTo>
                  <a:pt x="882993" y="-10299"/>
                  <a:pt x="1014678" y="-21100"/>
                  <a:pt x="1289023" y="0"/>
                </a:cubicBezTo>
                <a:cubicBezTo>
                  <a:pt x="1483122" y="58031"/>
                  <a:pt x="1856950" y="6004"/>
                  <a:pt x="2067951" y="0"/>
                </a:cubicBezTo>
                <a:cubicBezTo>
                  <a:pt x="2256375" y="18242"/>
                  <a:pt x="2510593" y="12240"/>
                  <a:pt x="2667656" y="0"/>
                </a:cubicBezTo>
                <a:cubicBezTo>
                  <a:pt x="2993064" y="16071"/>
                  <a:pt x="3161914" y="16571"/>
                  <a:pt x="3356973" y="0"/>
                </a:cubicBezTo>
                <a:cubicBezTo>
                  <a:pt x="3615357" y="-52359"/>
                  <a:pt x="3854315" y="39101"/>
                  <a:pt x="4225513" y="0"/>
                </a:cubicBezTo>
                <a:cubicBezTo>
                  <a:pt x="4600052" y="-31483"/>
                  <a:pt x="4584376" y="24241"/>
                  <a:pt x="4735607" y="0"/>
                </a:cubicBezTo>
                <a:cubicBezTo>
                  <a:pt x="4838929" y="-65337"/>
                  <a:pt x="5217983" y="62461"/>
                  <a:pt x="5514535" y="0"/>
                </a:cubicBezTo>
                <a:cubicBezTo>
                  <a:pt x="5820130" y="6865"/>
                  <a:pt x="5851591" y="23826"/>
                  <a:pt x="6024630" y="0"/>
                </a:cubicBezTo>
                <a:cubicBezTo>
                  <a:pt x="6211300" y="15890"/>
                  <a:pt x="6518740" y="-3755"/>
                  <a:pt x="6713947" y="0"/>
                </a:cubicBezTo>
                <a:cubicBezTo>
                  <a:pt x="6795618" y="5121"/>
                  <a:pt x="7014889" y="7953"/>
                  <a:pt x="7111200" y="0"/>
                </a:cubicBezTo>
                <a:cubicBezTo>
                  <a:pt x="7207511" y="-7953"/>
                  <a:pt x="7354938" y="-3507"/>
                  <a:pt x="7492875" y="0"/>
                </a:cubicBezTo>
                <a:cubicBezTo>
                  <a:pt x="7683361" y="-13679"/>
                  <a:pt x="7768889" y="-13684"/>
                  <a:pt x="7913358" y="0"/>
                </a:cubicBezTo>
                <a:cubicBezTo>
                  <a:pt x="8049896" y="3541"/>
                  <a:pt x="8196421" y="29025"/>
                  <a:pt x="8333842" y="0"/>
                </a:cubicBezTo>
                <a:cubicBezTo>
                  <a:pt x="8464504" y="-28100"/>
                  <a:pt x="8820395" y="26601"/>
                  <a:pt x="8961120" y="0"/>
                </a:cubicBezTo>
                <a:cubicBezTo>
                  <a:pt x="8962840" y="12060"/>
                  <a:pt x="8961704" y="28570"/>
                  <a:pt x="8961120" y="36569"/>
                </a:cubicBezTo>
                <a:cubicBezTo>
                  <a:pt x="8660572" y="-14211"/>
                  <a:pt x="8444082" y="28071"/>
                  <a:pt x="8182192" y="36569"/>
                </a:cubicBezTo>
                <a:cubicBezTo>
                  <a:pt x="7927630" y="48334"/>
                  <a:pt x="7654283" y="79600"/>
                  <a:pt x="7492875" y="36569"/>
                </a:cubicBezTo>
                <a:cubicBezTo>
                  <a:pt x="7357622" y="15371"/>
                  <a:pt x="7160940" y="7377"/>
                  <a:pt x="6893169" y="36569"/>
                </a:cubicBezTo>
                <a:cubicBezTo>
                  <a:pt x="6671852" y="67103"/>
                  <a:pt x="6309740" y="58486"/>
                  <a:pt x="6114241" y="36569"/>
                </a:cubicBezTo>
                <a:cubicBezTo>
                  <a:pt x="5896268" y="17336"/>
                  <a:pt x="5639459" y="89571"/>
                  <a:pt x="5424924" y="36569"/>
                </a:cubicBezTo>
                <a:cubicBezTo>
                  <a:pt x="5257972" y="76221"/>
                  <a:pt x="4973505" y="90821"/>
                  <a:pt x="4556385" y="36569"/>
                </a:cubicBezTo>
                <a:cubicBezTo>
                  <a:pt x="4217392" y="38150"/>
                  <a:pt x="4095196" y="24745"/>
                  <a:pt x="3687846" y="36569"/>
                </a:cubicBezTo>
                <a:cubicBezTo>
                  <a:pt x="3321185" y="37538"/>
                  <a:pt x="3082472" y="37425"/>
                  <a:pt x="2908917" y="36569"/>
                </a:cubicBezTo>
                <a:cubicBezTo>
                  <a:pt x="2718585" y="36675"/>
                  <a:pt x="2474591" y="73170"/>
                  <a:pt x="2129989" y="36569"/>
                </a:cubicBezTo>
                <a:cubicBezTo>
                  <a:pt x="1767856" y="28652"/>
                  <a:pt x="1656969" y="31635"/>
                  <a:pt x="1351061" y="36569"/>
                </a:cubicBezTo>
                <a:cubicBezTo>
                  <a:pt x="1050833" y="41490"/>
                  <a:pt x="1056469" y="21508"/>
                  <a:pt x="840967" y="36569"/>
                </a:cubicBezTo>
                <a:cubicBezTo>
                  <a:pt x="621685" y="99994"/>
                  <a:pt x="355662" y="33445"/>
                  <a:pt x="0" y="36569"/>
                </a:cubicBezTo>
                <a:cubicBezTo>
                  <a:pt x="-1740" y="26369"/>
                  <a:pt x="-199" y="1312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15"/>
          <p:cNvSpPr txBox="1"/>
          <p:nvPr/>
        </p:nvSpPr>
        <p:spPr>
          <a:xfrm>
            <a:off x="10250833" y="1104182"/>
            <a:ext cx="12446100" cy="10863000"/>
          </a:xfrm>
          <a:prstGeom prst="rect">
            <a:avLst/>
          </a:prstGeom>
          <a:noFill/>
          <a:ln>
            <a:noFill/>
          </a:ln>
        </p:spPr>
        <p:txBody>
          <a:bodyPr spcFirstLastPara="1" wrap="square" lIns="91425" tIns="45700" rIns="91425" bIns="45700" anchor="ctr" anchorCtr="0">
            <a:normAutofit/>
          </a:bodyPr>
          <a:lstStyle/>
          <a:p>
            <a:pPr marL="0" lvl="0" indent="0" algn="ctr" rtl="0">
              <a:lnSpc>
                <a:spcPct val="122222"/>
              </a:lnSpc>
              <a:spcBef>
                <a:spcPts val="0"/>
              </a:spcBef>
              <a:spcAft>
                <a:spcPts val="0"/>
              </a:spcAft>
              <a:buClr>
                <a:schemeClr val="dk1"/>
              </a:buClr>
              <a:buSzPts val="1100"/>
              <a:buFont typeface="Arial"/>
              <a:buNone/>
            </a:pPr>
            <a:r>
              <a:rPr lang="en-US" sz="6100" b="1">
                <a:solidFill>
                  <a:srgbClr val="202124"/>
                </a:solidFill>
                <a:highlight>
                  <a:srgbClr val="FFFFFF"/>
                </a:highlight>
              </a:rPr>
              <a:t>Skin Cancer MNIST DenseNet</a:t>
            </a:r>
            <a:endParaRPr sz="6100" b="1">
              <a:solidFill>
                <a:srgbClr val="202124"/>
              </a:solidFill>
              <a:highlight>
                <a:srgbClr val="FFFFFF"/>
              </a:highlight>
            </a:endParaRPr>
          </a:p>
          <a:p>
            <a:pPr marL="0" lvl="0" indent="0" algn="ctr" rtl="0">
              <a:spcBef>
                <a:spcPts val="1200"/>
              </a:spcBef>
              <a:spcAft>
                <a:spcPts val="0"/>
              </a:spcAft>
              <a:buNone/>
            </a:pPr>
            <a:r>
              <a:rPr lang="en-US" sz="4600">
                <a:solidFill>
                  <a:srgbClr val="5F6368"/>
                </a:solidFill>
                <a:highlight>
                  <a:srgbClr val="FFFFFF"/>
                </a:highlight>
              </a:rPr>
              <a:t>Python · </a:t>
            </a:r>
            <a:r>
              <a:rPr lang="en-US" sz="4600">
                <a:solidFill>
                  <a:srgbClr val="202124"/>
                </a:solidFill>
                <a:highlight>
                  <a:srgbClr val="FFFFFF"/>
                </a:highlight>
                <a:uFill>
                  <a:noFill/>
                </a:uFill>
                <a:hlinkClick r:id="rId3">
                  <a:extLst>
                    <a:ext uri="{A12FA001-AC4F-418D-AE19-62706E023703}">
                      <ahyp:hlinkClr xmlns:ahyp="http://schemas.microsoft.com/office/drawing/2018/hyperlinkcolor" val="tx"/>
                    </a:ext>
                  </a:extLst>
                </a:hlinkClick>
              </a:rPr>
              <a:t>Skin Cancer MNIST: HAM10000</a:t>
            </a:r>
            <a:endParaRPr sz="4800"/>
          </a:p>
          <a:p>
            <a:pPr marL="0" lvl="0" indent="0" algn="ctr" rtl="0">
              <a:spcBef>
                <a:spcPts val="0"/>
              </a:spcBef>
              <a:spcAft>
                <a:spcPts val="0"/>
              </a:spcAft>
              <a:buNone/>
            </a:pP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b9ec167ea_0_249"/>
          <p:cNvSpPr/>
          <p:nvPr/>
        </p:nvSpPr>
        <p:spPr>
          <a:xfrm>
            <a:off x="21396265" y="10691588"/>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g11b9ec167ea_0_249"/>
          <p:cNvGrpSpPr/>
          <p:nvPr/>
        </p:nvGrpSpPr>
        <p:grpSpPr>
          <a:xfrm>
            <a:off x="1087218" y="1654156"/>
            <a:ext cx="8426830" cy="11057756"/>
            <a:chOff x="8172457" y="1228853"/>
            <a:chExt cx="3757616" cy="4930775"/>
          </a:xfrm>
        </p:grpSpPr>
        <p:grpSp>
          <p:nvGrpSpPr>
            <p:cNvPr id="241" name="Google Shape;241;g11b9ec167ea_0_249"/>
            <p:cNvGrpSpPr/>
            <p:nvPr/>
          </p:nvGrpSpPr>
          <p:grpSpPr>
            <a:xfrm>
              <a:off x="9678303" y="2730905"/>
              <a:ext cx="437428" cy="436855"/>
              <a:chOff x="8552656" y="2058988"/>
              <a:chExt cx="1144500" cy="1143000"/>
            </a:xfrm>
          </p:grpSpPr>
          <p:sp>
            <p:nvSpPr>
              <p:cNvPr id="242" name="Google Shape;242;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3" name="Google Shape;243;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44" name="Google Shape;244;g11b9ec167ea_0_249"/>
            <p:cNvGrpSpPr/>
            <p:nvPr/>
          </p:nvGrpSpPr>
          <p:grpSpPr>
            <a:xfrm>
              <a:off x="9729675" y="1940787"/>
              <a:ext cx="663581" cy="662711"/>
              <a:chOff x="8552656" y="2058988"/>
              <a:chExt cx="1144500" cy="1143000"/>
            </a:xfrm>
          </p:grpSpPr>
          <p:sp>
            <p:nvSpPr>
              <p:cNvPr id="245" name="Google Shape;245;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6" name="Google Shape;246;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47" name="Google Shape;247;g11b9ec167ea_0_249"/>
            <p:cNvGrpSpPr/>
            <p:nvPr/>
          </p:nvGrpSpPr>
          <p:grpSpPr>
            <a:xfrm>
              <a:off x="10195789" y="2638495"/>
              <a:ext cx="331905" cy="331470"/>
              <a:chOff x="8552656" y="2058988"/>
              <a:chExt cx="1144500" cy="1143000"/>
            </a:xfrm>
          </p:grpSpPr>
          <p:sp>
            <p:nvSpPr>
              <p:cNvPr id="248" name="Google Shape;248;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9" name="Google Shape;249;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sp>
          <p:nvSpPr>
            <p:cNvPr id="250" name="Google Shape;250;g11b9ec167ea_0_249"/>
            <p:cNvSpPr/>
            <p:nvPr/>
          </p:nvSpPr>
          <p:spPr>
            <a:xfrm>
              <a:off x="8172457" y="1228853"/>
              <a:ext cx="3757616" cy="4930775"/>
            </a:xfrm>
            <a:custGeom>
              <a:avLst/>
              <a:gdLst/>
              <a:ahLst/>
              <a:cxnLst/>
              <a:rect l="l" t="t" r="r" b="b"/>
              <a:pathLst>
                <a:path w="999" h="1312" extrusionOk="0">
                  <a:moveTo>
                    <a:pt x="975" y="1162"/>
                  </a:moveTo>
                  <a:cubicBezTo>
                    <a:pt x="950" y="1110"/>
                    <a:pt x="686" y="556"/>
                    <a:pt x="665" y="511"/>
                  </a:cubicBezTo>
                  <a:cubicBezTo>
                    <a:pt x="665" y="46"/>
                    <a:pt x="665" y="46"/>
                    <a:pt x="665" y="46"/>
                  </a:cubicBezTo>
                  <a:cubicBezTo>
                    <a:pt x="676" y="45"/>
                    <a:pt x="685" y="35"/>
                    <a:pt x="685" y="23"/>
                  </a:cubicBezTo>
                  <a:cubicBezTo>
                    <a:pt x="685" y="23"/>
                    <a:pt x="685" y="23"/>
                    <a:pt x="685" y="23"/>
                  </a:cubicBezTo>
                  <a:cubicBezTo>
                    <a:pt x="685" y="10"/>
                    <a:pt x="675" y="0"/>
                    <a:pt x="663" y="0"/>
                  </a:cubicBezTo>
                  <a:cubicBezTo>
                    <a:pt x="336" y="0"/>
                    <a:pt x="336" y="0"/>
                    <a:pt x="336" y="0"/>
                  </a:cubicBezTo>
                  <a:cubicBezTo>
                    <a:pt x="324" y="0"/>
                    <a:pt x="313" y="10"/>
                    <a:pt x="313" y="23"/>
                  </a:cubicBezTo>
                  <a:cubicBezTo>
                    <a:pt x="313" y="23"/>
                    <a:pt x="313" y="23"/>
                    <a:pt x="313" y="23"/>
                  </a:cubicBezTo>
                  <a:cubicBezTo>
                    <a:pt x="313" y="35"/>
                    <a:pt x="323" y="45"/>
                    <a:pt x="334" y="46"/>
                  </a:cubicBezTo>
                  <a:cubicBezTo>
                    <a:pt x="334" y="511"/>
                    <a:pt x="334" y="511"/>
                    <a:pt x="334" y="511"/>
                  </a:cubicBezTo>
                  <a:cubicBezTo>
                    <a:pt x="313" y="556"/>
                    <a:pt x="48" y="1110"/>
                    <a:pt x="24" y="1162"/>
                  </a:cubicBezTo>
                  <a:cubicBezTo>
                    <a:pt x="9" y="1193"/>
                    <a:pt x="0" y="1238"/>
                    <a:pt x="21" y="1272"/>
                  </a:cubicBezTo>
                  <a:cubicBezTo>
                    <a:pt x="33" y="1290"/>
                    <a:pt x="57" y="1312"/>
                    <a:pt x="110" y="1312"/>
                  </a:cubicBezTo>
                  <a:cubicBezTo>
                    <a:pt x="889" y="1312"/>
                    <a:pt x="889" y="1312"/>
                    <a:pt x="889" y="1312"/>
                  </a:cubicBezTo>
                  <a:cubicBezTo>
                    <a:pt x="941" y="1312"/>
                    <a:pt x="966" y="1290"/>
                    <a:pt x="977" y="1272"/>
                  </a:cubicBezTo>
                  <a:cubicBezTo>
                    <a:pt x="999" y="1238"/>
                    <a:pt x="990" y="1193"/>
                    <a:pt x="975" y="1162"/>
                  </a:cubicBezTo>
                  <a:close/>
                  <a:moveTo>
                    <a:pt x="954" y="1257"/>
                  </a:moveTo>
                  <a:cubicBezTo>
                    <a:pt x="943" y="1275"/>
                    <a:pt x="921" y="1284"/>
                    <a:pt x="889" y="1284"/>
                  </a:cubicBezTo>
                  <a:cubicBezTo>
                    <a:pt x="110" y="1284"/>
                    <a:pt x="110" y="1284"/>
                    <a:pt x="110" y="1284"/>
                  </a:cubicBezTo>
                  <a:cubicBezTo>
                    <a:pt x="78" y="1284"/>
                    <a:pt x="56" y="1275"/>
                    <a:pt x="45" y="1257"/>
                  </a:cubicBezTo>
                  <a:cubicBezTo>
                    <a:pt x="30" y="1233"/>
                    <a:pt x="37" y="1199"/>
                    <a:pt x="49" y="1174"/>
                  </a:cubicBezTo>
                  <a:cubicBezTo>
                    <a:pt x="75" y="1121"/>
                    <a:pt x="358" y="526"/>
                    <a:pt x="361" y="520"/>
                  </a:cubicBezTo>
                  <a:cubicBezTo>
                    <a:pt x="362" y="517"/>
                    <a:pt x="362" y="517"/>
                    <a:pt x="362" y="517"/>
                  </a:cubicBezTo>
                  <a:cubicBezTo>
                    <a:pt x="362" y="46"/>
                    <a:pt x="362" y="46"/>
                    <a:pt x="362" y="46"/>
                  </a:cubicBezTo>
                  <a:cubicBezTo>
                    <a:pt x="637" y="46"/>
                    <a:pt x="637" y="46"/>
                    <a:pt x="637" y="46"/>
                  </a:cubicBezTo>
                  <a:cubicBezTo>
                    <a:pt x="637" y="517"/>
                    <a:pt x="637" y="517"/>
                    <a:pt x="637" y="517"/>
                  </a:cubicBezTo>
                  <a:cubicBezTo>
                    <a:pt x="638" y="520"/>
                    <a:pt x="638" y="520"/>
                    <a:pt x="638" y="520"/>
                  </a:cubicBezTo>
                  <a:cubicBezTo>
                    <a:pt x="641" y="526"/>
                    <a:pt x="924" y="1121"/>
                    <a:pt x="950" y="1174"/>
                  </a:cubicBezTo>
                  <a:cubicBezTo>
                    <a:pt x="962" y="1199"/>
                    <a:pt x="969" y="1233"/>
                    <a:pt x="954" y="125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nvGrpSpPr>
            <p:cNvPr id="251" name="Google Shape;251;g11b9ec167ea_0_249"/>
            <p:cNvGrpSpPr/>
            <p:nvPr/>
          </p:nvGrpSpPr>
          <p:grpSpPr>
            <a:xfrm>
              <a:off x="8285169" y="4976941"/>
              <a:ext cx="1763713" cy="1077913"/>
              <a:chOff x="655639" y="4808538"/>
              <a:chExt cx="1763713" cy="1077913"/>
            </a:xfrm>
          </p:grpSpPr>
          <p:sp>
            <p:nvSpPr>
              <p:cNvPr id="252" name="Google Shape;252;g11b9ec167ea_0_249"/>
              <p:cNvSpPr/>
              <p:nvPr/>
            </p:nvSpPr>
            <p:spPr>
              <a:xfrm>
                <a:off x="671514" y="4822825"/>
                <a:ext cx="1733550" cy="1049338"/>
              </a:xfrm>
              <a:custGeom>
                <a:avLst/>
                <a:gdLst/>
                <a:ahLst/>
                <a:cxnLst/>
                <a:rect l="l" t="t" r="r" b="b"/>
                <a:pathLst>
                  <a:path w="461" h="279" extrusionOk="0">
                    <a:moveTo>
                      <a:pt x="14" y="254"/>
                    </a:moveTo>
                    <a:cubicBezTo>
                      <a:pt x="25" y="271"/>
                      <a:pt x="46" y="279"/>
                      <a:pt x="76" y="279"/>
                    </a:cubicBezTo>
                    <a:cubicBezTo>
                      <a:pt x="461" y="279"/>
                      <a:pt x="461" y="279"/>
                      <a:pt x="461" y="279"/>
                    </a:cubicBezTo>
                    <a:cubicBezTo>
                      <a:pt x="461" y="196"/>
                      <a:pt x="461" y="196"/>
                      <a:pt x="461" y="196"/>
                    </a:cubicBezTo>
                    <a:cubicBezTo>
                      <a:pt x="458" y="197"/>
                      <a:pt x="453" y="198"/>
                      <a:pt x="449" y="198"/>
                    </a:cubicBezTo>
                    <a:cubicBezTo>
                      <a:pt x="430" y="198"/>
                      <a:pt x="414" y="182"/>
                      <a:pt x="414" y="162"/>
                    </a:cubicBezTo>
                    <a:cubicBezTo>
                      <a:pt x="414" y="143"/>
                      <a:pt x="430" y="127"/>
                      <a:pt x="449" y="127"/>
                    </a:cubicBezTo>
                    <a:cubicBezTo>
                      <a:pt x="453" y="127"/>
                      <a:pt x="458" y="128"/>
                      <a:pt x="461" y="129"/>
                    </a:cubicBezTo>
                    <a:cubicBezTo>
                      <a:pt x="461" y="46"/>
                      <a:pt x="461" y="46"/>
                      <a:pt x="461" y="46"/>
                    </a:cubicBezTo>
                    <a:cubicBezTo>
                      <a:pt x="293" y="46"/>
                      <a:pt x="293" y="46"/>
                      <a:pt x="293" y="46"/>
                    </a:cubicBezTo>
                    <a:cubicBezTo>
                      <a:pt x="296" y="40"/>
                      <a:pt x="296" y="40"/>
                      <a:pt x="296" y="40"/>
                    </a:cubicBezTo>
                    <a:cubicBezTo>
                      <a:pt x="299" y="36"/>
                      <a:pt x="300" y="32"/>
                      <a:pt x="300" y="27"/>
                    </a:cubicBezTo>
                    <a:cubicBezTo>
                      <a:pt x="300" y="12"/>
                      <a:pt x="287" y="0"/>
                      <a:pt x="272" y="0"/>
                    </a:cubicBezTo>
                    <a:cubicBezTo>
                      <a:pt x="257" y="0"/>
                      <a:pt x="245" y="12"/>
                      <a:pt x="245" y="27"/>
                    </a:cubicBezTo>
                    <a:cubicBezTo>
                      <a:pt x="245" y="32"/>
                      <a:pt x="246" y="36"/>
                      <a:pt x="248" y="40"/>
                    </a:cubicBezTo>
                    <a:cubicBezTo>
                      <a:pt x="251" y="46"/>
                      <a:pt x="251" y="46"/>
                      <a:pt x="251" y="46"/>
                    </a:cubicBezTo>
                    <a:cubicBezTo>
                      <a:pt x="80" y="46"/>
                      <a:pt x="80" y="46"/>
                      <a:pt x="80" y="46"/>
                    </a:cubicBezTo>
                    <a:cubicBezTo>
                      <a:pt x="49" y="112"/>
                      <a:pt x="25" y="161"/>
                      <a:pt x="19" y="175"/>
                    </a:cubicBezTo>
                    <a:cubicBezTo>
                      <a:pt x="7" y="198"/>
                      <a:pt x="0" y="231"/>
                      <a:pt x="14" y="25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3" name="Google Shape;253;g11b9ec167ea_0_249"/>
              <p:cNvSpPr/>
              <p:nvPr/>
            </p:nvSpPr>
            <p:spPr>
              <a:xfrm>
                <a:off x="655639" y="4808538"/>
                <a:ext cx="1763713" cy="1077913"/>
              </a:xfrm>
              <a:custGeom>
                <a:avLst/>
                <a:gdLst/>
                <a:ahLst/>
                <a:cxnLst/>
                <a:rect l="l" t="t" r="r" b="b"/>
                <a:pathLst>
                  <a:path w="469" h="287" extrusionOk="0">
                    <a:moveTo>
                      <a:pt x="469" y="287"/>
                    </a:moveTo>
                    <a:cubicBezTo>
                      <a:pt x="80" y="287"/>
                      <a:pt x="80" y="287"/>
                      <a:pt x="80" y="287"/>
                    </a:cubicBezTo>
                    <a:cubicBezTo>
                      <a:pt x="48" y="287"/>
                      <a:pt x="26" y="278"/>
                      <a:pt x="15" y="260"/>
                    </a:cubicBezTo>
                    <a:cubicBezTo>
                      <a:pt x="0" y="236"/>
                      <a:pt x="7" y="202"/>
                      <a:pt x="19" y="177"/>
                    </a:cubicBezTo>
                    <a:cubicBezTo>
                      <a:pt x="26" y="163"/>
                      <a:pt x="49" y="114"/>
                      <a:pt x="81" y="48"/>
                    </a:cubicBezTo>
                    <a:cubicBezTo>
                      <a:pt x="82" y="46"/>
                      <a:pt x="82" y="46"/>
                      <a:pt x="82" y="46"/>
                    </a:cubicBezTo>
                    <a:cubicBezTo>
                      <a:pt x="249" y="46"/>
                      <a:pt x="249" y="46"/>
                      <a:pt x="249" y="46"/>
                    </a:cubicBezTo>
                    <a:cubicBezTo>
                      <a:pt x="246" y="41"/>
                      <a:pt x="245" y="36"/>
                      <a:pt x="245" y="31"/>
                    </a:cubicBezTo>
                    <a:cubicBezTo>
                      <a:pt x="245" y="14"/>
                      <a:pt x="259" y="0"/>
                      <a:pt x="276" y="0"/>
                    </a:cubicBezTo>
                    <a:cubicBezTo>
                      <a:pt x="294" y="0"/>
                      <a:pt x="308" y="14"/>
                      <a:pt x="308" y="31"/>
                    </a:cubicBezTo>
                    <a:cubicBezTo>
                      <a:pt x="308" y="36"/>
                      <a:pt x="306" y="41"/>
                      <a:pt x="304" y="46"/>
                    </a:cubicBezTo>
                    <a:cubicBezTo>
                      <a:pt x="469" y="46"/>
                      <a:pt x="469" y="46"/>
                      <a:pt x="469" y="46"/>
                    </a:cubicBezTo>
                    <a:cubicBezTo>
                      <a:pt x="469" y="139"/>
                      <a:pt x="469" y="139"/>
                      <a:pt x="469" y="139"/>
                    </a:cubicBezTo>
                    <a:cubicBezTo>
                      <a:pt x="464" y="137"/>
                      <a:pt x="464" y="137"/>
                      <a:pt x="464" y="137"/>
                    </a:cubicBezTo>
                    <a:cubicBezTo>
                      <a:pt x="461" y="136"/>
                      <a:pt x="457" y="135"/>
                      <a:pt x="453" y="135"/>
                    </a:cubicBezTo>
                    <a:cubicBezTo>
                      <a:pt x="436" y="135"/>
                      <a:pt x="422" y="149"/>
                      <a:pt x="422" y="166"/>
                    </a:cubicBezTo>
                    <a:cubicBezTo>
                      <a:pt x="422" y="184"/>
                      <a:pt x="436" y="198"/>
                      <a:pt x="453" y="198"/>
                    </a:cubicBezTo>
                    <a:cubicBezTo>
                      <a:pt x="457" y="198"/>
                      <a:pt x="461" y="197"/>
                      <a:pt x="464" y="196"/>
                    </a:cubicBezTo>
                    <a:cubicBezTo>
                      <a:pt x="469" y="194"/>
                      <a:pt x="469" y="194"/>
                      <a:pt x="469" y="194"/>
                    </a:cubicBezTo>
                    <a:lnTo>
                      <a:pt x="469" y="287"/>
                    </a:lnTo>
                    <a:close/>
                    <a:moveTo>
                      <a:pt x="87" y="54"/>
                    </a:moveTo>
                    <a:cubicBezTo>
                      <a:pt x="56" y="119"/>
                      <a:pt x="33" y="167"/>
                      <a:pt x="26" y="181"/>
                    </a:cubicBezTo>
                    <a:cubicBezTo>
                      <a:pt x="15" y="203"/>
                      <a:pt x="8" y="235"/>
                      <a:pt x="22" y="256"/>
                    </a:cubicBezTo>
                    <a:cubicBezTo>
                      <a:pt x="31" y="271"/>
                      <a:pt x="51" y="279"/>
                      <a:pt x="80" y="279"/>
                    </a:cubicBezTo>
                    <a:cubicBezTo>
                      <a:pt x="461" y="279"/>
                      <a:pt x="461" y="279"/>
                      <a:pt x="461" y="279"/>
                    </a:cubicBezTo>
                    <a:cubicBezTo>
                      <a:pt x="461" y="205"/>
                      <a:pt x="461" y="205"/>
                      <a:pt x="461" y="205"/>
                    </a:cubicBezTo>
                    <a:cubicBezTo>
                      <a:pt x="459" y="205"/>
                      <a:pt x="456" y="206"/>
                      <a:pt x="453" y="206"/>
                    </a:cubicBezTo>
                    <a:cubicBezTo>
                      <a:pt x="432" y="206"/>
                      <a:pt x="414" y="188"/>
                      <a:pt x="414" y="166"/>
                    </a:cubicBezTo>
                    <a:cubicBezTo>
                      <a:pt x="414" y="145"/>
                      <a:pt x="432" y="127"/>
                      <a:pt x="453" y="127"/>
                    </a:cubicBezTo>
                    <a:cubicBezTo>
                      <a:pt x="456" y="127"/>
                      <a:pt x="459" y="127"/>
                      <a:pt x="461" y="128"/>
                    </a:cubicBezTo>
                    <a:cubicBezTo>
                      <a:pt x="461" y="54"/>
                      <a:pt x="461" y="54"/>
                      <a:pt x="461" y="54"/>
                    </a:cubicBezTo>
                    <a:cubicBezTo>
                      <a:pt x="291" y="54"/>
                      <a:pt x="291" y="54"/>
                      <a:pt x="291" y="54"/>
                    </a:cubicBezTo>
                    <a:cubicBezTo>
                      <a:pt x="297" y="42"/>
                      <a:pt x="297" y="42"/>
                      <a:pt x="297" y="42"/>
                    </a:cubicBezTo>
                    <a:cubicBezTo>
                      <a:pt x="299" y="39"/>
                      <a:pt x="300" y="35"/>
                      <a:pt x="300" y="31"/>
                    </a:cubicBezTo>
                    <a:cubicBezTo>
                      <a:pt x="300" y="18"/>
                      <a:pt x="289" y="8"/>
                      <a:pt x="276" y="8"/>
                    </a:cubicBezTo>
                    <a:cubicBezTo>
                      <a:pt x="263" y="8"/>
                      <a:pt x="253" y="18"/>
                      <a:pt x="253" y="31"/>
                    </a:cubicBezTo>
                    <a:cubicBezTo>
                      <a:pt x="253" y="35"/>
                      <a:pt x="254" y="39"/>
                      <a:pt x="256" y="42"/>
                    </a:cubicBezTo>
                    <a:cubicBezTo>
                      <a:pt x="262" y="54"/>
                      <a:pt x="262" y="54"/>
                      <a:pt x="262" y="54"/>
                    </a:cubicBezTo>
                    <a:lnTo>
                      <a:pt x="87" y="5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54" name="Google Shape;254;g11b9ec167ea_0_249"/>
            <p:cNvGrpSpPr/>
            <p:nvPr/>
          </p:nvGrpSpPr>
          <p:grpSpPr>
            <a:xfrm>
              <a:off x="9872660" y="5149972"/>
              <a:ext cx="1944688" cy="904875"/>
              <a:chOff x="2243139" y="4981575"/>
              <a:chExt cx="1944688" cy="904875"/>
            </a:xfrm>
          </p:grpSpPr>
          <p:sp>
            <p:nvSpPr>
              <p:cNvPr id="255" name="Google Shape;255;g11b9ec167ea_0_249"/>
              <p:cNvSpPr/>
              <p:nvPr/>
            </p:nvSpPr>
            <p:spPr>
              <a:xfrm>
                <a:off x="2257426" y="4995863"/>
                <a:ext cx="1914525" cy="876300"/>
              </a:xfrm>
              <a:custGeom>
                <a:avLst/>
                <a:gdLst/>
                <a:ahLst/>
                <a:cxnLst/>
                <a:rect l="l" t="t" r="r" b="b"/>
                <a:pathLst>
                  <a:path w="509" h="233" extrusionOk="0">
                    <a:moveTo>
                      <a:pt x="433" y="233"/>
                    </a:moveTo>
                    <a:cubicBezTo>
                      <a:pt x="463" y="233"/>
                      <a:pt x="484" y="225"/>
                      <a:pt x="494" y="208"/>
                    </a:cubicBezTo>
                    <a:cubicBezTo>
                      <a:pt x="509" y="185"/>
                      <a:pt x="502" y="152"/>
                      <a:pt x="490" y="129"/>
                    </a:cubicBezTo>
                    <a:cubicBezTo>
                      <a:pt x="484" y="115"/>
                      <a:pt x="460" y="66"/>
                      <a:pt x="429" y="0"/>
                    </a:cubicBezTo>
                    <a:cubicBezTo>
                      <a:pt x="280" y="0"/>
                      <a:pt x="280" y="0"/>
                      <a:pt x="280" y="0"/>
                    </a:cubicBezTo>
                    <a:cubicBezTo>
                      <a:pt x="280" y="1"/>
                      <a:pt x="280" y="3"/>
                      <a:pt x="280" y="5"/>
                    </a:cubicBezTo>
                    <a:cubicBezTo>
                      <a:pt x="280" y="24"/>
                      <a:pt x="265" y="40"/>
                      <a:pt x="245" y="40"/>
                    </a:cubicBezTo>
                    <a:cubicBezTo>
                      <a:pt x="226" y="40"/>
                      <a:pt x="210" y="24"/>
                      <a:pt x="210" y="5"/>
                    </a:cubicBezTo>
                    <a:cubicBezTo>
                      <a:pt x="210" y="3"/>
                      <a:pt x="210" y="1"/>
                      <a:pt x="210" y="0"/>
                    </a:cubicBezTo>
                    <a:cubicBezTo>
                      <a:pt x="47" y="0"/>
                      <a:pt x="47" y="0"/>
                      <a:pt x="47" y="0"/>
                    </a:cubicBezTo>
                    <a:cubicBezTo>
                      <a:pt x="47" y="97"/>
                      <a:pt x="47" y="97"/>
                      <a:pt x="47" y="97"/>
                    </a:cubicBezTo>
                    <a:cubicBezTo>
                      <a:pt x="41" y="93"/>
                      <a:pt x="41" y="93"/>
                      <a:pt x="41" y="93"/>
                    </a:cubicBezTo>
                    <a:cubicBezTo>
                      <a:pt x="37" y="90"/>
                      <a:pt x="32" y="89"/>
                      <a:pt x="27" y="89"/>
                    </a:cubicBezTo>
                    <a:cubicBezTo>
                      <a:pt x="12" y="89"/>
                      <a:pt x="0" y="101"/>
                      <a:pt x="0" y="116"/>
                    </a:cubicBezTo>
                    <a:cubicBezTo>
                      <a:pt x="0" y="131"/>
                      <a:pt x="12" y="144"/>
                      <a:pt x="27" y="144"/>
                    </a:cubicBezTo>
                    <a:cubicBezTo>
                      <a:pt x="32" y="144"/>
                      <a:pt x="37" y="142"/>
                      <a:pt x="41" y="140"/>
                    </a:cubicBezTo>
                    <a:cubicBezTo>
                      <a:pt x="47" y="136"/>
                      <a:pt x="47" y="136"/>
                      <a:pt x="47" y="136"/>
                    </a:cubicBezTo>
                    <a:cubicBezTo>
                      <a:pt x="47" y="233"/>
                      <a:pt x="47" y="233"/>
                      <a:pt x="47" y="233"/>
                    </a:cubicBezTo>
                    <a:lnTo>
                      <a:pt x="433" y="2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6" name="Google Shape;256;g11b9ec167ea_0_249"/>
              <p:cNvSpPr/>
              <p:nvPr/>
            </p:nvSpPr>
            <p:spPr>
              <a:xfrm>
                <a:off x="2243139" y="4981575"/>
                <a:ext cx="1944688" cy="904875"/>
              </a:xfrm>
              <a:custGeom>
                <a:avLst/>
                <a:gdLst/>
                <a:ahLst/>
                <a:cxnLst/>
                <a:rect l="l" t="t" r="r" b="b"/>
                <a:pathLst>
                  <a:path w="517" h="241" extrusionOk="0">
                    <a:moveTo>
                      <a:pt x="437" y="241"/>
                    </a:moveTo>
                    <a:cubicBezTo>
                      <a:pt x="47" y="241"/>
                      <a:pt x="47" y="241"/>
                      <a:pt x="47" y="241"/>
                    </a:cubicBezTo>
                    <a:cubicBezTo>
                      <a:pt x="47" y="147"/>
                      <a:pt x="47" y="147"/>
                      <a:pt x="47" y="147"/>
                    </a:cubicBezTo>
                    <a:cubicBezTo>
                      <a:pt x="43" y="150"/>
                      <a:pt x="37" y="152"/>
                      <a:pt x="31" y="152"/>
                    </a:cubicBezTo>
                    <a:cubicBezTo>
                      <a:pt x="14" y="152"/>
                      <a:pt x="0" y="138"/>
                      <a:pt x="0" y="120"/>
                    </a:cubicBezTo>
                    <a:cubicBezTo>
                      <a:pt x="0" y="103"/>
                      <a:pt x="14" y="89"/>
                      <a:pt x="31" y="89"/>
                    </a:cubicBezTo>
                    <a:cubicBezTo>
                      <a:pt x="37" y="89"/>
                      <a:pt x="43" y="91"/>
                      <a:pt x="47" y="93"/>
                    </a:cubicBezTo>
                    <a:cubicBezTo>
                      <a:pt x="47" y="0"/>
                      <a:pt x="47" y="0"/>
                      <a:pt x="47" y="0"/>
                    </a:cubicBezTo>
                    <a:cubicBezTo>
                      <a:pt x="219" y="0"/>
                      <a:pt x="219" y="0"/>
                      <a:pt x="219" y="0"/>
                    </a:cubicBezTo>
                    <a:cubicBezTo>
                      <a:pt x="218" y="4"/>
                      <a:pt x="218" y="4"/>
                      <a:pt x="218" y="4"/>
                    </a:cubicBezTo>
                    <a:cubicBezTo>
                      <a:pt x="218" y="6"/>
                      <a:pt x="218" y="7"/>
                      <a:pt x="218" y="9"/>
                    </a:cubicBezTo>
                    <a:cubicBezTo>
                      <a:pt x="218" y="26"/>
                      <a:pt x="232" y="40"/>
                      <a:pt x="249" y="40"/>
                    </a:cubicBezTo>
                    <a:cubicBezTo>
                      <a:pt x="266" y="40"/>
                      <a:pt x="280" y="26"/>
                      <a:pt x="280" y="9"/>
                    </a:cubicBezTo>
                    <a:cubicBezTo>
                      <a:pt x="280" y="7"/>
                      <a:pt x="280" y="6"/>
                      <a:pt x="280" y="4"/>
                    </a:cubicBezTo>
                    <a:cubicBezTo>
                      <a:pt x="279" y="0"/>
                      <a:pt x="279" y="0"/>
                      <a:pt x="279" y="0"/>
                    </a:cubicBezTo>
                    <a:cubicBezTo>
                      <a:pt x="435" y="0"/>
                      <a:pt x="435" y="0"/>
                      <a:pt x="435" y="0"/>
                    </a:cubicBezTo>
                    <a:cubicBezTo>
                      <a:pt x="436" y="2"/>
                      <a:pt x="436" y="2"/>
                      <a:pt x="436" y="2"/>
                    </a:cubicBezTo>
                    <a:cubicBezTo>
                      <a:pt x="468" y="68"/>
                      <a:pt x="491" y="117"/>
                      <a:pt x="498" y="131"/>
                    </a:cubicBezTo>
                    <a:cubicBezTo>
                      <a:pt x="510" y="156"/>
                      <a:pt x="517" y="190"/>
                      <a:pt x="502" y="214"/>
                    </a:cubicBezTo>
                    <a:cubicBezTo>
                      <a:pt x="491" y="232"/>
                      <a:pt x="469" y="241"/>
                      <a:pt x="437" y="241"/>
                    </a:cubicBezTo>
                    <a:close/>
                    <a:moveTo>
                      <a:pt x="55" y="233"/>
                    </a:moveTo>
                    <a:cubicBezTo>
                      <a:pt x="437" y="233"/>
                      <a:pt x="437" y="233"/>
                      <a:pt x="437" y="233"/>
                    </a:cubicBezTo>
                    <a:cubicBezTo>
                      <a:pt x="466" y="233"/>
                      <a:pt x="485" y="225"/>
                      <a:pt x="495" y="210"/>
                    </a:cubicBezTo>
                    <a:cubicBezTo>
                      <a:pt x="508" y="189"/>
                      <a:pt x="502" y="157"/>
                      <a:pt x="491" y="135"/>
                    </a:cubicBezTo>
                    <a:cubicBezTo>
                      <a:pt x="484" y="121"/>
                      <a:pt x="461" y="73"/>
                      <a:pt x="430" y="8"/>
                    </a:cubicBezTo>
                    <a:cubicBezTo>
                      <a:pt x="288" y="8"/>
                      <a:pt x="288" y="8"/>
                      <a:pt x="288" y="8"/>
                    </a:cubicBezTo>
                    <a:cubicBezTo>
                      <a:pt x="288" y="8"/>
                      <a:pt x="288" y="9"/>
                      <a:pt x="288" y="9"/>
                    </a:cubicBezTo>
                    <a:cubicBezTo>
                      <a:pt x="288" y="31"/>
                      <a:pt x="271" y="48"/>
                      <a:pt x="249" y="48"/>
                    </a:cubicBezTo>
                    <a:cubicBezTo>
                      <a:pt x="227" y="48"/>
                      <a:pt x="210" y="31"/>
                      <a:pt x="210" y="9"/>
                    </a:cubicBezTo>
                    <a:cubicBezTo>
                      <a:pt x="210" y="9"/>
                      <a:pt x="210" y="8"/>
                      <a:pt x="210" y="8"/>
                    </a:cubicBezTo>
                    <a:cubicBezTo>
                      <a:pt x="55" y="8"/>
                      <a:pt x="55" y="8"/>
                      <a:pt x="55" y="8"/>
                    </a:cubicBezTo>
                    <a:cubicBezTo>
                      <a:pt x="55" y="108"/>
                      <a:pt x="55" y="108"/>
                      <a:pt x="55" y="108"/>
                    </a:cubicBezTo>
                    <a:cubicBezTo>
                      <a:pt x="43" y="100"/>
                      <a:pt x="43" y="100"/>
                      <a:pt x="43" y="100"/>
                    </a:cubicBezTo>
                    <a:cubicBezTo>
                      <a:pt x="40" y="98"/>
                      <a:pt x="36" y="97"/>
                      <a:pt x="31" y="97"/>
                    </a:cubicBezTo>
                    <a:cubicBezTo>
                      <a:pt x="18" y="97"/>
                      <a:pt x="8" y="107"/>
                      <a:pt x="8" y="120"/>
                    </a:cubicBezTo>
                    <a:cubicBezTo>
                      <a:pt x="8" y="133"/>
                      <a:pt x="18" y="144"/>
                      <a:pt x="31" y="144"/>
                    </a:cubicBezTo>
                    <a:cubicBezTo>
                      <a:pt x="36" y="144"/>
                      <a:pt x="40" y="143"/>
                      <a:pt x="43" y="140"/>
                    </a:cubicBezTo>
                    <a:cubicBezTo>
                      <a:pt x="55" y="133"/>
                      <a:pt x="55" y="133"/>
                      <a:pt x="55" y="133"/>
                    </a:cubicBezTo>
                    <a:lnTo>
                      <a:pt x="55" y="23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57" name="Google Shape;257;g11b9ec167ea_0_249"/>
            <p:cNvGrpSpPr/>
            <p:nvPr/>
          </p:nvGrpSpPr>
          <p:grpSpPr>
            <a:xfrm>
              <a:off x="8593138" y="4081587"/>
              <a:ext cx="1455738" cy="1068388"/>
              <a:chOff x="963614" y="3913188"/>
              <a:chExt cx="1455738" cy="1068388"/>
            </a:xfrm>
          </p:grpSpPr>
          <p:sp>
            <p:nvSpPr>
              <p:cNvPr id="258" name="Google Shape;258;g11b9ec167ea_0_249"/>
              <p:cNvSpPr/>
              <p:nvPr/>
            </p:nvSpPr>
            <p:spPr>
              <a:xfrm>
                <a:off x="987426" y="3929063"/>
                <a:ext cx="1417638" cy="1036638"/>
              </a:xfrm>
              <a:custGeom>
                <a:avLst/>
                <a:gdLst/>
                <a:ahLst/>
                <a:cxnLst/>
                <a:rect l="l" t="t" r="r" b="b"/>
                <a:pathLst>
                  <a:path w="377" h="276" extrusionOk="0">
                    <a:moveTo>
                      <a:pt x="224" y="265"/>
                    </a:moveTo>
                    <a:cubicBezTo>
                      <a:pt x="224" y="269"/>
                      <a:pt x="223" y="272"/>
                      <a:pt x="222" y="276"/>
                    </a:cubicBezTo>
                    <a:cubicBezTo>
                      <a:pt x="377" y="276"/>
                      <a:pt x="377" y="276"/>
                      <a:pt x="377" y="276"/>
                    </a:cubicBezTo>
                    <a:cubicBezTo>
                      <a:pt x="377" y="207"/>
                      <a:pt x="377" y="207"/>
                      <a:pt x="377" y="207"/>
                    </a:cubicBezTo>
                    <a:cubicBezTo>
                      <a:pt x="374" y="208"/>
                      <a:pt x="369" y="209"/>
                      <a:pt x="365" y="209"/>
                    </a:cubicBezTo>
                    <a:cubicBezTo>
                      <a:pt x="346" y="209"/>
                      <a:pt x="330" y="193"/>
                      <a:pt x="330" y="174"/>
                    </a:cubicBezTo>
                    <a:cubicBezTo>
                      <a:pt x="330" y="154"/>
                      <a:pt x="346" y="138"/>
                      <a:pt x="365" y="138"/>
                    </a:cubicBezTo>
                    <a:cubicBezTo>
                      <a:pt x="369" y="138"/>
                      <a:pt x="374" y="139"/>
                      <a:pt x="377" y="140"/>
                    </a:cubicBezTo>
                    <a:cubicBezTo>
                      <a:pt x="377" y="42"/>
                      <a:pt x="377" y="42"/>
                      <a:pt x="377" y="42"/>
                    </a:cubicBezTo>
                    <a:cubicBezTo>
                      <a:pt x="275" y="42"/>
                      <a:pt x="275" y="42"/>
                      <a:pt x="275" y="42"/>
                    </a:cubicBezTo>
                    <a:cubicBezTo>
                      <a:pt x="277" y="37"/>
                      <a:pt x="277" y="37"/>
                      <a:pt x="277" y="37"/>
                    </a:cubicBezTo>
                    <a:cubicBezTo>
                      <a:pt x="278" y="34"/>
                      <a:pt x="279" y="31"/>
                      <a:pt x="279" y="28"/>
                    </a:cubicBezTo>
                    <a:cubicBezTo>
                      <a:pt x="279" y="13"/>
                      <a:pt x="266" y="0"/>
                      <a:pt x="251" y="0"/>
                    </a:cubicBezTo>
                    <a:cubicBezTo>
                      <a:pt x="236" y="0"/>
                      <a:pt x="224" y="13"/>
                      <a:pt x="224" y="28"/>
                    </a:cubicBezTo>
                    <a:cubicBezTo>
                      <a:pt x="224" y="31"/>
                      <a:pt x="225" y="34"/>
                      <a:pt x="226" y="37"/>
                    </a:cubicBezTo>
                    <a:cubicBezTo>
                      <a:pt x="228" y="42"/>
                      <a:pt x="228" y="42"/>
                      <a:pt x="228" y="42"/>
                    </a:cubicBezTo>
                    <a:cubicBezTo>
                      <a:pt x="111" y="42"/>
                      <a:pt x="111" y="42"/>
                      <a:pt x="111" y="42"/>
                    </a:cubicBezTo>
                    <a:cubicBezTo>
                      <a:pt x="73" y="123"/>
                      <a:pt x="33" y="207"/>
                      <a:pt x="0" y="276"/>
                    </a:cubicBezTo>
                    <a:cubicBezTo>
                      <a:pt x="155" y="276"/>
                      <a:pt x="155" y="276"/>
                      <a:pt x="155" y="276"/>
                    </a:cubicBezTo>
                    <a:cubicBezTo>
                      <a:pt x="154" y="272"/>
                      <a:pt x="153" y="269"/>
                      <a:pt x="153" y="265"/>
                    </a:cubicBezTo>
                    <a:cubicBezTo>
                      <a:pt x="153" y="246"/>
                      <a:pt x="169" y="230"/>
                      <a:pt x="188" y="230"/>
                    </a:cubicBezTo>
                    <a:cubicBezTo>
                      <a:pt x="208" y="230"/>
                      <a:pt x="224" y="246"/>
                      <a:pt x="224" y="26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9" name="Google Shape;259;g11b9ec167ea_0_249"/>
              <p:cNvSpPr/>
              <p:nvPr/>
            </p:nvSpPr>
            <p:spPr>
              <a:xfrm>
                <a:off x="963614" y="3913188"/>
                <a:ext cx="1455738" cy="1068388"/>
              </a:xfrm>
              <a:custGeom>
                <a:avLst/>
                <a:gdLst/>
                <a:ahLst/>
                <a:cxnLst/>
                <a:rect l="l" t="t" r="r" b="b"/>
                <a:pathLst>
                  <a:path w="387" h="284" extrusionOk="0">
                    <a:moveTo>
                      <a:pt x="387" y="284"/>
                    </a:moveTo>
                    <a:cubicBezTo>
                      <a:pt x="223" y="284"/>
                      <a:pt x="223" y="284"/>
                      <a:pt x="223" y="284"/>
                    </a:cubicBezTo>
                    <a:cubicBezTo>
                      <a:pt x="224" y="278"/>
                      <a:pt x="224" y="278"/>
                      <a:pt x="224" y="278"/>
                    </a:cubicBezTo>
                    <a:cubicBezTo>
                      <a:pt x="225" y="275"/>
                      <a:pt x="226" y="272"/>
                      <a:pt x="226" y="269"/>
                    </a:cubicBezTo>
                    <a:cubicBezTo>
                      <a:pt x="226" y="252"/>
                      <a:pt x="212" y="238"/>
                      <a:pt x="194" y="238"/>
                    </a:cubicBezTo>
                    <a:cubicBezTo>
                      <a:pt x="177" y="238"/>
                      <a:pt x="163" y="252"/>
                      <a:pt x="163" y="269"/>
                    </a:cubicBezTo>
                    <a:cubicBezTo>
                      <a:pt x="163" y="272"/>
                      <a:pt x="163" y="275"/>
                      <a:pt x="164" y="278"/>
                    </a:cubicBezTo>
                    <a:cubicBezTo>
                      <a:pt x="166" y="284"/>
                      <a:pt x="166" y="284"/>
                      <a:pt x="166" y="284"/>
                    </a:cubicBezTo>
                    <a:cubicBezTo>
                      <a:pt x="0" y="284"/>
                      <a:pt x="0" y="284"/>
                      <a:pt x="0" y="284"/>
                    </a:cubicBezTo>
                    <a:cubicBezTo>
                      <a:pt x="2" y="278"/>
                      <a:pt x="2" y="278"/>
                      <a:pt x="2" y="278"/>
                    </a:cubicBezTo>
                    <a:cubicBezTo>
                      <a:pt x="35" y="210"/>
                      <a:pt x="75" y="125"/>
                      <a:pt x="114" y="45"/>
                    </a:cubicBezTo>
                    <a:cubicBezTo>
                      <a:pt x="115" y="42"/>
                      <a:pt x="115" y="42"/>
                      <a:pt x="115" y="42"/>
                    </a:cubicBezTo>
                    <a:cubicBezTo>
                      <a:pt x="228" y="42"/>
                      <a:pt x="228" y="42"/>
                      <a:pt x="228" y="42"/>
                    </a:cubicBezTo>
                    <a:cubicBezTo>
                      <a:pt x="227" y="39"/>
                      <a:pt x="226" y="35"/>
                      <a:pt x="226" y="32"/>
                    </a:cubicBezTo>
                    <a:cubicBezTo>
                      <a:pt x="226" y="14"/>
                      <a:pt x="240" y="0"/>
                      <a:pt x="257" y="0"/>
                    </a:cubicBezTo>
                    <a:cubicBezTo>
                      <a:pt x="275" y="0"/>
                      <a:pt x="289" y="14"/>
                      <a:pt x="289" y="32"/>
                    </a:cubicBezTo>
                    <a:cubicBezTo>
                      <a:pt x="289" y="35"/>
                      <a:pt x="288" y="39"/>
                      <a:pt x="287" y="42"/>
                    </a:cubicBezTo>
                    <a:cubicBezTo>
                      <a:pt x="387" y="42"/>
                      <a:pt x="387" y="42"/>
                      <a:pt x="387" y="42"/>
                    </a:cubicBezTo>
                    <a:cubicBezTo>
                      <a:pt x="387" y="150"/>
                      <a:pt x="387" y="150"/>
                      <a:pt x="387" y="150"/>
                    </a:cubicBezTo>
                    <a:cubicBezTo>
                      <a:pt x="382" y="148"/>
                      <a:pt x="382" y="148"/>
                      <a:pt x="382" y="148"/>
                    </a:cubicBezTo>
                    <a:cubicBezTo>
                      <a:pt x="379" y="147"/>
                      <a:pt x="375" y="146"/>
                      <a:pt x="371" y="146"/>
                    </a:cubicBezTo>
                    <a:cubicBezTo>
                      <a:pt x="354" y="146"/>
                      <a:pt x="340" y="160"/>
                      <a:pt x="340" y="178"/>
                    </a:cubicBezTo>
                    <a:cubicBezTo>
                      <a:pt x="340" y="195"/>
                      <a:pt x="354" y="209"/>
                      <a:pt x="371" y="209"/>
                    </a:cubicBezTo>
                    <a:cubicBezTo>
                      <a:pt x="375" y="209"/>
                      <a:pt x="379" y="208"/>
                      <a:pt x="382" y="207"/>
                    </a:cubicBezTo>
                    <a:cubicBezTo>
                      <a:pt x="387" y="205"/>
                      <a:pt x="387" y="205"/>
                      <a:pt x="387" y="205"/>
                    </a:cubicBezTo>
                    <a:lnTo>
                      <a:pt x="387" y="284"/>
                    </a:lnTo>
                    <a:close/>
                    <a:moveTo>
                      <a:pt x="233" y="276"/>
                    </a:moveTo>
                    <a:cubicBezTo>
                      <a:pt x="379" y="276"/>
                      <a:pt x="379" y="276"/>
                      <a:pt x="379" y="276"/>
                    </a:cubicBezTo>
                    <a:cubicBezTo>
                      <a:pt x="379" y="216"/>
                      <a:pt x="379" y="216"/>
                      <a:pt x="379" y="216"/>
                    </a:cubicBezTo>
                    <a:cubicBezTo>
                      <a:pt x="377" y="217"/>
                      <a:pt x="374" y="217"/>
                      <a:pt x="371" y="217"/>
                    </a:cubicBezTo>
                    <a:cubicBezTo>
                      <a:pt x="350" y="217"/>
                      <a:pt x="332" y="199"/>
                      <a:pt x="332" y="178"/>
                    </a:cubicBezTo>
                    <a:cubicBezTo>
                      <a:pt x="332" y="156"/>
                      <a:pt x="350" y="138"/>
                      <a:pt x="371" y="138"/>
                    </a:cubicBezTo>
                    <a:cubicBezTo>
                      <a:pt x="374" y="138"/>
                      <a:pt x="377" y="139"/>
                      <a:pt x="379" y="139"/>
                    </a:cubicBezTo>
                    <a:cubicBezTo>
                      <a:pt x="379" y="50"/>
                      <a:pt x="379" y="50"/>
                      <a:pt x="379" y="50"/>
                    </a:cubicBezTo>
                    <a:cubicBezTo>
                      <a:pt x="275" y="50"/>
                      <a:pt x="275" y="50"/>
                      <a:pt x="275" y="50"/>
                    </a:cubicBezTo>
                    <a:cubicBezTo>
                      <a:pt x="279" y="40"/>
                      <a:pt x="279" y="40"/>
                      <a:pt x="279" y="40"/>
                    </a:cubicBezTo>
                    <a:cubicBezTo>
                      <a:pt x="280" y="37"/>
                      <a:pt x="281" y="34"/>
                      <a:pt x="281" y="32"/>
                    </a:cubicBezTo>
                    <a:cubicBezTo>
                      <a:pt x="281" y="19"/>
                      <a:pt x="270" y="8"/>
                      <a:pt x="257" y="8"/>
                    </a:cubicBezTo>
                    <a:cubicBezTo>
                      <a:pt x="244" y="8"/>
                      <a:pt x="234" y="19"/>
                      <a:pt x="234" y="32"/>
                    </a:cubicBezTo>
                    <a:cubicBezTo>
                      <a:pt x="234" y="34"/>
                      <a:pt x="234" y="37"/>
                      <a:pt x="235" y="40"/>
                    </a:cubicBezTo>
                    <a:cubicBezTo>
                      <a:pt x="239" y="50"/>
                      <a:pt x="239" y="50"/>
                      <a:pt x="239" y="50"/>
                    </a:cubicBezTo>
                    <a:cubicBezTo>
                      <a:pt x="120" y="50"/>
                      <a:pt x="120" y="50"/>
                      <a:pt x="120" y="50"/>
                    </a:cubicBezTo>
                    <a:cubicBezTo>
                      <a:pt x="83" y="128"/>
                      <a:pt x="44" y="209"/>
                      <a:pt x="12" y="276"/>
                    </a:cubicBezTo>
                    <a:cubicBezTo>
                      <a:pt x="156" y="276"/>
                      <a:pt x="156" y="276"/>
                      <a:pt x="156" y="276"/>
                    </a:cubicBezTo>
                    <a:cubicBezTo>
                      <a:pt x="155" y="273"/>
                      <a:pt x="155" y="271"/>
                      <a:pt x="155" y="269"/>
                    </a:cubicBezTo>
                    <a:cubicBezTo>
                      <a:pt x="155" y="247"/>
                      <a:pt x="173" y="230"/>
                      <a:pt x="194" y="230"/>
                    </a:cubicBezTo>
                    <a:cubicBezTo>
                      <a:pt x="216" y="230"/>
                      <a:pt x="234" y="247"/>
                      <a:pt x="234" y="269"/>
                    </a:cubicBezTo>
                    <a:cubicBezTo>
                      <a:pt x="234" y="271"/>
                      <a:pt x="233" y="273"/>
                      <a:pt x="233" y="276"/>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0" name="Google Shape;260;g11b9ec167ea_0_249"/>
            <p:cNvGrpSpPr/>
            <p:nvPr/>
          </p:nvGrpSpPr>
          <p:grpSpPr>
            <a:xfrm>
              <a:off x="9872667" y="4240342"/>
              <a:ext cx="1635125" cy="1058863"/>
              <a:chOff x="2243139" y="4071938"/>
              <a:chExt cx="1635125" cy="1058863"/>
            </a:xfrm>
          </p:grpSpPr>
          <p:sp>
            <p:nvSpPr>
              <p:cNvPr id="261" name="Google Shape;261;g11b9ec167ea_0_249"/>
              <p:cNvSpPr/>
              <p:nvPr/>
            </p:nvSpPr>
            <p:spPr>
              <a:xfrm>
                <a:off x="2257426" y="4086225"/>
                <a:ext cx="1598613" cy="1030288"/>
              </a:xfrm>
              <a:custGeom>
                <a:avLst/>
                <a:gdLst/>
                <a:ahLst/>
                <a:cxnLst/>
                <a:rect l="l" t="t" r="r" b="b"/>
                <a:pathLst>
                  <a:path w="425" h="274" extrusionOk="0">
                    <a:moveTo>
                      <a:pt x="314" y="0"/>
                    </a:moveTo>
                    <a:cubicBezTo>
                      <a:pt x="216" y="0"/>
                      <a:pt x="216" y="0"/>
                      <a:pt x="216" y="0"/>
                    </a:cubicBezTo>
                    <a:cubicBezTo>
                      <a:pt x="217" y="3"/>
                      <a:pt x="217" y="6"/>
                      <a:pt x="217" y="10"/>
                    </a:cubicBezTo>
                    <a:cubicBezTo>
                      <a:pt x="217" y="29"/>
                      <a:pt x="202" y="45"/>
                      <a:pt x="182" y="45"/>
                    </a:cubicBezTo>
                    <a:cubicBezTo>
                      <a:pt x="163" y="45"/>
                      <a:pt x="147" y="29"/>
                      <a:pt x="147" y="10"/>
                    </a:cubicBezTo>
                    <a:cubicBezTo>
                      <a:pt x="147" y="6"/>
                      <a:pt x="147" y="3"/>
                      <a:pt x="148" y="0"/>
                    </a:cubicBezTo>
                    <a:cubicBezTo>
                      <a:pt x="47" y="0"/>
                      <a:pt x="47" y="0"/>
                      <a:pt x="47" y="0"/>
                    </a:cubicBezTo>
                    <a:cubicBezTo>
                      <a:pt x="47" y="112"/>
                      <a:pt x="47" y="112"/>
                      <a:pt x="47" y="112"/>
                    </a:cubicBezTo>
                    <a:cubicBezTo>
                      <a:pt x="41" y="108"/>
                      <a:pt x="41" y="108"/>
                      <a:pt x="41" y="108"/>
                    </a:cubicBezTo>
                    <a:cubicBezTo>
                      <a:pt x="37" y="106"/>
                      <a:pt x="32" y="104"/>
                      <a:pt x="27" y="104"/>
                    </a:cubicBezTo>
                    <a:cubicBezTo>
                      <a:pt x="12" y="104"/>
                      <a:pt x="0" y="117"/>
                      <a:pt x="0" y="132"/>
                    </a:cubicBezTo>
                    <a:cubicBezTo>
                      <a:pt x="0" y="147"/>
                      <a:pt x="12" y="159"/>
                      <a:pt x="27" y="159"/>
                    </a:cubicBezTo>
                    <a:cubicBezTo>
                      <a:pt x="32" y="159"/>
                      <a:pt x="37" y="158"/>
                      <a:pt x="41" y="155"/>
                    </a:cubicBezTo>
                    <a:cubicBezTo>
                      <a:pt x="47" y="151"/>
                      <a:pt x="47" y="151"/>
                      <a:pt x="47" y="151"/>
                    </a:cubicBezTo>
                    <a:cubicBezTo>
                      <a:pt x="47" y="234"/>
                      <a:pt x="47" y="234"/>
                      <a:pt x="47" y="234"/>
                    </a:cubicBezTo>
                    <a:cubicBezTo>
                      <a:pt x="221" y="234"/>
                      <a:pt x="221" y="234"/>
                      <a:pt x="221" y="234"/>
                    </a:cubicBezTo>
                    <a:cubicBezTo>
                      <a:pt x="219" y="239"/>
                      <a:pt x="219" y="239"/>
                      <a:pt x="219" y="239"/>
                    </a:cubicBezTo>
                    <a:cubicBezTo>
                      <a:pt x="218" y="241"/>
                      <a:pt x="218" y="244"/>
                      <a:pt x="218" y="247"/>
                    </a:cubicBezTo>
                    <a:cubicBezTo>
                      <a:pt x="218" y="262"/>
                      <a:pt x="230" y="274"/>
                      <a:pt x="245" y="274"/>
                    </a:cubicBezTo>
                    <a:cubicBezTo>
                      <a:pt x="260" y="274"/>
                      <a:pt x="272" y="262"/>
                      <a:pt x="272" y="247"/>
                    </a:cubicBezTo>
                    <a:cubicBezTo>
                      <a:pt x="272" y="244"/>
                      <a:pt x="272" y="241"/>
                      <a:pt x="271" y="239"/>
                    </a:cubicBezTo>
                    <a:cubicBezTo>
                      <a:pt x="270" y="234"/>
                      <a:pt x="270" y="234"/>
                      <a:pt x="270" y="234"/>
                    </a:cubicBezTo>
                    <a:cubicBezTo>
                      <a:pt x="425" y="234"/>
                      <a:pt x="425" y="234"/>
                      <a:pt x="425" y="234"/>
                    </a:cubicBezTo>
                    <a:cubicBezTo>
                      <a:pt x="392" y="165"/>
                      <a:pt x="352" y="81"/>
                      <a:pt x="31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2" name="Google Shape;262;g11b9ec167ea_0_249"/>
              <p:cNvSpPr/>
              <p:nvPr/>
            </p:nvSpPr>
            <p:spPr>
              <a:xfrm>
                <a:off x="2243139" y="4071938"/>
                <a:ext cx="1635125" cy="1058863"/>
              </a:xfrm>
              <a:custGeom>
                <a:avLst/>
                <a:gdLst/>
                <a:ahLst/>
                <a:cxnLst/>
                <a:rect l="l" t="t" r="r" b="b"/>
                <a:pathLst>
                  <a:path w="435" h="282" extrusionOk="0">
                    <a:moveTo>
                      <a:pt x="249" y="282"/>
                    </a:moveTo>
                    <a:cubicBezTo>
                      <a:pt x="232" y="282"/>
                      <a:pt x="218" y="268"/>
                      <a:pt x="218" y="251"/>
                    </a:cubicBezTo>
                    <a:cubicBezTo>
                      <a:pt x="218" y="248"/>
                      <a:pt x="218" y="245"/>
                      <a:pt x="219" y="242"/>
                    </a:cubicBezTo>
                    <a:cubicBezTo>
                      <a:pt x="47" y="242"/>
                      <a:pt x="47" y="242"/>
                      <a:pt x="47" y="242"/>
                    </a:cubicBezTo>
                    <a:cubicBezTo>
                      <a:pt x="47" y="163"/>
                      <a:pt x="47" y="163"/>
                      <a:pt x="47" y="163"/>
                    </a:cubicBezTo>
                    <a:cubicBezTo>
                      <a:pt x="43" y="165"/>
                      <a:pt x="37" y="167"/>
                      <a:pt x="31" y="167"/>
                    </a:cubicBezTo>
                    <a:cubicBezTo>
                      <a:pt x="14" y="167"/>
                      <a:pt x="0" y="153"/>
                      <a:pt x="0" y="136"/>
                    </a:cubicBezTo>
                    <a:cubicBezTo>
                      <a:pt x="0" y="118"/>
                      <a:pt x="14" y="104"/>
                      <a:pt x="31" y="104"/>
                    </a:cubicBezTo>
                    <a:cubicBezTo>
                      <a:pt x="37" y="104"/>
                      <a:pt x="43" y="106"/>
                      <a:pt x="47" y="109"/>
                    </a:cubicBezTo>
                    <a:cubicBezTo>
                      <a:pt x="47" y="0"/>
                      <a:pt x="47" y="0"/>
                      <a:pt x="47" y="0"/>
                    </a:cubicBezTo>
                    <a:cubicBezTo>
                      <a:pt x="157" y="0"/>
                      <a:pt x="157" y="0"/>
                      <a:pt x="157" y="0"/>
                    </a:cubicBezTo>
                    <a:cubicBezTo>
                      <a:pt x="156" y="5"/>
                      <a:pt x="156" y="5"/>
                      <a:pt x="156" y="5"/>
                    </a:cubicBezTo>
                    <a:cubicBezTo>
                      <a:pt x="155" y="8"/>
                      <a:pt x="155" y="11"/>
                      <a:pt x="155" y="14"/>
                    </a:cubicBezTo>
                    <a:cubicBezTo>
                      <a:pt x="155" y="31"/>
                      <a:pt x="169" y="45"/>
                      <a:pt x="186" y="45"/>
                    </a:cubicBezTo>
                    <a:cubicBezTo>
                      <a:pt x="203" y="45"/>
                      <a:pt x="217" y="31"/>
                      <a:pt x="217" y="14"/>
                    </a:cubicBezTo>
                    <a:cubicBezTo>
                      <a:pt x="217" y="11"/>
                      <a:pt x="217" y="8"/>
                      <a:pt x="216" y="5"/>
                    </a:cubicBezTo>
                    <a:cubicBezTo>
                      <a:pt x="215" y="0"/>
                      <a:pt x="215" y="0"/>
                      <a:pt x="215" y="0"/>
                    </a:cubicBezTo>
                    <a:cubicBezTo>
                      <a:pt x="320" y="0"/>
                      <a:pt x="320" y="0"/>
                      <a:pt x="320" y="0"/>
                    </a:cubicBezTo>
                    <a:cubicBezTo>
                      <a:pt x="321" y="3"/>
                      <a:pt x="321" y="3"/>
                      <a:pt x="321" y="3"/>
                    </a:cubicBezTo>
                    <a:cubicBezTo>
                      <a:pt x="360" y="83"/>
                      <a:pt x="400" y="168"/>
                      <a:pt x="432" y="236"/>
                    </a:cubicBezTo>
                    <a:cubicBezTo>
                      <a:pt x="435" y="242"/>
                      <a:pt x="435" y="242"/>
                      <a:pt x="435" y="242"/>
                    </a:cubicBezTo>
                    <a:cubicBezTo>
                      <a:pt x="279" y="242"/>
                      <a:pt x="279" y="242"/>
                      <a:pt x="279" y="242"/>
                    </a:cubicBezTo>
                    <a:cubicBezTo>
                      <a:pt x="280" y="245"/>
                      <a:pt x="280" y="248"/>
                      <a:pt x="280" y="251"/>
                    </a:cubicBezTo>
                    <a:cubicBezTo>
                      <a:pt x="280" y="268"/>
                      <a:pt x="266" y="282"/>
                      <a:pt x="249" y="282"/>
                    </a:cubicBezTo>
                    <a:close/>
                    <a:moveTo>
                      <a:pt x="55" y="234"/>
                    </a:moveTo>
                    <a:cubicBezTo>
                      <a:pt x="230" y="234"/>
                      <a:pt x="230" y="234"/>
                      <a:pt x="230" y="234"/>
                    </a:cubicBezTo>
                    <a:cubicBezTo>
                      <a:pt x="227" y="244"/>
                      <a:pt x="227" y="244"/>
                      <a:pt x="227" y="244"/>
                    </a:cubicBezTo>
                    <a:cubicBezTo>
                      <a:pt x="226" y="246"/>
                      <a:pt x="226" y="249"/>
                      <a:pt x="226" y="251"/>
                    </a:cubicBezTo>
                    <a:cubicBezTo>
                      <a:pt x="226" y="264"/>
                      <a:pt x="236" y="274"/>
                      <a:pt x="249" y="274"/>
                    </a:cubicBezTo>
                    <a:cubicBezTo>
                      <a:pt x="262" y="274"/>
                      <a:pt x="272" y="264"/>
                      <a:pt x="272" y="251"/>
                    </a:cubicBezTo>
                    <a:cubicBezTo>
                      <a:pt x="272" y="249"/>
                      <a:pt x="272" y="246"/>
                      <a:pt x="271" y="244"/>
                    </a:cubicBezTo>
                    <a:cubicBezTo>
                      <a:pt x="268" y="234"/>
                      <a:pt x="268" y="234"/>
                      <a:pt x="268" y="234"/>
                    </a:cubicBezTo>
                    <a:cubicBezTo>
                      <a:pt x="422" y="234"/>
                      <a:pt x="422" y="234"/>
                      <a:pt x="422" y="234"/>
                    </a:cubicBezTo>
                    <a:cubicBezTo>
                      <a:pt x="391" y="167"/>
                      <a:pt x="352" y="86"/>
                      <a:pt x="315" y="8"/>
                    </a:cubicBezTo>
                    <a:cubicBezTo>
                      <a:pt x="225" y="8"/>
                      <a:pt x="225" y="8"/>
                      <a:pt x="225" y="8"/>
                    </a:cubicBezTo>
                    <a:cubicBezTo>
                      <a:pt x="225" y="10"/>
                      <a:pt x="225" y="12"/>
                      <a:pt x="225" y="14"/>
                    </a:cubicBezTo>
                    <a:cubicBezTo>
                      <a:pt x="225" y="35"/>
                      <a:pt x="208" y="53"/>
                      <a:pt x="186" y="53"/>
                    </a:cubicBezTo>
                    <a:cubicBezTo>
                      <a:pt x="164" y="53"/>
                      <a:pt x="147" y="35"/>
                      <a:pt x="147" y="14"/>
                    </a:cubicBezTo>
                    <a:cubicBezTo>
                      <a:pt x="147" y="12"/>
                      <a:pt x="147" y="10"/>
                      <a:pt x="147" y="8"/>
                    </a:cubicBezTo>
                    <a:cubicBezTo>
                      <a:pt x="55" y="8"/>
                      <a:pt x="55" y="8"/>
                      <a:pt x="55" y="8"/>
                    </a:cubicBezTo>
                    <a:cubicBezTo>
                      <a:pt x="55" y="123"/>
                      <a:pt x="55" y="123"/>
                      <a:pt x="55" y="123"/>
                    </a:cubicBezTo>
                    <a:cubicBezTo>
                      <a:pt x="43" y="116"/>
                      <a:pt x="43" y="116"/>
                      <a:pt x="43" y="116"/>
                    </a:cubicBezTo>
                    <a:cubicBezTo>
                      <a:pt x="40" y="113"/>
                      <a:pt x="36" y="112"/>
                      <a:pt x="31" y="112"/>
                    </a:cubicBezTo>
                    <a:cubicBezTo>
                      <a:pt x="18" y="112"/>
                      <a:pt x="8" y="123"/>
                      <a:pt x="8" y="136"/>
                    </a:cubicBezTo>
                    <a:cubicBezTo>
                      <a:pt x="8" y="149"/>
                      <a:pt x="18" y="159"/>
                      <a:pt x="31" y="159"/>
                    </a:cubicBezTo>
                    <a:cubicBezTo>
                      <a:pt x="36" y="159"/>
                      <a:pt x="40" y="158"/>
                      <a:pt x="43" y="156"/>
                    </a:cubicBezTo>
                    <a:cubicBezTo>
                      <a:pt x="55" y="148"/>
                      <a:pt x="55" y="148"/>
                      <a:pt x="55" y="148"/>
                    </a:cubicBezTo>
                    <a:lnTo>
                      <a:pt x="55" y="23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3" name="Google Shape;263;g11b9ec167ea_0_249"/>
            <p:cNvGrpSpPr/>
            <p:nvPr/>
          </p:nvGrpSpPr>
          <p:grpSpPr>
            <a:xfrm>
              <a:off x="9026527" y="3333878"/>
              <a:ext cx="1195388" cy="906463"/>
              <a:chOff x="1397001" y="3165475"/>
              <a:chExt cx="1195388" cy="906463"/>
            </a:xfrm>
          </p:grpSpPr>
          <p:sp>
            <p:nvSpPr>
              <p:cNvPr id="264" name="Google Shape;264;g11b9ec167ea_0_249"/>
              <p:cNvSpPr/>
              <p:nvPr/>
            </p:nvSpPr>
            <p:spPr>
              <a:xfrm>
                <a:off x="1419226" y="3179763"/>
                <a:ext cx="1158875" cy="876300"/>
              </a:xfrm>
              <a:custGeom>
                <a:avLst/>
                <a:gdLst/>
                <a:ahLst/>
                <a:cxnLst/>
                <a:rect l="l" t="t" r="r" b="b"/>
                <a:pathLst>
                  <a:path w="308" h="233" extrusionOk="0">
                    <a:moveTo>
                      <a:pt x="281" y="165"/>
                    </a:moveTo>
                    <a:cubicBezTo>
                      <a:pt x="296" y="165"/>
                      <a:pt x="308" y="152"/>
                      <a:pt x="308" y="137"/>
                    </a:cubicBezTo>
                    <a:cubicBezTo>
                      <a:pt x="308" y="122"/>
                      <a:pt x="296" y="110"/>
                      <a:pt x="281" y="110"/>
                    </a:cubicBezTo>
                    <a:cubicBezTo>
                      <a:pt x="277" y="110"/>
                      <a:pt x="272" y="111"/>
                      <a:pt x="268" y="113"/>
                    </a:cubicBezTo>
                    <a:cubicBezTo>
                      <a:pt x="262" y="116"/>
                      <a:pt x="262" y="116"/>
                      <a:pt x="262" y="116"/>
                    </a:cubicBezTo>
                    <a:cubicBezTo>
                      <a:pt x="262" y="0"/>
                      <a:pt x="262" y="0"/>
                      <a:pt x="262" y="0"/>
                    </a:cubicBezTo>
                    <a:cubicBezTo>
                      <a:pt x="111" y="0"/>
                      <a:pt x="111" y="0"/>
                      <a:pt x="111" y="0"/>
                    </a:cubicBezTo>
                    <a:cubicBezTo>
                      <a:pt x="0" y="233"/>
                      <a:pt x="0" y="233"/>
                      <a:pt x="0" y="233"/>
                    </a:cubicBezTo>
                    <a:cubicBezTo>
                      <a:pt x="102" y="233"/>
                      <a:pt x="102" y="233"/>
                      <a:pt x="102" y="233"/>
                    </a:cubicBezTo>
                    <a:cubicBezTo>
                      <a:pt x="101" y="231"/>
                      <a:pt x="101" y="229"/>
                      <a:pt x="101" y="227"/>
                    </a:cubicBezTo>
                    <a:cubicBezTo>
                      <a:pt x="101" y="207"/>
                      <a:pt x="117" y="191"/>
                      <a:pt x="136" y="191"/>
                    </a:cubicBezTo>
                    <a:cubicBezTo>
                      <a:pt x="156" y="191"/>
                      <a:pt x="172" y="207"/>
                      <a:pt x="172" y="227"/>
                    </a:cubicBezTo>
                    <a:cubicBezTo>
                      <a:pt x="172" y="229"/>
                      <a:pt x="171" y="231"/>
                      <a:pt x="171" y="233"/>
                    </a:cubicBezTo>
                    <a:cubicBezTo>
                      <a:pt x="262" y="233"/>
                      <a:pt x="262" y="233"/>
                      <a:pt x="262" y="233"/>
                    </a:cubicBezTo>
                    <a:cubicBezTo>
                      <a:pt x="262" y="158"/>
                      <a:pt x="262" y="158"/>
                      <a:pt x="262" y="158"/>
                    </a:cubicBezTo>
                    <a:cubicBezTo>
                      <a:pt x="268" y="161"/>
                      <a:pt x="268" y="161"/>
                      <a:pt x="268" y="161"/>
                    </a:cubicBezTo>
                    <a:cubicBezTo>
                      <a:pt x="272" y="164"/>
                      <a:pt x="277" y="165"/>
                      <a:pt x="281" y="16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5" name="Google Shape;265;g11b9ec167ea_0_249"/>
              <p:cNvSpPr/>
              <p:nvPr/>
            </p:nvSpPr>
            <p:spPr>
              <a:xfrm>
                <a:off x="1397001" y="3165475"/>
                <a:ext cx="1195388" cy="906463"/>
              </a:xfrm>
              <a:custGeom>
                <a:avLst/>
                <a:gdLst/>
                <a:ahLst/>
                <a:cxnLst/>
                <a:rect l="l" t="t" r="r" b="b"/>
                <a:pathLst>
                  <a:path w="318" h="241" extrusionOk="0">
                    <a:moveTo>
                      <a:pt x="272" y="241"/>
                    </a:moveTo>
                    <a:cubicBezTo>
                      <a:pt x="172" y="241"/>
                      <a:pt x="172" y="241"/>
                      <a:pt x="172" y="241"/>
                    </a:cubicBezTo>
                    <a:cubicBezTo>
                      <a:pt x="173" y="237"/>
                      <a:pt x="173" y="237"/>
                      <a:pt x="173" y="237"/>
                    </a:cubicBezTo>
                    <a:cubicBezTo>
                      <a:pt x="173" y="235"/>
                      <a:pt x="174" y="233"/>
                      <a:pt x="174" y="231"/>
                    </a:cubicBezTo>
                    <a:cubicBezTo>
                      <a:pt x="174" y="213"/>
                      <a:pt x="160" y="199"/>
                      <a:pt x="142" y="199"/>
                    </a:cubicBezTo>
                    <a:cubicBezTo>
                      <a:pt x="125" y="199"/>
                      <a:pt x="111" y="213"/>
                      <a:pt x="111" y="231"/>
                    </a:cubicBezTo>
                    <a:cubicBezTo>
                      <a:pt x="111" y="233"/>
                      <a:pt x="111" y="235"/>
                      <a:pt x="112" y="237"/>
                    </a:cubicBezTo>
                    <a:cubicBezTo>
                      <a:pt x="112" y="241"/>
                      <a:pt x="112" y="241"/>
                      <a:pt x="112" y="241"/>
                    </a:cubicBezTo>
                    <a:cubicBezTo>
                      <a:pt x="0" y="241"/>
                      <a:pt x="0" y="241"/>
                      <a:pt x="0" y="241"/>
                    </a:cubicBezTo>
                    <a:cubicBezTo>
                      <a:pt x="115" y="0"/>
                      <a:pt x="115" y="0"/>
                      <a:pt x="115" y="0"/>
                    </a:cubicBezTo>
                    <a:cubicBezTo>
                      <a:pt x="272" y="0"/>
                      <a:pt x="272" y="0"/>
                      <a:pt x="272" y="0"/>
                    </a:cubicBezTo>
                    <a:cubicBezTo>
                      <a:pt x="272" y="114"/>
                      <a:pt x="272" y="114"/>
                      <a:pt x="272" y="114"/>
                    </a:cubicBezTo>
                    <a:cubicBezTo>
                      <a:pt x="277" y="111"/>
                      <a:pt x="282" y="110"/>
                      <a:pt x="287" y="110"/>
                    </a:cubicBezTo>
                    <a:cubicBezTo>
                      <a:pt x="304" y="110"/>
                      <a:pt x="318" y="124"/>
                      <a:pt x="318" y="141"/>
                    </a:cubicBezTo>
                    <a:cubicBezTo>
                      <a:pt x="318" y="159"/>
                      <a:pt x="304" y="173"/>
                      <a:pt x="287" y="173"/>
                    </a:cubicBezTo>
                    <a:cubicBezTo>
                      <a:pt x="282" y="173"/>
                      <a:pt x="277" y="171"/>
                      <a:pt x="272" y="169"/>
                    </a:cubicBezTo>
                    <a:lnTo>
                      <a:pt x="272" y="241"/>
                    </a:lnTo>
                    <a:close/>
                    <a:moveTo>
                      <a:pt x="182" y="233"/>
                    </a:moveTo>
                    <a:cubicBezTo>
                      <a:pt x="264" y="233"/>
                      <a:pt x="264" y="233"/>
                      <a:pt x="264" y="233"/>
                    </a:cubicBezTo>
                    <a:cubicBezTo>
                      <a:pt x="264" y="156"/>
                      <a:pt x="264" y="156"/>
                      <a:pt x="264" y="156"/>
                    </a:cubicBezTo>
                    <a:cubicBezTo>
                      <a:pt x="276" y="162"/>
                      <a:pt x="276" y="162"/>
                      <a:pt x="276" y="162"/>
                    </a:cubicBezTo>
                    <a:cubicBezTo>
                      <a:pt x="280" y="164"/>
                      <a:pt x="283" y="165"/>
                      <a:pt x="287" y="165"/>
                    </a:cubicBezTo>
                    <a:cubicBezTo>
                      <a:pt x="300" y="165"/>
                      <a:pt x="310" y="154"/>
                      <a:pt x="310" y="141"/>
                    </a:cubicBezTo>
                    <a:cubicBezTo>
                      <a:pt x="310" y="128"/>
                      <a:pt x="300" y="118"/>
                      <a:pt x="287" y="118"/>
                    </a:cubicBezTo>
                    <a:cubicBezTo>
                      <a:pt x="283" y="118"/>
                      <a:pt x="280" y="119"/>
                      <a:pt x="276" y="121"/>
                    </a:cubicBezTo>
                    <a:cubicBezTo>
                      <a:pt x="264" y="127"/>
                      <a:pt x="264" y="127"/>
                      <a:pt x="264" y="127"/>
                    </a:cubicBezTo>
                    <a:cubicBezTo>
                      <a:pt x="264" y="8"/>
                      <a:pt x="264" y="8"/>
                      <a:pt x="264" y="8"/>
                    </a:cubicBezTo>
                    <a:cubicBezTo>
                      <a:pt x="120" y="8"/>
                      <a:pt x="120" y="8"/>
                      <a:pt x="120" y="8"/>
                    </a:cubicBezTo>
                    <a:cubicBezTo>
                      <a:pt x="12" y="233"/>
                      <a:pt x="12" y="233"/>
                      <a:pt x="12" y="233"/>
                    </a:cubicBezTo>
                    <a:cubicBezTo>
                      <a:pt x="103" y="233"/>
                      <a:pt x="103" y="233"/>
                      <a:pt x="103" y="233"/>
                    </a:cubicBezTo>
                    <a:cubicBezTo>
                      <a:pt x="103" y="232"/>
                      <a:pt x="103" y="232"/>
                      <a:pt x="103" y="231"/>
                    </a:cubicBezTo>
                    <a:cubicBezTo>
                      <a:pt x="103" y="209"/>
                      <a:pt x="121" y="191"/>
                      <a:pt x="142" y="191"/>
                    </a:cubicBezTo>
                    <a:cubicBezTo>
                      <a:pt x="164" y="191"/>
                      <a:pt x="182" y="209"/>
                      <a:pt x="182" y="231"/>
                    </a:cubicBezTo>
                    <a:cubicBezTo>
                      <a:pt x="182" y="232"/>
                      <a:pt x="182" y="232"/>
                      <a:pt x="182" y="23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6" name="Google Shape;266;g11b9ec167ea_0_249"/>
            <p:cNvGrpSpPr/>
            <p:nvPr/>
          </p:nvGrpSpPr>
          <p:grpSpPr>
            <a:xfrm>
              <a:off x="10048881" y="3333869"/>
              <a:ext cx="1027113" cy="1074738"/>
              <a:chOff x="2419351" y="3165475"/>
              <a:chExt cx="1027113" cy="1074738"/>
            </a:xfrm>
          </p:grpSpPr>
          <p:sp>
            <p:nvSpPr>
              <p:cNvPr id="267" name="Google Shape;267;g11b9ec167ea_0_249"/>
              <p:cNvSpPr/>
              <p:nvPr/>
            </p:nvSpPr>
            <p:spPr>
              <a:xfrm>
                <a:off x="2435226" y="3179763"/>
                <a:ext cx="989013" cy="1046163"/>
              </a:xfrm>
              <a:custGeom>
                <a:avLst/>
                <a:gdLst/>
                <a:ahLst/>
                <a:cxnLst/>
                <a:rect l="l" t="t" r="r" b="b"/>
                <a:pathLst>
                  <a:path w="263" h="278" extrusionOk="0">
                    <a:moveTo>
                      <a:pt x="151" y="0"/>
                    </a:moveTo>
                    <a:cubicBezTo>
                      <a:pt x="0" y="0"/>
                      <a:pt x="0" y="0"/>
                      <a:pt x="0" y="0"/>
                    </a:cubicBezTo>
                    <a:cubicBezTo>
                      <a:pt x="0" y="104"/>
                      <a:pt x="0" y="104"/>
                      <a:pt x="0" y="104"/>
                    </a:cubicBezTo>
                    <a:cubicBezTo>
                      <a:pt x="4" y="103"/>
                      <a:pt x="7" y="102"/>
                      <a:pt x="11" y="102"/>
                    </a:cubicBezTo>
                    <a:cubicBezTo>
                      <a:pt x="31" y="102"/>
                      <a:pt x="46" y="118"/>
                      <a:pt x="46" y="137"/>
                    </a:cubicBezTo>
                    <a:cubicBezTo>
                      <a:pt x="46" y="157"/>
                      <a:pt x="31" y="173"/>
                      <a:pt x="11" y="173"/>
                    </a:cubicBezTo>
                    <a:cubicBezTo>
                      <a:pt x="7" y="173"/>
                      <a:pt x="4" y="172"/>
                      <a:pt x="0" y="171"/>
                    </a:cubicBezTo>
                    <a:cubicBezTo>
                      <a:pt x="0" y="233"/>
                      <a:pt x="0" y="233"/>
                      <a:pt x="0" y="233"/>
                    </a:cubicBezTo>
                    <a:cubicBezTo>
                      <a:pt x="113" y="233"/>
                      <a:pt x="113" y="233"/>
                      <a:pt x="113" y="233"/>
                    </a:cubicBezTo>
                    <a:cubicBezTo>
                      <a:pt x="110" y="239"/>
                      <a:pt x="110" y="239"/>
                      <a:pt x="110" y="239"/>
                    </a:cubicBezTo>
                    <a:cubicBezTo>
                      <a:pt x="109" y="243"/>
                      <a:pt x="108" y="247"/>
                      <a:pt x="108" y="251"/>
                    </a:cubicBezTo>
                    <a:cubicBezTo>
                      <a:pt x="108" y="266"/>
                      <a:pt x="120" y="278"/>
                      <a:pt x="135" y="278"/>
                    </a:cubicBezTo>
                    <a:cubicBezTo>
                      <a:pt x="150" y="278"/>
                      <a:pt x="162" y="266"/>
                      <a:pt x="162" y="251"/>
                    </a:cubicBezTo>
                    <a:cubicBezTo>
                      <a:pt x="162" y="247"/>
                      <a:pt x="162" y="243"/>
                      <a:pt x="160" y="239"/>
                    </a:cubicBezTo>
                    <a:cubicBezTo>
                      <a:pt x="157" y="233"/>
                      <a:pt x="157" y="233"/>
                      <a:pt x="157" y="233"/>
                    </a:cubicBezTo>
                    <a:cubicBezTo>
                      <a:pt x="263" y="233"/>
                      <a:pt x="263" y="233"/>
                      <a:pt x="263" y="233"/>
                    </a:cubicBezTo>
                    <a:lnTo>
                      <a:pt x="151"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8" name="Google Shape;268;g11b9ec167ea_0_249"/>
              <p:cNvSpPr/>
              <p:nvPr/>
            </p:nvSpPr>
            <p:spPr>
              <a:xfrm>
                <a:off x="2419351" y="3165475"/>
                <a:ext cx="1027113" cy="1074738"/>
              </a:xfrm>
              <a:custGeom>
                <a:avLst/>
                <a:gdLst/>
                <a:ahLst/>
                <a:cxnLst/>
                <a:rect l="l" t="t" r="r" b="b"/>
                <a:pathLst>
                  <a:path w="273" h="286" extrusionOk="0">
                    <a:moveTo>
                      <a:pt x="139" y="286"/>
                    </a:moveTo>
                    <a:cubicBezTo>
                      <a:pt x="122" y="286"/>
                      <a:pt x="108" y="272"/>
                      <a:pt x="108" y="255"/>
                    </a:cubicBezTo>
                    <a:cubicBezTo>
                      <a:pt x="108" y="250"/>
                      <a:pt x="109" y="246"/>
                      <a:pt x="111" y="241"/>
                    </a:cubicBezTo>
                    <a:cubicBezTo>
                      <a:pt x="111" y="241"/>
                      <a:pt x="111" y="241"/>
                      <a:pt x="111" y="241"/>
                    </a:cubicBezTo>
                    <a:cubicBezTo>
                      <a:pt x="0" y="241"/>
                      <a:pt x="0" y="241"/>
                      <a:pt x="0" y="241"/>
                    </a:cubicBezTo>
                    <a:cubicBezTo>
                      <a:pt x="0" y="170"/>
                      <a:pt x="0" y="170"/>
                      <a:pt x="0" y="170"/>
                    </a:cubicBezTo>
                    <a:cubicBezTo>
                      <a:pt x="6" y="171"/>
                      <a:pt x="6" y="171"/>
                      <a:pt x="6" y="171"/>
                    </a:cubicBezTo>
                    <a:cubicBezTo>
                      <a:pt x="9" y="172"/>
                      <a:pt x="12" y="173"/>
                      <a:pt x="15" y="173"/>
                    </a:cubicBezTo>
                    <a:cubicBezTo>
                      <a:pt x="32" y="173"/>
                      <a:pt x="46" y="159"/>
                      <a:pt x="46" y="141"/>
                    </a:cubicBezTo>
                    <a:cubicBezTo>
                      <a:pt x="46" y="124"/>
                      <a:pt x="32" y="110"/>
                      <a:pt x="15" y="110"/>
                    </a:cubicBezTo>
                    <a:cubicBezTo>
                      <a:pt x="12" y="110"/>
                      <a:pt x="9" y="110"/>
                      <a:pt x="6" y="111"/>
                    </a:cubicBezTo>
                    <a:cubicBezTo>
                      <a:pt x="0" y="113"/>
                      <a:pt x="0" y="113"/>
                      <a:pt x="0" y="113"/>
                    </a:cubicBezTo>
                    <a:cubicBezTo>
                      <a:pt x="0" y="0"/>
                      <a:pt x="0" y="0"/>
                      <a:pt x="0" y="0"/>
                    </a:cubicBezTo>
                    <a:cubicBezTo>
                      <a:pt x="158" y="0"/>
                      <a:pt x="158" y="0"/>
                      <a:pt x="158" y="0"/>
                    </a:cubicBezTo>
                    <a:cubicBezTo>
                      <a:pt x="273" y="241"/>
                      <a:pt x="273" y="241"/>
                      <a:pt x="273" y="241"/>
                    </a:cubicBezTo>
                    <a:cubicBezTo>
                      <a:pt x="167" y="241"/>
                      <a:pt x="167" y="241"/>
                      <a:pt x="167" y="241"/>
                    </a:cubicBezTo>
                    <a:cubicBezTo>
                      <a:pt x="169" y="246"/>
                      <a:pt x="170" y="250"/>
                      <a:pt x="170" y="255"/>
                    </a:cubicBezTo>
                    <a:cubicBezTo>
                      <a:pt x="170" y="272"/>
                      <a:pt x="156" y="286"/>
                      <a:pt x="139" y="286"/>
                    </a:cubicBezTo>
                    <a:close/>
                    <a:moveTo>
                      <a:pt x="8" y="233"/>
                    </a:moveTo>
                    <a:cubicBezTo>
                      <a:pt x="123" y="233"/>
                      <a:pt x="123" y="233"/>
                      <a:pt x="123" y="233"/>
                    </a:cubicBezTo>
                    <a:cubicBezTo>
                      <a:pt x="118" y="245"/>
                      <a:pt x="118" y="245"/>
                      <a:pt x="118" y="245"/>
                    </a:cubicBezTo>
                    <a:cubicBezTo>
                      <a:pt x="117" y="248"/>
                      <a:pt x="116" y="251"/>
                      <a:pt x="116" y="255"/>
                    </a:cubicBezTo>
                    <a:cubicBezTo>
                      <a:pt x="116" y="268"/>
                      <a:pt x="126" y="278"/>
                      <a:pt x="139" y="278"/>
                    </a:cubicBezTo>
                    <a:cubicBezTo>
                      <a:pt x="152" y="278"/>
                      <a:pt x="162" y="268"/>
                      <a:pt x="162" y="255"/>
                    </a:cubicBezTo>
                    <a:cubicBezTo>
                      <a:pt x="162" y="251"/>
                      <a:pt x="162" y="248"/>
                      <a:pt x="160" y="245"/>
                    </a:cubicBezTo>
                    <a:cubicBezTo>
                      <a:pt x="155" y="233"/>
                      <a:pt x="155" y="233"/>
                      <a:pt x="155" y="233"/>
                    </a:cubicBezTo>
                    <a:cubicBezTo>
                      <a:pt x="260" y="233"/>
                      <a:pt x="260" y="233"/>
                      <a:pt x="260" y="233"/>
                    </a:cubicBezTo>
                    <a:cubicBezTo>
                      <a:pt x="153" y="8"/>
                      <a:pt x="153" y="8"/>
                      <a:pt x="153" y="8"/>
                    </a:cubicBezTo>
                    <a:cubicBezTo>
                      <a:pt x="8" y="8"/>
                      <a:pt x="8" y="8"/>
                      <a:pt x="8" y="8"/>
                    </a:cubicBezTo>
                    <a:cubicBezTo>
                      <a:pt x="8" y="103"/>
                      <a:pt x="8" y="103"/>
                      <a:pt x="8" y="103"/>
                    </a:cubicBezTo>
                    <a:cubicBezTo>
                      <a:pt x="11" y="102"/>
                      <a:pt x="13" y="102"/>
                      <a:pt x="15" y="102"/>
                    </a:cubicBezTo>
                    <a:cubicBezTo>
                      <a:pt x="37" y="102"/>
                      <a:pt x="54" y="120"/>
                      <a:pt x="54" y="141"/>
                    </a:cubicBezTo>
                    <a:cubicBezTo>
                      <a:pt x="54" y="163"/>
                      <a:pt x="37" y="181"/>
                      <a:pt x="15" y="181"/>
                    </a:cubicBezTo>
                    <a:cubicBezTo>
                      <a:pt x="13" y="181"/>
                      <a:pt x="11" y="180"/>
                      <a:pt x="8" y="180"/>
                    </a:cubicBezTo>
                    <a:lnTo>
                      <a:pt x="8" y="23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sp>
        <p:nvSpPr>
          <p:cNvPr id="269" name="Google Shape;269;g11b9ec167ea_0_249"/>
          <p:cNvSpPr txBox="1"/>
          <p:nvPr/>
        </p:nvSpPr>
        <p:spPr>
          <a:xfrm>
            <a:off x="12191293" y="4686624"/>
            <a:ext cx="423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Melanocytic Nevi</a:t>
            </a:r>
            <a:endParaRPr sz="2800" b="1">
              <a:solidFill>
                <a:srgbClr val="262626"/>
              </a:solidFill>
              <a:latin typeface="Poppins"/>
              <a:ea typeface="Poppins"/>
              <a:cs typeface="Poppins"/>
              <a:sym typeface="Poppins"/>
            </a:endParaRPr>
          </a:p>
        </p:txBody>
      </p:sp>
      <p:sp>
        <p:nvSpPr>
          <p:cNvPr id="270" name="Google Shape;270;g11b9ec167ea_0_249"/>
          <p:cNvSpPr/>
          <p:nvPr/>
        </p:nvSpPr>
        <p:spPr>
          <a:xfrm>
            <a:off x="10399787" y="4700918"/>
            <a:ext cx="1334100" cy="1334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g11b9ec167ea_0_249"/>
          <p:cNvSpPr txBox="1"/>
          <p:nvPr/>
        </p:nvSpPr>
        <p:spPr>
          <a:xfrm>
            <a:off x="12191293" y="7477379"/>
            <a:ext cx="3290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Benign keratosis</a:t>
            </a:r>
            <a:endParaRPr sz="2800" b="1">
              <a:solidFill>
                <a:srgbClr val="262626"/>
              </a:solidFill>
              <a:latin typeface="Poppins"/>
              <a:ea typeface="Poppins"/>
              <a:cs typeface="Poppins"/>
              <a:sym typeface="Poppins"/>
            </a:endParaRPr>
          </a:p>
        </p:txBody>
      </p:sp>
      <p:sp>
        <p:nvSpPr>
          <p:cNvPr id="272" name="Google Shape;272;g11b9ec167ea_0_249"/>
          <p:cNvSpPr/>
          <p:nvPr/>
        </p:nvSpPr>
        <p:spPr>
          <a:xfrm>
            <a:off x="10399787" y="7430119"/>
            <a:ext cx="1334100" cy="1334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g11b9ec167ea_0_249"/>
          <p:cNvSpPr txBox="1"/>
          <p:nvPr/>
        </p:nvSpPr>
        <p:spPr>
          <a:xfrm>
            <a:off x="12191293" y="10258702"/>
            <a:ext cx="41475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Actinic Keratoses </a:t>
            </a:r>
            <a:endParaRPr sz="2800" b="1">
              <a:solidFill>
                <a:srgbClr val="262626"/>
              </a:solidFill>
              <a:latin typeface="Poppins"/>
              <a:ea typeface="Poppins"/>
              <a:cs typeface="Poppins"/>
              <a:sym typeface="Poppins"/>
            </a:endParaRPr>
          </a:p>
          <a:p>
            <a:pPr marL="0" lvl="0" indent="0" algn="l" rtl="0">
              <a:spcBef>
                <a:spcPts val="0"/>
              </a:spcBef>
              <a:spcAft>
                <a:spcPts val="0"/>
              </a:spcAft>
              <a:buNone/>
            </a:pPr>
            <a:r>
              <a:rPr lang="en-US" sz="2800" b="1">
                <a:solidFill>
                  <a:srgbClr val="262626"/>
                </a:solidFill>
                <a:latin typeface="Poppins"/>
                <a:ea typeface="Poppins"/>
                <a:cs typeface="Poppins"/>
                <a:sym typeface="Poppins"/>
              </a:rPr>
              <a:t>and intraepithelial carcinoma</a:t>
            </a:r>
            <a:endParaRPr sz="2800" b="1">
              <a:solidFill>
                <a:srgbClr val="262626"/>
              </a:solidFill>
              <a:latin typeface="Poppins"/>
              <a:ea typeface="Poppins"/>
              <a:cs typeface="Poppins"/>
              <a:sym typeface="Poppins"/>
            </a:endParaRPr>
          </a:p>
        </p:txBody>
      </p:sp>
      <p:sp>
        <p:nvSpPr>
          <p:cNvPr id="274" name="Google Shape;274;g11b9ec167ea_0_249"/>
          <p:cNvSpPr/>
          <p:nvPr/>
        </p:nvSpPr>
        <p:spPr>
          <a:xfrm>
            <a:off x="10399787" y="10211442"/>
            <a:ext cx="1334100" cy="133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g11b9ec167ea_0_249"/>
          <p:cNvSpPr txBox="1"/>
          <p:nvPr/>
        </p:nvSpPr>
        <p:spPr>
          <a:xfrm>
            <a:off x="18759386" y="4748177"/>
            <a:ext cx="308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Melanoma</a:t>
            </a:r>
            <a:endParaRPr/>
          </a:p>
        </p:txBody>
      </p:sp>
      <p:sp>
        <p:nvSpPr>
          <p:cNvPr id="276" name="Google Shape;276;g11b9ec167ea_0_249"/>
          <p:cNvSpPr/>
          <p:nvPr/>
        </p:nvSpPr>
        <p:spPr>
          <a:xfrm>
            <a:off x="16967879" y="4700918"/>
            <a:ext cx="1334100" cy="13341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g11b9ec167ea_0_249"/>
          <p:cNvSpPr txBox="1"/>
          <p:nvPr/>
        </p:nvSpPr>
        <p:spPr>
          <a:xfrm>
            <a:off x="18759386" y="7529500"/>
            <a:ext cx="4263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Basal Cell Carcinoma</a:t>
            </a:r>
            <a:r>
              <a:rPr lang="en-US" sz="2800" b="1">
                <a:solidFill>
                  <a:srgbClr val="1D1C1D"/>
                </a:solidFill>
                <a:highlight>
                  <a:srgbClr val="F8F8F8"/>
                </a:highlight>
                <a:latin typeface="Arial"/>
                <a:ea typeface="Arial"/>
                <a:cs typeface="Arial"/>
                <a:sym typeface="Arial"/>
              </a:rPr>
              <a:t> </a:t>
            </a:r>
            <a:endParaRPr sz="2800" b="1">
              <a:solidFill>
                <a:srgbClr val="262626"/>
              </a:solidFill>
              <a:latin typeface="Poppins"/>
              <a:ea typeface="Poppins"/>
              <a:cs typeface="Poppins"/>
              <a:sym typeface="Poppins"/>
            </a:endParaRPr>
          </a:p>
        </p:txBody>
      </p:sp>
      <p:sp>
        <p:nvSpPr>
          <p:cNvPr id="278" name="Google Shape;278;g11b9ec167ea_0_249"/>
          <p:cNvSpPr/>
          <p:nvPr/>
        </p:nvSpPr>
        <p:spPr>
          <a:xfrm>
            <a:off x="16967879" y="7430119"/>
            <a:ext cx="1334100" cy="1334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g11b9ec167ea_0_249"/>
          <p:cNvSpPr txBox="1"/>
          <p:nvPr/>
        </p:nvSpPr>
        <p:spPr>
          <a:xfrm>
            <a:off x="18759386" y="10057737"/>
            <a:ext cx="4279800" cy="954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b="1">
                <a:solidFill>
                  <a:srgbClr val="262626"/>
                </a:solidFill>
                <a:latin typeface="Poppins"/>
                <a:ea typeface="Poppins"/>
                <a:cs typeface="Poppins"/>
                <a:sym typeface="Poppins"/>
              </a:rPr>
              <a:t>vascular lesions</a:t>
            </a:r>
            <a:endParaRPr sz="2800" b="1">
              <a:solidFill>
                <a:srgbClr val="262626"/>
              </a:solidFill>
              <a:latin typeface="Poppins"/>
              <a:ea typeface="Poppins"/>
              <a:cs typeface="Poppins"/>
              <a:sym typeface="Poppins"/>
            </a:endParaRPr>
          </a:p>
          <a:p>
            <a:pPr marL="0" marR="0" lvl="0" indent="0" algn="l" rtl="0">
              <a:spcBef>
                <a:spcPts val="0"/>
              </a:spcBef>
              <a:spcAft>
                <a:spcPts val="0"/>
              </a:spcAft>
              <a:buNone/>
            </a:pPr>
            <a:endParaRPr sz="2800" b="1">
              <a:solidFill>
                <a:srgbClr val="262626"/>
              </a:solidFill>
              <a:latin typeface="Poppins"/>
              <a:ea typeface="Poppins"/>
              <a:cs typeface="Poppins"/>
              <a:sym typeface="Poppins"/>
            </a:endParaRPr>
          </a:p>
        </p:txBody>
      </p:sp>
      <p:sp>
        <p:nvSpPr>
          <p:cNvPr id="280" name="Google Shape;280;g11b9ec167ea_0_249"/>
          <p:cNvSpPr/>
          <p:nvPr/>
        </p:nvSpPr>
        <p:spPr>
          <a:xfrm>
            <a:off x="16967879" y="10211442"/>
            <a:ext cx="1334100" cy="13341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g11b9ec167ea_0_249"/>
          <p:cNvSpPr txBox="1"/>
          <p:nvPr/>
        </p:nvSpPr>
        <p:spPr>
          <a:xfrm>
            <a:off x="10399787" y="2382616"/>
            <a:ext cx="102426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Skin Cancers</a:t>
            </a:r>
            <a:endParaRPr sz="6000" b="1">
              <a:solidFill>
                <a:srgbClr val="262626"/>
              </a:solidFill>
              <a:latin typeface="Poppins"/>
              <a:ea typeface="Poppins"/>
              <a:cs typeface="Poppins"/>
              <a:sym typeface="Poppins"/>
            </a:endParaRPr>
          </a:p>
        </p:txBody>
      </p:sp>
      <p:sp>
        <p:nvSpPr>
          <p:cNvPr id="282" name="Google Shape;282;g11b9ec167ea_0_249"/>
          <p:cNvSpPr txBox="1"/>
          <p:nvPr/>
        </p:nvSpPr>
        <p:spPr>
          <a:xfrm>
            <a:off x="10399788" y="1804706"/>
            <a:ext cx="2002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A848"/>
                </a:solidFill>
                <a:latin typeface="Open Sans"/>
                <a:ea typeface="Open Sans"/>
                <a:cs typeface="Open Sans"/>
                <a:sym typeface="Open Sans"/>
              </a:rPr>
              <a:t>Types of </a:t>
            </a:r>
            <a:endParaRPr/>
          </a:p>
        </p:txBody>
      </p:sp>
      <p:grpSp>
        <p:nvGrpSpPr>
          <p:cNvPr id="283" name="Google Shape;283;g11b9ec167ea_0_249"/>
          <p:cNvGrpSpPr/>
          <p:nvPr/>
        </p:nvGrpSpPr>
        <p:grpSpPr>
          <a:xfrm>
            <a:off x="359983" y="314685"/>
            <a:ext cx="1519390" cy="1519390"/>
            <a:chOff x="3230293" y="5145477"/>
            <a:chExt cx="3429000" cy="3429000"/>
          </a:xfrm>
        </p:grpSpPr>
        <p:sp>
          <p:nvSpPr>
            <p:cNvPr id="284" name="Google Shape;284;g11b9ec167ea_0_249"/>
            <p:cNvSpPr/>
            <p:nvPr/>
          </p:nvSpPr>
          <p:spPr>
            <a:xfrm>
              <a:off x="3230293" y="5145477"/>
              <a:ext cx="3429000" cy="3429000"/>
            </a:xfrm>
            <a:prstGeom prst="ellipse">
              <a:avLst/>
            </a:prstGeom>
            <a:gradFill>
              <a:gsLst>
                <a:gs pos="0">
                  <a:schemeClr val="accent1"/>
                </a:gs>
                <a:gs pos="98000">
                  <a:schemeClr val="accent2"/>
                </a:gs>
                <a:gs pos="100000">
                  <a:schemeClr val="accent2"/>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g11b9ec167ea_0_249"/>
            <p:cNvSpPr/>
            <p:nvPr/>
          </p:nvSpPr>
          <p:spPr>
            <a:xfrm>
              <a:off x="4149061" y="5992012"/>
              <a:ext cx="1587849" cy="1730045"/>
            </a:xfrm>
            <a:custGeom>
              <a:avLst/>
              <a:gdLst/>
              <a:ahLst/>
              <a:cxnLst/>
              <a:rect l="l" t="t" r="r" b="b"/>
              <a:pathLst>
                <a:path w="3826142" h="4168782" extrusionOk="0">
                  <a:moveTo>
                    <a:pt x="3673906" y="1195651"/>
                  </a:moveTo>
                  <a:cubicBezTo>
                    <a:pt x="3572418" y="1094220"/>
                    <a:pt x="3449239" y="1043490"/>
                    <a:pt x="3304293" y="1043490"/>
                  </a:cubicBezTo>
                  <a:cubicBezTo>
                    <a:pt x="3159414" y="1043490"/>
                    <a:pt x="3036235" y="1094220"/>
                    <a:pt x="2934737" y="1195651"/>
                  </a:cubicBezTo>
                  <a:cubicBezTo>
                    <a:pt x="2833316" y="1297110"/>
                    <a:pt x="2782605" y="1420279"/>
                    <a:pt x="2782605" y="1565235"/>
                  </a:cubicBezTo>
                  <a:cubicBezTo>
                    <a:pt x="2782605" y="1677545"/>
                    <a:pt x="2814747" y="1778109"/>
                    <a:pt x="2879049" y="1866844"/>
                  </a:cubicBezTo>
                  <a:cubicBezTo>
                    <a:pt x="2943408" y="1955635"/>
                    <a:pt x="3027155" y="2018995"/>
                    <a:pt x="3130432" y="2057056"/>
                  </a:cubicBezTo>
                  <a:lnTo>
                    <a:pt x="3130432" y="3130432"/>
                  </a:lnTo>
                  <a:cubicBezTo>
                    <a:pt x="3130432" y="3322472"/>
                    <a:pt x="3045257" y="3486435"/>
                    <a:pt x="2875004" y="3622291"/>
                  </a:cubicBezTo>
                  <a:cubicBezTo>
                    <a:pt x="2704721" y="3758138"/>
                    <a:pt x="2500042" y="3826086"/>
                    <a:pt x="2260879" y="3826086"/>
                  </a:cubicBezTo>
                  <a:cubicBezTo>
                    <a:pt x="2021774" y="3826086"/>
                    <a:pt x="1817047" y="3758138"/>
                    <a:pt x="1646745" y="3622291"/>
                  </a:cubicBezTo>
                  <a:cubicBezTo>
                    <a:pt x="1476472" y="3486444"/>
                    <a:pt x="1391317" y="3322472"/>
                    <a:pt x="1391317" y="3130432"/>
                  </a:cubicBezTo>
                  <a:lnTo>
                    <a:pt x="1391317" y="2771745"/>
                  </a:lnTo>
                  <a:cubicBezTo>
                    <a:pt x="1688433" y="2735530"/>
                    <a:pt x="1936609" y="2619547"/>
                    <a:pt x="2135901" y="2423881"/>
                  </a:cubicBezTo>
                  <a:cubicBezTo>
                    <a:pt x="2335175" y="2228262"/>
                    <a:pt x="2434835" y="1999988"/>
                    <a:pt x="2434835" y="1739087"/>
                  </a:cubicBezTo>
                  <a:lnTo>
                    <a:pt x="2434835" y="347846"/>
                  </a:lnTo>
                  <a:cubicBezTo>
                    <a:pt x="2434835" y="300752"/>
                    <a:pt x="2417580" y="259968"/>
                    <a:pt x="2383173" y="225543"/>
                  </a:cubicBezTo>
                  <a:cubicBezTo>
                    <a:pt x="2348785" y="191164"/>
                    <a:pt x="2307945" y="173918"/>
                    <a:pt x="2260832" y="173918"/>
                  </a:cubicBezTo>
                  <a:cubicBezTo>
                    <a:pt x="2250019" y="173918"/>
                    <a:pt x="2235495" y="175755"/>
                    <a:pt x="2217392" y="179362"/>
                  </a:cubicBezTo>
                  <a:cubicBezTo>
                    <a:pt x="2186574" y="124987"/>
                    <a:pt x="2144039" y="81567"/>
                    <a:pt x="2089645" y="48912"/>
                  </a:cubicBezTo>
                  <a:cubicBezTo>
                    <a:pt x="2035384" y="16285"/>
                    <a:pt x="1976460" y="0"/>
                    <a:pt x="1913062" y="0"/>
                  </a:cubicBezTo>
                  <a:cubicBezTo>
                    <a:pt x="1817075" y="0"/>
                    <a:pt x="1735099" y="34007"/>
                    <a:pt x="1667151" y="101897"/>
                  </a:cubicBezTo>
                  <a:cubicBezTo>
                    <a:pt x="1599204" y="169845"/>
                    <a:pt x="1565245" y="251821"/>
                    <a:pt x="1565245" y="347846"/>
                  </a:cubicBezTo>
                  <a:cubicBezTo>
                    <a:pt x="1565245" y="443833"/>
                    <a:pt x="1599204" y="525819"/>
                    <a:pt x="1667151" y="593756"/>
                  </a:cubicBezTo>
                  <a:cubicBezTo>
                    <a:pt x="1735099" y="661694"/>
                    <a:pt x="1817075" y="695663"/>
                    <a:pt x="1913062" y="695663"/>
                  </a:cubicBezTo>
                  <a:cubicBezTo>
                    <a:pt x="1972843" y="695663"/>
                    <a:pt x="2030797" y="679378"/>
                    <a:pt x="2086970" y="646751"/>
                  </a:cubicBezTo>
                  <a:lnTo>
                    <a:pt x="2086970" y="1739125"/>
                  </a:lnTo>
                  <a:cubicBezTo>
                    <a:pt x="2086970" y="1931184"/>
                    <a:pt x="2001834" y="2095108"/>
                    <a:pt x="1831552" y="2231003"/>
                  </a:cubicBezTo>
                  <a:cubicBezTo>
                    <a:pt x="1661250" y="2366831"/>
                    <a:pt x="1456523" y="2434740"/>
                    <a:pt x="1217418" y="2434740"/>
                  </a:cubicBezTo>
                  <a:cubicBezTo>
                    <a:pt x="978312" y="2434740"/>
                    <a:pt x="773585" y="2366821"/>
                    <a:pt x="603293" y="2231003"/>
                  </a:cubicBezTo>
                  <a:cubicBezTo>
                    <a:pt x="433020" y="2095146"/>
                    <a:pt x="347865" y="1931212"/>
                    <a:pt x="347865" y="1739125"/>
                  </a:cubicBezTo>
                  <a:lnTo>
                    <a:pt x="347865" y="646751"/>
                  </a:lnTo>
                  <a:cubicBezTo>
                    <a:pt x="404001" y="679369"/>
                    <a:pt x="462011" y="695663"/>
                    <a:pt x="521783" y="695663"/>
                  </a:cubicBezTo>
                  <a:cubicBezTo>
                    <a:pt x="617770" y="695663"/>
                    <a:pt x="699756" y="661704"/>
                    <a:pt x="767694" y="593756"/>
                  </a:cubicBezTo>
                  <a:cubicBezTo>
                    <a:pt x="835622" y="525809"/>
                    <a:pt x="869572" y="443833"/>
                    <a:pt x="869572" y="347846"/>
                  </a:cubicBezTo>
                  <a:cubicBezTo>
                    <a:pt x="869572" y="251831"/>
                    <a:pt x="835622" y="169845"/>
                    <a:pt x="767694" y="101897"/>
                  </a:cubicBezTo>
                  <a:cubicBezTo>
                    <a:pt x="699746" y="34007"/>
                    <a:pt x="617760" y="0"/>
                    <a:pt x="521774" y="0"/>
                  </a:cubicBezTo>
                  <a:cubicBezTo>
                    <a:pt x="458357" y="0"/>
                    <a:pt x="399470" y="16285"/>
                    <a:pt x="345124" y="48912"/>
                  </a:cubicBezTo>
                  <a:cubicBezTo>
                    <a:pt x="290796" y="81529"/>
                    <a:pt x="248204" y="124978"/>
                    <a:pt x="217424" y="179362"/>
                  </a:cubicBezTo>
                  <a:cubicBezTo>
                    <a:pt x="199283" y="175765"/>
                    <a:pt x="184806" y="173918"/>
                    <a:pt x="173928" y="173918"/>
                  </a:cubicBezTo>
                  <a:cubicBezTo>
                    <a:pt x="126796" y="173918"/>
                    <a:pt x="86050" y="191164"/>
                    <a:pt x="51624" y="225543"/>
                  </a:cubicBezTo>
                  <a:cubicBezTo>
                    <a:pt x="17218" y="259968"/>
                    <a:pt x="0" y="300752"/>
                    <a:pt x="0" y="347846"/>
                  </a:cubicBezTo>
                  <a:lnTo>
                    <a:pt x="0" y="1739134"/>
                  </a:lnTo>
                  <a:cubicBezTo>
                    <a:pt x="0" y="1999997"/>
                    <a:pt x="99613" y="2228214"/>
                    <a:pt x="298906" y="2423890"/>
                  </a:cubicBezTo>
                  <a:cubicBezTo>
                    <a:pt x="498189" y="2619556"/>
                    <a:pt x="746374" y="2735540"/>
                    <a:pt x="1043471" y="2771793"/>
                  </a:cubicBezTo>
                  <a:lnTo>
                    <a:pt x="1043471" y="3130470"/>
                  </a:lnTo>
                  <a:cubicBezTo>
                    <a:pt x="1043471" y="3418535"/>
                    <a:pt x="1162586" y="3664445"/>
                    <a:pt x="1400825" y="3868211"/>
                  </a:cubicBezTo>
                  <a:cubicBezTo>
                    <a:pt x="1639064" y="4072015"/>
                    <a:pt x="1925730" y="4173893"/>
                    <a:pt x="2260832" y="4173893"/>
                  </a:cubicBezTo>
                  <a:cubicBezTo>
                    <a:pt x="2596057" y="4173893"/>
                    <a:pt x="2882684" y="4072015"/>
                    <a:pt x="3120914" y="3868211"/>
                  </a:cubicBezTo>
                  <a:cubicBezTo>
                    <a:pt x="3359201" y="3664445"/>
                    <a:pt x="3478221" y="3418535"/>
                    <a:pt x="3478221" y="3130470"/>
                  </a:cubicBezTo>
                  <a:lnTo>
                    <a:pt x="3478221" y="2057056"/>
                  </a:lnTo>
                  <a:cubicBezTo>
                    <a:pt x="3581527" y="2018995"/>
                    <a:pt x="3665302" y="1955625"/>
                    <a:pt x="3729604" y="1866844"/>
                  </a:cubicBezTo>
                  <a:cubicBezTo>
                    <a:pt x="3793963" y="1778100"/>
                    <a:pt x="3826152" y="1677535"/>
                    <a:pt x="3826152" y="1565235"/>
                  </a:cubicBezTo>
                  <a:cubicBezTo>
                    <a:pt x="3826124" y="1420327"/>
                    <a:pt x="3775413" y="1297100"/>
                    <a:pt x="3673906" y="1195651"/>
                  </a:cubicBezTo>
                  <a:close/>
                  <a:moveTo>
                    <a:pt x="3426701" y="1687510"/>
                  </a:moveTo>
                  <a:cubicBezTo>
                    <a:pt x="3392237" y="1721936"/>
                    <a:pt x="3351463" y="1739134"/>
                    <a:pt x="3304360" y="1739134"/>
                  </a:cubicBezTo>
                  <a:cubicBezTo>
                    <a:pt x="3257256" y="1739134"/>
                    <a:pt x="3216539" y="1721936"/>
                    <a:pt x="3182085" y="1687510"/>
                  </a:cubicBezTo>
                  <a:cubicBezTo>
                    <a:pt x="3147688" y="1653094"/>
                    <a:pt x="3130489" y="1612338"/>
                    <a:pt x="3130489" y="1565235"/>
                  </a:cubicBezTo>
                  <a:cubicBezTo>
                    <a:pt x="3130489" y="1518141"/>
                    <a:pt x="3147688" y="1477357"/>
                    <a:pt x="3182085" y="1442932"/>
                  </a:cubicBezTo>
                  <a:cubicBezTo>
                    <a:pt x="3216539" y="1408554"/>
                    <a:pt x="3257256" y="1391307"/>
                    <a:pt x="3304360" y="1391307"/>
                  </a:cubicBezTo>
                  <a:cubicBezTo>
                    <a:pt x="3351463" y="1391307"/>
                    <a:pt x="3392228" y="1408554"/>
                    <a:pt x="3426701" y="1442932"/>
                  </a:cubicBezTo>
                  <a:cubicBezTo>
                    <a:pt x="3461098" y="1477357"/>
                    <a:pt x="3478297" y="1518141"/>
                    <a:pt x="3478297" y="1565235"/>
                  </a:cubicBezTo>
                  <a:cubicBezTo>
                    <a:pt x="3478297" y="1612367"/>
                    <a:pt x="3461098" y="1653094"/>
                    <a:pt x="3426701" y="16875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g11b9ec167ea_0_249"/>
          <p:cNvSpPr/>
          <p:nvPr/>
        </p:nvSpPr>
        <p:spPr>
          <a:xfrm>
            <a:off x="-448174" y="-434517"/>
            <a:ext cx="3049200" cy="3049200"/>
          </a:xfrm>
          <a:prstGeom prst="donut">
            <a:avLst>
              <a:gd name="adj" fmla="val 38523"/>
            </a:avLst>
          </a:prstGeom>
          <a:gradFill>
            <a:gsLst>
              <a:gs pos="0">
                <a:srgbClr val="00E160">
                  <a:alpha val="12941"/>
                </a:srgbClr>
              </a:gs>
              <a:gs pos="97000">
                <a:srgbClr val="0575E6">
                  <a:alpha val="18823"/>
                </a:srgbClr>
              </a:gs>
              <a:gs pos="100000">
                <a:srgbClr val="0575E6">
                  <a:alpha val="18823"/>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g11b9ec167ea_0_249"/>
          <p:cNvSpPr txBox="1"/>
          <p:nvPr/>
        </p:nvSpPr>
        <p:spPr>
          <a:xfrm>
            <a:off x="10533050" y="5029200"/>
            <a:ext cx="1120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NV</a:t>
            </a:r>
            <a:endParaRPr sz="3600" b="1">
              <a:solidFill>
                <a:schemeClr val="lt1"/>
              </a:solidFill>
            </a:endParaRPr>
          </a:p>
        </p:txBody>
      </p:sp>
      <p:sp>
        <p:nvSpPr>
          <p:cNvPr id="288" name="Google Shape;288;g11b9ec167ea_0_249"/>
          <p:cNvSpPr txBox="1"/>
          <p:nvPr/>
        </p:nvSpPr>
        <p:spPr>
          <a:xfrm>
            <a:off x="10132400" y="10578800"/>
            <a:ext cx="1869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900" b="1">
                <a:solidFill>
                  <a:schemeClr val="lt1"/>
                </a:solidFill>
              </a:rPr>
              <a:t>AKIEC</a:t>
            </a:r>
            <a:endParaRPr sz="2900" b="1">
              <a:solidFill>
                <a:schemeClr val="lt1"/>
              </a:solidFill>
            </a:endParaRPr>
          </a:p>
        </p:txBody>
      </p:sp>
      <p:sp>
        <p:nvSpPr>
          <p:cNvPr id="289" name="Google Shape;289;g11b9ec167ea_0_249"/>
          <p:cNvSpPr txBox="1"/>
          <p:nvPr/>
        </p:nvSpPr>
        <p:spPr>
          <a:xfrm>
            <a:off x="10533050" y="7753875"/>
            <a:ext cx="1644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lt1"/>
                </a:solidFill>
              </a:rPr>
              <a:t>BLK</a:t>
            </a:r>
            <a:endParaRPr sz="3600" b="1">
              <a:solidFill>
                <a:schemeClr val="lt1"/>
              </a:solidFill>
            </a:endParaRPr>
          </a:p>
        </p:txBody>
      </p:sp>
      <p:sp>
        <p:nvSpPr>
          <p:cNvPr id="290" name="Google Shape;290;g11b9ec167ea_0_249"/>
          <p:cNvSpPr txBox="1"/>
          <p:nvPr/>
        </p:nvSpPr>
        <p:spPr>
          <a:xfrm>
            <a:off x="16848800" y="4998600"/>
            <a:ext cx="1644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MEL</a:t>
            </a:r>
            <a:endParaRPr sz="3600" b="1">
              <a:solidFill>
                <a:schemeClr val="lt1"/>
              </a:solidFill>
            </a:endParaRPr>
          </a:p>
        </p:txBody>
      </p:sp>
      <p:sp>
        <p:nvSpPr>
          <p:cNvPr id="291" name="Google Shape;291;g11b9ec167ea_0_249"/>
          <p:cNvSpPr txBox="1"/>
          <p:nvPr/>
        </p:nvSpPr>
        <p:spPr>
          <a:xfrm>
            <a:off x="16846150" y="7753875"/>
            <a:ext cx="1644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BCC</a:t>
            </a:r>
            <a:endParaRPr sz="3600" b="1">
              <a:solidFill>
                <a:schemeClr val="lt1"/>
              </a:solidFill>
            </a:endParaRPr>
          </a:p>
        </p:txBody>
      </p:sp>
      <p:sp>
        <p:nvSpPr>
          <p:cNvPr id="292" name="Google Shape;292;g11b9ec167ea_0_249"/>
          <p:cNvSpPr txBox="1"/>
          <p:nvPr/>
        </p:nvSpPr>
        <p:spPr>
          <a:xfrm>
            <a:off x="16865538" y="10457000"/>
            <a:ext cx="1519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vasc</a:t>
            </a:r>
            <a:endParaRPr sz="36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g11b9ec167ea_0_306" descr="A close up of a person's face&#10;&#10;Description automatically generated with low confidence"/>
          <p:cNvPicPr preferRelativeResize="0">
            <a:picLocks noGrp="1"/>
          </p:cNvPicPr>
          <p:nvPr>
            <p:ph type="pic" idx="2"/>
          </p:nvPr>
        </p:nvPicPr>
        <p:blipFill rotWithShape="1">
          <a:blip r:embed="rId3">
            <a:alphaModFix/>
          </a:blip>
          <a:srcRect l="20380" r="20374"/>
          <a:stretch/>
        </p:blipFill>
        <p:spPr>
          <a:xfrm>
            <a:off x="0" y="0"/>
            <a:ext cx="12189597" cy="13716002"/>
          </a:xfrm>
          <a:prstGeom prst="rect">
            <a:avLst/>
          </a:prstGeom>
          <a:solidFill>
            <a:schemeClr val="lt1"/>
          </a:solidFill>
          <a:ln>
            <a:noFill/>
          </a:ln>
        </p:spPr>
      </p:pic>
      <p:sp>
        <p:nvSpPr>
          <p:cNvPr id="299" name="Google Shape;299;g11b9ec167ea_0_306"/>
          <p:cNvSpPr/>
          <p:nvPr/>
        </p:nvSpPr>
        <p:spPr>
          <a:xfrm>
            <a:off x="0" y="-38306"/>
            <a:ext cx="12189600" cy="13716000"/>
          </a:xfrm>
          <a:prstGeom prst="rect">
            <a:avLst/>
          </a:prstGeom>
          <a:gradFill>
            <a:gsLst>
              <a:gs pos="0">
                <a:srgbClr val="00E160">
                  <a:alpha val="60784"/>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g11b9ec167ea_0_306"/>
          <p:cNvSpPr/>
          <p:nvPr/>
        </p:nvSpPr>
        <p:spPr>
          <a:xfrm>
            <a:off x="10208739" y="1482598"/>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g11b9ec167ea_0_306"/>
          <p:cNvSpPr txBox="1"/>
          <p:nvPr/>
        </p:nvSpPr>
        <p:spPr>
          <a:xfrm>
            <a:off x="14318259" y="2028855"/>
            <a:ext cx="56292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SEX</a:t>
            </a:r>
            <a:endParaRPr sz="6000" b="1">
              <a:solidFill>
                <a:srgbClr val="262626"/>
              </a:solidFill>
              <a:latin typeface="Poppins"/>
              <a:ea typeface="Poppins"/>
              <a:cs typeface="Poppins"/>
              <a:sym typeface="Poppins"/>
            </a:endParaRPr>
          </a:p>
        </p:txBody>
      </p:sp>
      <p:sp>
        <p:nvSpPr>
          <p:cNvPr id="302" name="Google Shape;302;g11b9ec167ea_0_306"/>
          <p:cNvSpPr/>
          <p:nvPr/>
        </p:nvSpPr>
        <p:spPr>
          <a:xfrm>
            <a:off x="10208739" y="5077973"/>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g11b9ec167ea_0_306"/>
          <p:cNvSpPr txBox="1"/>
          <p:nvPr/>
        </p:nvSpPr>
        <p:spPr>
          <a:xfrm>
            <a:off x="14318260" y="5774524"/>
            <a:ext cx="56292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Diagnosis</a:t>
            </a:r>
            <a:endParaRPr sz="6000" b="1">
              <a:solidFill>
                <a:srgbClr val="262626"/>
              </a:solidFill>
              <a:latin typeface="Poppins"/>
              <a:ea typeface="Poppins"/>
              <a:cs typeface="Poppins"/>
              <a:sym typeface="Poppins"/>
            </a:endParaRPr>
          </a:p>
        </p:txBody>
      </p:sp>
      <p:sp>
        <p:nvSpPr>
          <p:cNvPr id="304" name="Google Shape;304;g11b9ec167ea_0_306"/>
          <p:cNvSpPr/>
          <p:nvPr/>
        </p:nvSpPr>
        <p:spPr>
          <a:xfrm>
            <a:off x="10208739" y="8673348"/>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g11b9ec167ea_0_306"/>
          <p:cNvSpPr txBox="1"/>
          <p:nvPr/>
        </p:nvSpPr>
        <p:spPr>
          <a:xfrm>
            <a:off x="14152187" y="9437586"/>
            <a:ext cx="62838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Localization</a:t>
            </a:r>
            <a:endParaRPr sz="6000" b="1">
              <a:solidFill>
                <a:srgbClr val="262626"/>
              </a:solidFill>
              <a:latin typeface="Poppins"/>
              <a:ea typeface="Poppins"/>
              <a:cs typeface="Poppins"/>
              <a:sym typeface="Poppins"/>
            </a:endParaRPr>
          </a:p>
        </p:txBody>
      </p:sp>
      <p:sp>
        <p:nvSpPr>
          <p:cNvPr id="306" name="Google Shape;306;g11b9ec167ea_0_306"/>
          <p:cNvSpPr txBox="1"/>
          <p:nvPr/>
        </p:nvSpPr>
        <p:spPr>
          <a:xfrm>
            <a:off x="697240" y="2005738"/>
            <a:ext cx="9141900" cy="230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chemeClr val="lt1"/>
                </a:solidFill>
                <a:latin typeface="Poppins"/>
                <a:ea typeface="Poppins"/>
                <a:cs typeface="Poppins"/>
                <a:sym typeface="Poppins"/>
              </a:rPr>
              <a:t>What does the data say?</a:t>
            </a:r>
            <a:endParaRPr sz="7200" b="1">
              <a:solidFill>
                <a:schemeClr val="lt1"/>
              </a:solidFill>
              <a:latin typeface="Poppins"/>
              <a:ea typeface="Poppins"/>
              <a:cs typeface="Poppins"/>
              <a:sym typeface="Poppins"/>
            </a:endParaRPr>
          </a:p>
        </p:txBody>
      </p:sp>
      <p:grpSp>
        <p:nvGrpSpPr>
          <p:cNvPr id="307" name="Google Shape;307;g11b9ec167ea_0_306"/>
          <p:cNvGrpSpPr/>
          <p:nvPr/>
        </p:nvGrpSpPr>
        <p:grpSpPr>
          <a:xfrm>
            <a:off x="11128078" y="5848603"/>
            <a:ext cx="1339600" cy="1288219"/>
            <a:chOff x="11185172" y="5916504"/>
            <a:chExt cx="949936" cy="913501"/>
          </a:xfrm>
        </p:grpSpPr>
        <p:sp>
          <p:nvSpPr>
            <p:cNvPr id="308" name="Google Shape;308;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3" name="Google Shape;313;g11b9ec167ea_0_306"/>
          <p:cNvSpPr txBox="1"/>
          <p:nvPr/>
        </p:nvSpPr>
        <p:spPr>
          <a:xfrm>
            <a:off x="641803" y="6481676"/>
            <a:ext cx="9141900" cy="4525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lt1"/>
                </a:solidFill>
                <a:latin typeface="Poppins"/>
                <a:ea typeface="Poppins"/>
                <a:cs typeface="Poppins"/>
                <a:sym typeface="Poppins"/>
              </a:rPr>
              <a:t>Is age an</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 determining</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 factor in </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skin cancer risk? </a:t>
            </a:r>
            <a:endParaRPr sz="7200">
              <a:solidFill>
                <a:schemeClr val="lt1"/>
              </a:solidFill>
              <a:latin typeface="Poppins"/>
              <a:ea typeface="Poppins"/>
              <a:cs typeface="Poppins"/>
              <a:sym typeface="Poppins"/>
            </a:endParaRPr>
          </a:p>
        </p:txBody>
      </p:sp>
      <p:grpSp>
        <p:nvGrpSpPr>
          <p:cNvPr id="314" name="Google Shape;314;g11b9ec167ea_0_306"/>
          <p:cNvGrpSpPr/>
          <p:nvPr/>
        </p:nvGrpSpPr>
        <p:grpSpPr>
          <a:xfrm>
            <a:off x="11172731" y="9241978"/>
            <a:ext cx="1339600" cy="1288219"/>
            <a:chOff x="11185172" y="5916504"/>
            <a:chExt cx="949936" cy="913501"/>
          </a:xfrm>
        </p:grpSpPr>
        <p:sp>
          <p:nvSpPr>
            <p:cNvPr id="315" name="Google Shape;315;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0" name="Google Shape;320;g11b9ec167ea_0_306"/>
          <p:cNvGrpSpPr/>
          <p:nvPr/>
        </p:nvGrpSpPr>
        <p:grpSpPr>
          <a:xfrm>
            <a:off x="10908562" y="2265258"/>
            <a:ext cx="1339600" cy="1288219"/>
            <a:chOff x="11185172" y="5916504"/>
            <a:chExt cx="949936" cy="913501"/>
          </a:xfrm>
        </p:grpSpPr>
        <p:sp>
          <p:nvSpPr>
            <p:cNvPr id="321" name="Google Shape;321;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
          <p:cNvSpPr/>
          <p:nvPr/>
        </p:nvSpPr>
        <p:spPr>
          <a:xfrm>
            <a:off x="341375" y="298175"/>
            <a:ext cx="23662200" cy="13079100"/>
          </a:xfrm>
          <a:prstGeom prst="rect">
            <a:avLst/>
          </a:prstGeom>
          <a:gradFill>
            <a:gsLst>
              <a:gs pos="0">
                <a:srgbClr val="00E160">
                  <a:alpha val="89411"/>
                </a:srgbClr>
              </a:gs>
              <a:gs pos="99000">
                <a:srgbClr val="0575E6">
                  <a:alpha val="70588"/>
                </a:srgbClr>
              </a:gs>
              <a:gs pos="100000">
                <a:srgbClr val="0575E6">
                  <a:alpha val="70588"/>
                </a:srgbClr>
              </a:gs>
            </a:gsLst>
            <a:lin ang="2700000" scaled="0"/>
          </a:gradFill>
          <a:ln>
            <a:noFill/>
          </a:ln>
          <a:effectLst>
            <a:outerShdw blurRad="1168400" dist="266700" dir="5400000" sx="110000" sy="110000" algn="t" rotWithShape="0">
              <a:srgbClr val="7F7F7F">
                <a:alpha val="2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7"/>
          <p:cNvSpPr txBox="1"/>
          <p:nvPr/>
        </p:nvSpPr>
        <p:spPr>
          <a:xfrm>
            <a:off x="1289314" y="1180560"/>
            <a:ext cx="71457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Null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a:solidFill>
                  <a:schemeClr val="lt1"/>
                </a:solidFill>
                <a:latin typeface="Poppins"/>
                <a:ea typeface="Poppins"/>
                <a:cs typeface="Poppins"/>
                <a:sym typeface="Poppins"/>
              </a:rPr>
              <a:t>                   </a:t>
            </a:r>
            <a:r>
              <a:rPr lang="en-US" sz="6000" b="1" i="0" u="none" strike="noStrike" cap="none">
                <a:solidFill>
                  <a:schemeClr val="lt1"/>
                </a:solidFill>
                <a:latin typeface="Poppins"/>
                <a:ea typeface="Poppins"/>
                <a:cs typeface="Poppins"/>
                <a:sym typeface="Poppins"/>
              </a:rPr>
              <a:t>(HO)</a:t>
            </a:r>
            <a:endParaRPr sz="6000" b="1" i="0" u="none" strike="noStrike" cap="none">
              <a:solidFill>
                <a:schemeClr val="lt1"/>
              </a:solidFill>
              <a:latin typeface="Poppins"/>
              <a:ea typeface="Poppins"/>
              <a:cs typeface="Poppins"/>
              <a:sym typeface="Poppins"/>
            </a:endParaRPr>
          </a:p>
        </p:txBody>
      </p:sp>
      <p:sp>
        <p:nvSpPr>
          <p:cNvPr id="332" name="Google Shape;332;p7"/>
          <p:cNvSpPr txBox="1"/>
          <p:nvPr/>
        </p:nvSpPr>
        <p:spPr>
          <a:xfrm>
            <a:off x="2091719" y="4257898"/>
            <a:ext cx="6439500" cy="6419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5599"/>
              <a:buFont typeface="Arial"/>
              <a:buNone/>
            </a:pPr>
            <a:r>
              <a:rPr lang="en-US" sz="5599">
                <a:solidFill>
                  <a:schemeClr val="dk1"/>
                </a:solidFill>
                <a:latin typeface="Calibri"/>
                <a:ea typeface="Calibri"/>
                <a:cs typeface="Calibri"/>
                <a:sym typeface="Calibri"/>
              </a:rPr>
              <a:t>There is no relationship between the sex of an individual  and the age at which they are diagnosed?</a:t>
            </a:r>
            <a:endParaRPr sz="1400" b="0" i="0" u="none" strike="noStrike" cap="none">
              <a:solidFill>
                <a:srgbClr val="000000"/>
              </a:solidFill>
              <a:latin typeface="Arial"/>
              <a:ea typeface="Arial"/>
              <a:cs typeface="Arial"/>
              <a:sym typeface="Arial"/>
            </a:endParaRPr>
          </a:p>
        </p:txBody>
      </p:sp>
      <p:sp>
        <p:nvSpPr>
          <p:cNvPr id="333" name="Google Shape;333;p7"/>
          <p:cNvSpPr txBox="1"/>
          <p:nvPr/>
        </p:nvSpPr>
        <p:spPr>
          <a:xfrm>
            <a:off x="14406786" y="4483039"/>
            <a:ext cx="8397300" cy="4351200"/>
          </a:xfrm>
          <a:prstGeom prst="rect">
            <a:avLst/>
          </a:prstGeom>
          <a:noFill/>
          <a:ln>
            <a:noFill/>
          </a:ln>
        </p:spPr>
        <p:txBody>
          <a:bodyPr spcFirstLastPara="1" wrap="square" lIns="91425" tIns="45700" rIns="91425" bIns="45700" anchor="t" anchorCtr="0">
            <a:noAutofit/>
          </a:bodyPr>
          <a:lstStyle/>
          <a:p>
            <a:pPr marL="457200" marR="0" lvl="0" indent="0" algn="ctr" rtl="0">
              <a:lnSpc>
                <a:spcPct val="90000"/>
              </a:lnSpc>
              <a:spcBef>
                <a:spcPts val="0"/>
              </a:spcBef>
              <a:spcAft>
                <a:spcPts val="0"/>
              </a:spcAft>
              <a:buNone/>
            </a:pPr>
            <a:r>
              <a:rPr lang="en-US" sz="5599" b="0" i="0" u="none" strike="noStrike" cap="none" dirty="0">
                <a:solidFill>
                  <a:schemeClr val="dk1"/>
                </a:solidFill>
                <a:latin typeface="Calibri"/>
                <a:ea typeface="Calibri"/>
                <a:cs typeface="Calibri"/>
                <a:sym typeface="Calibri"/>
              </a:rPr>
              <a:t>There is a relationship between the sex of a patient and the age at which they are diagnosed with skin cancer.</a:t>
            </a:r>
            <a:endParaRPr sz="1400" b="0" i="0" u="none" strike="noStrike" cap="none" dirty="0">
              <a:solidFill>
                <a:srgbClr val="000000"/>
              </a:solidFill>
              <a:latin typeface="Arial"/>
              <a:ea typeface="Arial"/>
              <a:cs typeface="Arial"/>
              <a:sym typeface="Arial"/>
            </a:endParaRPr>
          </a:p>
        </p:txBody>
      </p:sp>
      <p:sp>
        <p:nvSpPr>
          <p:cNvPr id="334" name="Google Shape;334;p7"/>
          <p:cNvSpPr txBox="1"/>
          <p:nvPr/>
        </p:nvSpPr>
        <p:spPr>
          <a:xfrm>
            <a:off x="13899424" y="1180549"/>
            <a:ext cx="87708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Alternate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                                    (H1)</a:t>
            </a:r>
            <a:endParaRPr sz="6000" b="1" i="0" u="none" strike="noStrike" cap="none">
              <a:solidFill>
                <a:schemeClr val="lt1"/>
              </a:solidFill>
              <a:latin typeface="Poppins"/>
              <a:ea typeface="Poppins"/>
              <a:cs typeface="Poppins"/>
              <a:sym typeface="Poppins"/>
            </a:endParaRPr>
          </a:p>
        </p:txBody>
      </p:sp>
      <p:sp>
        <p:nvSpPr>
          <p:cNvPr id="335" name="Google Shape;335;p7"/>
          <p:cNvSpPr/>
          <p:nvPr/>
        </p:nvSpPr>
        <p:spPr>
          <a:xfrm rot="-5400000" flipH="1">
            <a:off x="6602099" y="6609280"/>
            <a:ext cx="10574122" cy="98736"/>
          </a:xfrm>
          <a:custGeom>
            <a:avLst/>
            <a:gdLst/>
            <a:ahLst/>
            <a:cxnLst/>
            <a:rect l="l" t="t" r="r" b="b"/>
            <a:pathLst>
              <a:path w="8961120" h="36569" fill="none" extrusionOk="0">
                <a:moveTo>
                  <a:pt x="0" y="0"/>
                </a:moveTo>
                <a:cubicBezTo>
                  <a:pt x="190213" y="-28232"/>
                  <a:pt x="365766" y="51753"/>
                  <a:pt x="599706" y="0"/>
                </a:cubicBezTo>
                <a:cubicBezTo>
                  <a:pt x="835604" y="-4941"/>
                  <a:pt x="1088617" y="-16530"/>
                  <a:pt x="1289023" y="0"/>
                </a:cubicBezTo>
                <a:cubicBezTo>
                  <a:pt x="1476783" y="50083"/>
                  <a:pt x="1858577" y="-33881"/>
                  <a:pt x="2067951" y="0"/>
                </a:cubicBezTo>
                <a:cubicBezTo>
                  <a:pt x="2259885" y="28862"/>
                  <a:pt x="2506149" y="21498"/>
                  <a:pt x="2667656" y="0"/>
                </a:cubicBezTo>
                <a:cubicBezTo>
                  <a:pt x="2810238" y="29312"/>
                  <a:pt x="3136793" y="-8765"/>
                  <a:pt x="3356973" y="0"/>
                </a:cubicBezTo>
                <a:cubicBezTo>
                  <a:pt x="3549561" y="-60673"/>
                  <a:pt x="3800903" y="61174"/>
                  <a:pt x="4225513" y="0"/>
                </a:cubicBezTo>
                <a:cubicBezTo>
                  <a:pt x="4590843" y="-21641"/>
                  <a:pt x="4586180" y="11914"/>
                  <a:pt x="4735607" y="0"/>
                </a:cubicBezTo>
                <a:cubicBezTo>
                  <a:pt x="4919739" y="-56898"/>
                  <a:pt x="5255936" y="52067"/>
                  <a:pt x="5514535" y="0"/>
                </a:cubicBezTo>
                <a:cubicBezTo>
                  <a:pt x="5824899" y="7570"/>
                  <a:pt x="5844853" y="27357"/>
                  <a:pt x="6024630" y="0"/>
                </a:cubicBezTo>
                <a:cubicBezTo>
                  <a:pt x="6197950" y="-30859"/>
                  <a:pt x="6515428" y="-8774"/>
                  <a:pt x="6713947" y="0"/>
                </a:cubicBezTo>
                <a:cubicBezTo>
                  <a:pt x="6796739" y="-6"/>
                  <a:pt x="6930947" y="-14963"/>
                  <a:pt x="7103411" y="0"/>
                </a:cubicBezTo>
                <a:cubicBezTo>
                  <a:pt x="7275875" y="14963"/>
                  <a:pt x="7298731" y="-14405"/>
                  <a:pt x="7492875" y="0"/>
                </a:cubicBezTo>
                <a:cubicBezTo>
                  <a:pt x="7693680" y="809"/>
                  <a:pt x="7776809" y="-29433"/>
                  <a:pt x="7913358" y="0"/>
                </a:cubicBezTo>
                <a:cubicBezTo>
                  <a:pt x="8057634" y="-145"/>
                  <a:pt x="8196856" y="30641"/>
                  <a:pt x="8333842" y="0"/>
                </a:cubicBezTo>
                <a:cubicBezTo>
                  <a:pt x="8455909" y="-30298"/>
                  <a:pt x="8816216" y="33813"/>
                  <a:pt x="8961120" y="0"/>
                </a:cubicBezTo>
                <a:cubicBezTo>
                  <a:pt x="8961586" y="12217"/>
                  <a:pt x="8960652" y="29047"/>
                  <a:pt x="8961120" y="36569"/>
                </a:cubicBezTo>
                <a:cubicBezTo>
                  <a:pt x="8647895" y="-1825"/>
                  <a:pt x="8429759" y="31104"/>
                  <a:pt x="8182192" y="36569"/>
                </a:cubicBezTo>
                <a:cubicBezTo>
                  <a:pt x="7902260" y="85375"/>
                  <a:pt x="7638406" y="38832"/>
                  <a:pt x="7492875" y="36569"/>
                </a:cubicBezTo>
                <a:cubicBezTo>
                  <a:pt x="7348227" y="24359"/>
                  <a:pt x="7135139" y="13292"/>
                  <a:pt x="6893169" y="36569"/>
                </a:cubicBezTo>
                <a:cubicBezTo>
                  <a:pt x="6584246" y="75241"/>
                  <a:pt x="6332059" y="-3087"/>
                  <a:pt x="6114241" y="36569"/>
                </a:cubicBezTo>
                <a:cubicBezTo>
                  <a:pt x="5883990" y="40075"/>
                  <a:pt x="5601568" y="74180"/>
                  <a:pt x="5424924" y="36569"/>
                </a:cubicBezTo>
                <a:cubicBezTo>
                  <a:pt x="5218697" y="62267"/>
                  <a:pt x="4850314" y="79876"/>
                  <a:pt x="4556385" y="36569"/>
                </a:cubicBezTo>
                <a:cubicBezTo>
                  <a:pt x="4217986" y="33877"/>
                  <a:pt x="4039662" y="27193"/>
                  <a:pt x="3687846" y="36569"/>
                </a:cubicBezTo>
                <a:cubicBezTo>
                  <a:pt x="3305346" y="14928"/>
                  <a:pt x="3085854" y="-7211"/>
                  <a:pt x="2908917" y="36569"/>
                </a:cubicBezTo>
                <a:cubicBezTo>
                  <a:pt x="2778494" y="16827"/>
                  <a:pt x="2498806" y="53960"/>
                  <a:pt x="2129989" y="36569"/>
                </a:cubicBezTo>
                <a:cubicBezTo>
                  <a:pt x="1791370" y="-3791"/>
                  <a:pt x="1656718" y="47243"/>
                  <a:pt x="1351061" y="36569"/>
                </a:cubicBezTo>
                <a:cubicBezTo>
                  <a:pt x="1049432" y="36855"/>
                  <a:pt x="1057414" y="22743"/>
                  <a:pt x="840967" y="36569"/>
                </a:cubicBezTo>
                <a:cubicBezTo>
                  <a:pt x="624196" y="12724"/>
                  <a:pt x="308883" y="57849"/>
                  <a:pt x="0" y="36569"/>
                </a:cubicBezTo>
                <a:cubicBezTo>
                  <a:pt x="2908" y="28641"/>
                  <a:pt x="-2751" y="15001"/>
                  <a:pt x="0" y="0"/>
                </a:cubicBezTo>
                <a:close/>
              </a:path>
              <a:path w="8961120" h="36569" extrusionOk="0">
                <a:moveTo>
                  <a:pt x="0" y="0"/>
                </a:moveTo>
                <a:cubicBezTo>
                  <a:pt x="200453" y="14646"/>
                  <a:pt x="334344" y="1037"/>
                  <a:pt x="599706" y="0"/>
                </a:cubicBezTo>
                <a:cubicBezTo>
                  <a:pt x="871094" y="-10066"/>
                  <a:pt x="849810" y="-1830"/>
                  <a:pt x="1020189" y="0"/>
                </a:cubicBezTo>
                <a:cubicBezTo>
                  <a:pt x="1227022" y="-13278"/>
                  <a:pt x="1656447" y="-22544"/>
                  <a:pt x="1888728" y="0"/>
                </a:cubicBezTo>
                <a:cubicBezTo>
                  <a:pt x="2155621" y="63042"/>
                  <a:pt x="2322197" y="-24389"/>
                  <a:pt x="2488434" y="0"/>
                </a:cubicBezTo>
                <a:cubicBezTo>
                  <a:pt x="2646196" y="13840"/>
                  <a:pt x="2800386" y="6764"/>
                  <a:pt x="3088140" y="0"/>
                </a:cubicBezTo>
                <a:cubicBezTo>
                  <a:pt x="3414375" y="-54468"/>
                  <a:pt x="3659312" y="27230"/>
                  <a:pt x="3956679" y="0"/>
                </a:cubicBezTo>
                <a:cubicBezTo>
                  <a:pt x="4262238" y="-14248"/>
                  <a:pt x="4243587" y="5913"/>
                  <a:pt x="4466774" y="0"/>
                </a:cubicBezTo>
                <a:cubicBezTo>
                  <a:pt x="4707647" y="-46190"/>
                  <a:pt x="5151526" y="-18552"/>
                  <a:pt x="5335313" y="0"/>
                </a:cubicBezTo>
                <a:cubicBezTo>
                  <a:pt x="5544589" y="16782"/>
                  <a:pt x="6000844" y="-11141"/>
                  <a:pt x="6203852" y="0"/>
                </a:cubicBezTo>
                <a:cubicBezTo>
                  <a:pt x="6422418" y="-42084"/>
                  <a:pt x="6632209" y="-23492"/>
                  <a:pt x="6893169" y="0"/>
                </a:cubicBezTo>
                <a:cubicBezTo>
                  <a:pt x="7149521" y="36974"/>
                  <a:pt x="7552890" y="10735"/>
                  <a:pt x="7761709" y="0"/>
                </a:cubicBezTo>
                <a:cubicBezTo>
                  <a:pt x="7935492" y="-62639"/>
                  <a:pt x="8152157" y="-16887"/>
                  <a:pt x="8361414" y="0"/>
                </a:cubicBezTo>
                <a:cubicBezTo>
                  <a:pt x="8561122" y="16045"/>
                  <a:pt x="8758509" y="26817"/>
                  <a:pt x="8961120" y="0"/>
                </a:cubicBezTo>
                <a:cubicBezTo>
                  <a:pt x="8961810" y="18066"/>
                  <a:pt x="8961157" y="25938"/>
                  <a:pt x="8961120" y="36569"/>
                </a:cubicBezTo>
                <a:cubicBezTo>
                  <a:pt x="8692971" y="40404"/>
                  <a:pt x="8572976" y="74060"/>
                  <a:pt x="8271803" y="36569"/>
                </a:cubicBezTo>
                <a:cubicBezTo>
                  <a:pt x="7973060" y="16124"/>
                  <a:pt x="7877507" y="66932"/>
                  <a:pt x="7582486" y="36569"/>
                </a:cubicBezTo>
                <a:cubicBezTo>
                  <a:pt x="7267710" y="-15738"/>
                  <a:pt x="7121749" y="80191"/>
                  <a:pt x="6713947" y="36569"/>
                </a:cubicBezTo>
                <a:cubicBezTo>
                  <a:pt x="6305400" y="16055"/>
                  <a:pt x="6305891" y="24702"/>
                  <a:pt x="6024630" y="36569"/>
                </a:cubicBezTo>
                <a:cubicBezTo>
                  <a:pt x="5747178" y="40345"/>
                  <a:pt x="5723009" y="27773"/>
                  <a:pt x="5604147" y="36569"/>
                </a:cubicBezTo>
                <a:cubicBezTo>
                  <a:pt x="5480103" y="49699"/>
                  <a:pt x="5318920" y="60673"/>
                  <a:pt x="5094052" y="36569"/>
                </a:cubicBezTo>
                <a:cubicBezTo>
                  <a:pt x="4895910" y="34773"/>
                  <a:pt x="4454825" y="7991"/>
                  <a:pt x="4225513" y="36569"/>
                </a:cubicBezTo>
                <a:cubicBezTo>
                  <a:pt x="4011116" y="49710"/>
                  <a:pt x="3836203" y="63964"/>
                  <a:pt x="3536196" y="36569"/>
                </a:cubicBezTo>
                <a:cubicBezTo>
                  <a:pt x="3229980" y="25540"/>
                  <a:pt x="3217176" y="26561"/>
                  <a:pt x="3026101" y="36569"/>
                </a:cubicBezTo>
                <a:cubicBezTo>
                  <a:pt x="2834184" y="62648"/>
                  <a:pt x="2479118" y="11006"/>
                  <a:pt x="2336784" y="36569"/>
                </a:cubicBezTo>
                <a:cubicBezTo>
                  <a:pt x="2178643" y="86725"/>
                  <a:pt x="2029883" y="31606"/>
                  <a:pt x="1916301" y="36569"/>
                </a:cubicBezTo>
                <a:cubicBezTo>
                  <a:pt x="1726832" y="21722"/>
                  <a:pt x="1653997" y="30586"/>
                  <a:pt x="1495818" y="36569"/>
                </a:cubicBezTo>
                <a:cubicBezTo>
                  <a:pt x="1314817" y="44124"/>
                  <a:pt x="1113318" y="74331"/>
                  <a:pt x="806501" y="36569"/>
                </a:cubicBezTo>
                <a:cubicBezTo>
                  <a:pt x="523399" y="22419"/>
                  <a:pt x="389232" y="19941"/>
                  <a:pt x="0" y="36569"/>
                </a:cubicBezTo>
                <a:cubicBezTo>
                  <a:pt x="-2712" y="24523"/>
                  <a:pt x="1073" y="12417"/>
                  <a:pt x="0" y="0"/>
                </a:cubicBezTo>
                <a:close/>
              </a:path>
              <a:path w="8961120" h="36569" fill="none" extrusionOk="0">
                <a:moveTo>
                  <a:pt x="0" y="0"/>
                </a:moveTo>
                <a:cubicBezTo>
                  <a:pt x="118018" y="-29805"/>
                  <a:pt x="323546" y="39083"/>
                  <a:pt x="599706" y="0"/>
                </a:cubicBezTo>
                <a:cubicBezTo>
                  <a:pt x="882993" y="-10299"/>
                  <a:pt x="1014678" y="-21100"/>
                  <a:pt x="1289023" y="0"/>
                </a:cubicBezTo>
                <a:cubicBezTo>
                  <a:pt x="1483122" y="58031"/>
                  <a:pt x="1856950" y="6004"/>
                  <a:pt x="2067951" y="0"/>
                </a:cubicBezTo>
                <a:cubicBezTo>
                  <a:pt x="2256375" y="18242"/>
                  <a:pt x="2510593" y="12240"/>
                  <a:pt x="2667656" y="0"/>
                </a:cubicBezTo>
                <a:cubicBezTo>
                  <a:pt x="2993064" y="16071"/>
                  <a:pt x="3161914" y="16571"/>
                  <a:pt x="3356973" y="0"/>
                </a:cubicBezTo>
                <a:cubicBezTo>
                  <a:pt x="3615357" y="-52359"/>
                  <a:pt x="3854315" y="39101"/>
                  <a:pt x="4225513" y="0"/>
                </a:cubicBezTo>
                <a:cubicBezTo>
                  <a:pt x="4600052" y="-31483"/>
                  <a:pt x="4584376" y="24241"/>
                  <a:pt x="4735607" y="0"/>
                </a:cubicBezTo>
                <a:cubicBezTo>
                  <a:pt x="4838929" y="-65337"/>
                  <a:pt x="5217983" y="62461"/>
                  <a:pt x="5514535" y="0"/>
                </a:cubicBezTo>
                <a:cubicBezTo>
                  <a:pt x="5820130" y="6865"/>
                  <a:pt x="5851591" y="23826"/>
                  <a:pt x="6024630" y="0"/>
                </a:cubicBezTo>
                <a:cubicBezTo>
                  <a:pt x="6211300" y="15890"/>
                  <a:pt x="6518740" y="-3755"/>
                  <a:pt x="6713947" y="0"/>
                </a:cubicBezTo>
                <a:cubicBezTo>
                  <a:pt x="6795618" y="5121"/>
                  <a:pt x="7014889" y="7953"/>
                  <a:pt x="7111200" y="0"/>
                </a:cubicBezTo>
                <a:cubicBezTo>
                  <a:pt x="7207511" y="-7953"/>
                  <a:pt x="7354938" y="-3507"/>
                  <a:pt x="7492875" y="0"/>
                </a:cubicBezTo>
                <a:cubicBezTo>
                  <a:pt x="7683361" y="-13679"/>
                  <a:pt x="7768889" y="-13684"/>
                  <a:pt x="7913358" y="0"/>
                </a:cubicBezTo>
                <a:cubicBezTo>
                  <a:pt x="8049896" y="3541"/>
                  <a:pt x="8196421" y="29025"/>
                  <a:pt x="8333842" y="0"/>
                </a:cubicBezTo>
                <a:cubicBezTo>
                  <a:pt x="8464504" y="-28100"/>
                  <a:pt x="8820395" y="26601"/>
                  <a:pt x="8961120" y="0"/>
                </a:cubicBezTo>
                <a:cubicBezTo>
                  <a:pt x="8962840" y="12060"/>
                  <a:pt x="8961704" y="28570"/>
                  <a:pt x="8961120" y="36569"/>
                </a:cubicBezTo>
                <a:cubicBezTo>
                  <a:pt x="8660572" y="-14211"/>
                  <a:pt x="8444082" y="28071"/>
                  <a:pt x="8182192" y="36569"/>
                </a:cubicBezTo>
                <a:cubicBezTo>
                  <a:pt x="7927630" y="48334"/>
                  <a:pt x="7654283" y="79600"/>
                  <a:pt x="7492875" y="36569"/>
                </a:cubicBezTo>
                <a:cubicBezTo>
                  <a:pt x="7357622" y="15371"/>
                  <a:pt x="7160940" y="7377"/>
                  <a:pt x="6893169" y="36569"/>
                </a:cubicBezTo>
                <a:cubicBezTo>
                  <a:pt x="6671852" y="67103"/>
                  <a:pt x="6309740" y="58486"/>
                  <a:pt x="6114241" y="36569"/>
                </a:cubicBezTo>
                <a:cubicBezTo>
                  <a:pt x="5896268" y="17336"/>
                  <a:pt x="5639459" y="89571"/>
                  <a:pt x="5424924" y="36569"/>
                </a:cubicBezTo>
                <a:cubicBezTo>
                  <a:pt x="5257972" y="76221"/>
                  <a:pt x="4973505" y="90821"/>
                  <a:pt x="4556385" y="36569"/>
                </a:cubicBezTo>
                <a:cubicBezTo>
                  <a:pt x="4217392" y="38150"/>
                  <a:pt x="4095196" y="24745"/>
                  <a:pt x="3687846" y="36569"/>
                </a:cubicBezTo>
                <a:cubicBezTo>
                  <a:pt x="3321185" y="37538"/>
                  <a:pt x="3082472" y="37425"/>
                  <a:pt x="2908917" y="36569"/>
                </a:cubicBezTo>
                <a:cubicBezTo>
                  <a:pt x="2718585" y="36675"/>
                  <a:pt x="2474591" y="73170"/>
                  <a:pt x="2129989" y="36569"/>
                </a:cubicBezTo>
                <a:cubicBezTo>
                  <a:pt x="1767856" y="28652"/>
                  <a:pt x="1656969" y="31635"/>
                  <a:pt x="1351061" y="36569"/>
                </a:cubicBezTo>
                <a:cubicBezTo>
                  <a:pt x="1050833" y="41490"/>
                  <a:pt x="1056469" y="21508"/>
                  <a:pt x="840967" y="36569"/>
                </a:cubicBezTo>
                <a:cubicBezTo>
                  <a:pt x="621685" y="99994"/>
                  <a:pt x="355662" y="33445"/>
                  <a:pt x="0" y="36569"/>
                </a:cubicBezTo>
                <a:cubicBezTo>
                  <a:pt x="-1740" y="26369"/>
                  <a:pt x="-199" y="1312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1026" name="Picture 2">
            <a:extLst>
              <a:ext uri="{FF2B5EF4-FFF2-40B4-BE49-F238E27FC236}">
                <a16:creationId xmlns:a16="http://schemas.microsoft.com/office/drawing/2014/main" id="{A6761620-6C80-44D4-A2AF-B6B4A621B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230" y="444971"/>
            <a:ext cx="19554126" cy="13271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6"/>
        <p:cNvGrpSpPr/>
        <p:nvPr/>
      </p:nvGrpSpPr>
      <p:grpSpPr>
        <a:xfrm>
          <a:off x="0" y="0"/>
          <a:ext cx="0" cy="0"/>
          <a:chOff x="0" y="0"/>
          <a:chExt cx="0" cy="0"/>
        </a:xfrm>
      </p:grpSpPr>
      <p:pic>
        <p:nvPicPr>
          <p:cNvPr id="347" name="Google Shape;347;p11" descr="Chart, pie chart&#10;&#10;Description automatically generated"/>
          <p:cNvPicPr preferRelativeResize="0"/>
          <p:nvPr/>
        </p:nvPicPr>
        <p:blipFill rotWithShape="1">
          <a:blip r:embed="rId3">
            <a:alphaModFix/>
          </a:blip>
          <a:srcRect/>
          <a:stretch/>
        </p:blipFill>
        <p:spPr>
          <a:xfrm>
            <a:off x="4796375" y="383576"/>
            <a:ext cx="14786475" cy="1294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8"/>
          <p:cNvSpPr/>
          <p:nvPr/>
        </p:nvSpPr>
        <p:spPr>
          <a:xfrm>
            <a:off x="0" y="0"/>
            <a:ext cx="24379237" cy="137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 name="Google Shape;354;p8"/>
          <p:cNvSpPr/>
          <p:nvPr/>
        </p:nvSpPr>
        <p:spPr>
          <a:xfrm>
            <a:off x="2114325" y="0"/>
            <a:ext cx="20437500" cy="13716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5" name="Google Shape;355;p8"/>
          <p:cNvSpPr/>
          <p:nvPr/>
        </p:nvSpPr>
        <p:spPr>
          <a:xfrm>
            <a:off x="4061523" y="559351"/>
            <a:ext cx="16254600" cy="12597300"/>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6" name="Google Shape;356;p8" descr="Chart, bar chart&#10;&#10;Description automatically generated"/>
          <p:cNvPicPr preferRelativeResize="0"/>
          <p:nvPr/>
        </p:nvPicPr>
        <p:blipFill rotWithShape="1">
          <a:blip r:embed="rId3">
            <a:alphaModFix/>
          </a:blip>
          <a:srcRect/>
          <a:stretch/>
        </p:blipFill>
        <p:spPr>
          <a:xfrm>
            <a:off x="4327719" y="1847642"/>
            <a:ext cx="15722141" cy="9693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5" name="Google Shape;375;p6"/>
          <p:cNvGrpSpPr/>
          <p:nvPr/>
        </p:nvGrpSpPr>
        <p:grpSpPr>
          <a:xfrm>
            <a:off x="14204190" y="1688356"/>
            <a:ext cx="7846639" cy="10339287"/>
            <a:chOff x="5441332" y="989296"/>
            <a:chExt cx="4055686" cy="5344059"/>
          </a:xfrm>
        </p:grpSpPr>
        <p:sp>
          <p:nvSpPr>
            <p:cNvPr id="376" name="Google Shape;376;p6"/>
            <p:cNvSpPr/>
            <p:nvPr/>
          </p:nvSpPr>
          <p:spPr>
            <a:xfrm>
              <a:off x="5441332" y="989296"/>
              <a:ext cx="1784911" cy="5344059"/>
            </a:xfrm>
            <a:custGeom>
              <a:avLst/>
              <a:gdLst/>
              <a:ahLst/>
              <a:cxnLst/>
              <a:rect l="l" t="t" r="r" b="b"/>
              <a:pathLst>
                <a:path w="282" h="845" extrusionOk="0">
                  <a:moveTo>
                    <a:pt x="282" y="441"/>
                  </a:moveTo>
                  <a:cubicBezTo>
                    <a:pt x="282" y="445"/>
                    <a:pt x="278" y="455"/>
                    <a:pt x="277" y="461"/>
                  </a:cubicBezTo>
                  <a:cubicBezTo>
                    <a:pt x="276" y="467"/>
                    <a:pt x="274" y="472"/>
                    <a:pt x="273" y="473"/>
                  </a:cubicBezTo>
                  <a:cubicBezTo>
                    <a:pt x="272" y="475"/>
                    <a:pt x="259" y="488"/>
                    <a:pt x="256" y="493"/>
                  </a:cubicBezTo>
                  <a:cubicBezTo>
                    <a:pt x="252" y="497"/>
                    <a:pt x="252" y="492"/>
                    <a:pt x="252" y="489"/>
                  </a:cubicBezTo>
                  <a:cubicBezTo>
                    <a:pt x="252" y="486"/>
                    <a:pt x="260" y="473"/>
                    <a:pt x="260" y="472"/>
                  </a:cubicBezTo>
                  <a:cubicBezTo>
                    <a:pt x="261" y="470"/>
                    <a:pt x="262" y="463"/>
                    <a:pt x="261" y="460"/>
                  </a:cubicBezTo>
                  <a:cubicBezTo>
                    <a:pt x="261" y="458"/>
                    <a:pt x="259" y="452"/>
                    <a:pt x="259" y="452"/>
                  </a:cubicBezTo>
                  <a:cubicBezTo>
                    <a:pt x="259" y="452"/>
                    <a:pt x="254" y="462"/>
                    <a:pt x="254" y="464"/>
                  </a:cubicBezTo>
                  <a:cubicBezTo>
                    <a:pt x="254" y="465"/>
                    <a:pt x="253" y="477"/>
                    <a:pt x="250" y="479"/>
                  </a:cubicBezTo>
                  <a:cubicBezTo>
                    <a:pt x="246" y="482"/>
                    <a:pt x="246" y="479"/>
                    <a:pt x="246" y="475"/>
                  </a:cubicBezTo>
                  <a:cubicBezTo>
                    <a:pt x="246" y="470"/>
                    <a:pt x="245" y="463"/>
                    <a:pt x="246" y="460"/>
                  </a:cubicBezTo>
                  <a:cubicBezTo>
                    <a:pt x="247" y="458"/>
                    <a:pt x="248" y="445"/>
                    <a:pt x="248" y="442"/>
                  </a:cubicBezTo>
                  <a:cubicBezTo>
                    <a:pt x="248" y="438"/>
                    <a:pt x="257" y="416"/>
                    <a:pt x="257" y="414"/>
                  </a:cubicBezTo>
                  <a:cubicBezTo>
                    <a:pt x="257" y="412"/>
                    <a:pt x="249" y="375"/>
                    <a:pt x="241" y="358"/>
                  </a:cubicBezTo>
                  <a:cubicBezTo>
                    <a:pt x="234" y="342"/>
                    <a:pt x="231" y="327"/>
                    <a:pt x="231" y="314"/>
                  </a:cubicBezTo>
                  <a:cubicBezTo>
                    <a:pt x="231" y="300"/>
                    <a:pt x="231" y="295"/>
                    <a:pt x="230" y="294"/>
                  </a:cubicBezTo>
                  <a:cubicBezTo>
                    <a:pt x="230" y="292"/>
                    <a:pt x="224" y="273"/>
                    <a:pt x="221" y="264"/>
                  </a:cubicBezTo>
                  <a:cubicBezTo>
                    <a:pt x="219" y="255"/>
                    <a:pt x="215" y="239"/>
                    <a:pt x="215" y="239"/>
                  </a:cubicBezTo>
                  <a:cubicBezTo>
                    <a:pt x="215" y="239"/>
                    <a:pt x="206" y="273"/>
                    <a:pt x="204" y="282"/>
                  </a:cubicBezTo>
                  <a:cubicBezTo>
                    <a:pt x="201" y="290"/>
                    <a:pt x="200" y="305"/>
                    <a:pt x="200" y="313"/>
                  </a:cubicBezTo>
                  <a:cubicBezTo>
                    <a:pt x="200" y="321"/>
                    <a:pt x="200" y="345"/>
                    <a:pt x="201" y="350"/>
                  </a:cubicBezTo>
                  <a:cubicBezTo>
                    <a:pt x="201" y="355"/>
                    <a:pt x="206" y="373"/>
                    <a:pt x="207" y="378"/>
                  </a:cubicBezTo>
                  <a:cubicBezTo>
                    <a:pt x="209" y="383"/>
                    <a:pt x="216" y="421"/>
                    <a:pt x="217" y="435"/>
                  </a:cubicBezTo>
                  <a:cubicBezTo>
                    <a:pt x="218" y="449"/>
                    <a:pt x="222" y="484"/>
                    <a:pt x="216" y="523"/>
                  </a:cubicBezTo>
                  <a:cubicBezTo>
                    <a:pt x="209" y="563"/>
                    <a:pt x="208" y="578"/>
                    <a:pt x="207" y="585"/>
                  </a:cubicBezTo>
                  <a:cubicBezTo>
                    <a:pt x="205" y="593"/>
                    <a:pt x="207" y="612"/>
                    <a:pt x="206" y="618"/>
                  </a:cubicBezTo>
                  <a:cubicBezTo>
                    <a:pt x="206" y="625"/>
                    <a:pt x="207" y="642"/>
                    <a:pt x="211" y="661"/>
                  </a:cubicBezTo>
                  <a:cubicBezTo>
                    <a:pt x="214" y="680"/>
                    <a:pt x="210" y="707"/>
                    <a:pt x="206" y="728"/>
                  </a:cubicBezTo>
                  <a:cubicBezTo>
                    <a:pt x="202" y="750"/>
                    <a:pt x="196" y="776"/>
                    <a:pt x="196" y="782"/>
                  </a:cubicBezTo>
                  <a:cubicBezTo>
                    <a:pt x="196" y="788"/>
                    <a:pt x="198" y="797"/>
                    <a:pt x="197" y="801"/>
                  </a:cubicBezTo>
                  <a:cubicBezTo>
                    <a:pt x="197" y="804"/>
                    <a:pt x="197" y="810"/>
                    <a:pt x="199" y="817"/>
                  </a:cubicBezTo>
                  <a:cubicBezTo>
                    <a:pt x="201" y="823"/>
                    <a:pt x="208" y="832"/>
                    <a:pt x="208" y="833"/>
                  </a:cubicBezTo>
                  <a:cubicBezTo>
                    <a:pt x="208" y="835"/>
                    <a:pt x="206" y="838"/>
                    <a:pt x="206" y="838"/>
                  </a:cubicBezTo>
                  <a:cubicBezTo>
                    <a:pt x="206" y="838"/>
                    <a:pt x="205" y="840"/>
                    <a:pt x="199" y="842"/>
                  </a:cubicBezTo>
                  <a:cubicBezTo>
                    <a:pt x="193" y="844"/>
                    <a:pt x="177" y="845"/>
                    <a:pt x="174" y="845"/>
                  </a:cubicBezTo>
                  <a:cubicBezTo>
                    <a:pt x="171" y="845"/>
                    <a:pt x="167" y="843"/>
                    <a:pt x="167" y="843"/>
                  </a:cubicBezTo>
                  <a:cubicBezTo>
                    <a:pt x="167" y="843"/>
                    <a:pt x="161" y="843"/>
                    <a:pt x="159" y="841"/>
                  </a:cubicBezTo>
                  <a:cubicBezTo>
                    <a:pt x="157" y="839"/>
                    <a:pt x="157" y="832"/>
                    <a:pt x="159" y="828"/>
                  </a:cubicBezTo>
                  <a:cubicBezTo>
                    <a:pt x="161" y="825"/>
                    <a:pt x="159" y="822"/>
                    <a:pt x="160" y="817"/>
                  </a:cubicBezTo>
                  <a:cubicBezTo>
                    <a:pt x="161" y="812"/>
                    <a:pt x="164" y="797"/>
                    <a:pt x="164" y="794"/>
                  </a:cubicBezTo>
                  <a:cubicBezTo>
                    <a:pt x="164" y="791"/>
                    <a:pt x="163" y="784"/>
                    <a:pt x="165" y="780"/>
                  </a:cubicBezTo>
                  <a:cubicBezTo>
                    <a:pt x="166" y="777"/>
                    <a:pt x="167" y="744"/>
                    <a:pt x="162" y="717"/>
                  </a:cubicBezTo>
                  <a:cubicBezTo>
                    <a:pt x="157" y="689"/>
                    <a:pt x="154" y="673"/>
                    <a:pt x="157" y="660"/>
                  </a:cubicBezTo>
                  <a:cubicBezTo>
                    <a:pt x="159" y="646"/>
                    <a:pt x="161" y="627"/>
                    <a:pt x="161" y="623"/>
                  </a:cubicBezTo>
                  <a:cubicBezTo>
                    <a:pt x="161" y="619"/>
                    <a:pt x="158" y="603"/>
                    <a:pt x="159" y="595"/>
                  </a:cubicBezTo>
                  <a:cubicBezTo>
                    <a:pt x="159" y="586"/>
                    <a:pt x="159" y="585"/>
                    <a:pt x="159" y="581"/>
                  </a:cubicBezTo>
                  <a:cubicBezTo>
                    <a:pt x="159" y="577"/>
                    <a:pt x="151" y="539"/>
                    <a:pt x="149" y="523"/>
                  </a:cubicBezTo>
                  <a:cubicBezTo>
                    <a:pt x="146" y="507"/>
                    <a:pt x="141" y="457"/>
                    <a:pt x="141" y="457"/>
                  </a:cubicBezTo>
                  <a:cubicBezTo>
                    <a:pt x="141" y="457"/>
                    <a:pt x="137" y="507"/>
                    <a:pt x="134" y="523"/>
                  </a:cubicBezTo>
                  <a:cubicBezTo>
                    <a:pt x="131" y="539"/>
                    <a:pt x="124" y="577"/>
                    <a:pt x="124" y="581"/>
                  </a:cubicBezTo>
                  <a:cubicBezTo>
                    <a:pt x="124" y="585"/>
                    <a:pt x="124" y="586"/>
                    <a:pt x="124" y="595"/>
                  </a:cubicBezTo>
                  <a:cubicBezTo>
                    <a:pt x="124" y="603"/>
                    <a:pt x="122" y="619"/>
                    <a:pt x="121" y="623"/>
                  </a:cubicBezTo>
                  <a:cubicBezTo>
                    <a:pt x="121" y="627"/>
                    <a:pt x="124" y="646"/>
                    <a:pt x="126" y="660"/>
                  </a:cubicBezTo>
                  <a:cubicBezTo>
                    <a:pt x="128" y="673"/>
                    <a:pt x="126" y="689"/>
                    <a:pt x="120" y="717"/>
                  </a:cubicBezTo>
                  <a:cubicBezTo>
                    <a:pt x="115" y="744"/>
                    <a:pt x="116" y="777"/>
                    <a:pt x="118" y="780"/>
                  </a:cubicBezTo>
                  <a:cubicBezTo>
                    <a:pt x="119" y="784"/>
                    <a:pt x="119" y="791"/>
                    <a:pt x="119" y="794"/>
                  </a:cubicBezTo>
                  <a:cubicBezTo>
                    <a:pt x="119" y="797"/>
                    <a:pt x="121" y="812"/>
                    <a:pt x="122" y="817"/>
                  </a:cubicBezTo>
                  <a:cubicBezTo>
                    <a:pt x="123" y="822"/>
                    <a:pt x="122" y="825"/>
                    <a:pt x="124" y="828"/>
                  </a:cubicBezTo>
                  <a:cubicBezTo>
                    <a:pt x="125" y="832"/>
                    <a:pt x="125" y="839"/>
                    <a:pt x="123" y="841"/>
                  </a:cubicBezTo>
                  <a:cubicBezTo>
                    <a:pt x="122" y="843"/>
                    <a:pt x="115" y="843"/>
                    <a:pt x="115" y="843"/>
                  </a:cubicBezTo>
                  <a:cubicBezTo>
                    <a:pt x="115" y="843"/>
                    <a:pt x="111" y="845"/>
                    <a:pt x="108" y="845"/>
                  </a:cubicBezTo>
                  <a:cubicBezTo>
                    <a:pt x="105" y="845"/>
                    <a:pt x="90" y="844"/>
                    <a:pt x="84" y="842"/>
                  </a:cubicBezTo>
                  <a:cubicBezTo>
                    <a:pt x="77" y="840"/>
                    <a:pt x="77" y="838"/>
                    <a:pt x="77" y="838"/>
                  </a:cubicBezTo>
                  <a:cubicBezTo>
                    <a:pt x="77" y="838"/>
                    <a:pt x="74" y="835"/>
                    <a:pt x="74" y="833"/>
                  </a:cubicBezTo>
                  <a:cubicBezTo>
                    <a:pt x="74" y="832"/>
                    <a:pt x="82" y="823"/>
                    <a:pt x="84" y="817"/>
                  </a:cubicBezTo>
                  <a:cubicBezTo>
                    <a:pt x="86" y="810"/>
                    <a:pt x="86" y="804"/>
                    <a:pt x="85" y="801"/>
                  </a:cubicBezTo>
                  <a:cubicBezTo>
                    <a:pt x="85" y="797"/>
                    <a:pt x="87" y="788"/>
                    <a:pt x="87" y="782"/>
                  </a:cubicBezTo>
                  <a:cubicBezTo>
                    <a:pt x="87" y="776"/>
                    <a:pt x="81" y="750"/>
                    <a:pt x="77" y="728"/>
                  </a:cubicBezTo>
                  <a:cubicBezTo>
                    <a:pt x="72" y="707"/>
                    <a:pt x="69" y="680"/>
                    <a:pt x="72" y="661"/>
                  </a:cubicBezTo>
                  <a:cubicBezTo>
                    <a:pt x="75" y="642"/>
                    <a:pt x="77" y="625"/>
                    <a:pt x="76" y="618"/>
                  </a:cubicBezTo>
                  <a:cubicBezTo>
                    <a:pt x="76" y="612"/>
                    <a:pt x="77" y="593"/>
                    <a:pt x="76" y="585"/>
                  </a:cubicBezTo>
                  <a:cubicBezTo>
                    <a:pt x="75" y="578"/>
                    <a:pt x="73" y="563"/>
                    <a:pt x="67" y="523"/>
                  </a:cubicBezTo>
                  <a:cubicBezTo>
                    <a:pt x="60" y="484"/>
                    <a:pt x="65" y="449"/>
                    <a:pt x="66" y="435"/>
                  </a:cubicBezTo>
                  <a:cubicBezTo>
                    <a:pt x="67" y="421"/>
                    <a:pt x="74" y="383"/>
                    <a:pt x="75" y="378"/>
                  </a:cubicBezTo>
                  <a:cubicBezTo>
                    <a:pt x="77" y="373"/>
                    <a:pt x="82" y="355"/>
                    <a:pt x="82" y="350"/>
                  </a:cubicBezTo>
                  <a:cubicBezTo>
                    <a:pt x="82" y="345"/>
                    <a:pt x="82" y="321"/>
                    <a:pt x="82" y="313"/>
                  </a:cubicBezTo>
                  <a:cubicBezTo>
                    <a:pt x="82" y="305"/>
                    <a:pt x="81" y="290"/>
                    <a:pt x="79" y="282"/>
                  </a:cubicBezTo>
                  <a:cubicBezTo>
                    <a:pt x="76" y="273"/>
                    <a:pt x="68" y="239"/>
                    <a:pt x="68" y="239"/>
                  </a:cubicBezTo>
                  <a:cubicBezTo>
                    <a:pt x="68" y="239"/>
                    <a:pt x="64" y="255"/>
                    <a:pt x="61" y="264"/>
                  </a:cubicBezTo>
                  <a:cubicBezTo>
                    <a:pt x="59" y="273"/>
                    <a:pt x="53" y="292"/>
                    <a:pt x="52" y="294"/>
                  </a:cubicBezTo>
                  <a:cubicBezTo>
                    <a:pt x="52" y="295"/>
                    <a:pt x="51" y="300"/>
                    <a:pt x="51" y="314"/>
                  </a:cubicBezTo>
                  <a:cubicBezTo>
                    <a:pt x="51" y="327"/>
                    <a:pt x="49" y="342"/>
                    <a:pt x="41" y="358"/>
                  </a:cubicBezTo>
                  <a:cubicBezTo>
                    <a:pt x="34" y="375"/>
                    <a:pt x="25" y="412"/>
                    <a:pt x="25" y="414"/>
                  </a:cubicBezTo>
                  <a:cubicBezTo>
                    <a:pt x="25" y="416"/>
                    <a:pt x="34" y="438"/>
                    <a:pt x="34" y="442"/>
                  </a:cubicBezTo>
                  <a:cubicBezTo>
                    <a:pt x="35" y="445"/>
                    <a:pt x="35" y="458"/>
                    <a:pt x="36" y="460"/>
                  </a:cubicBezTo>
                  <a:cubicBezTo>
                    <a:pt x="37" y="463"/>
                    <a:pt x="37" y="470"/>
                    <a:pt x="37" y="475"/>
                  </a:cubicBezTo>
                  <a:cubicBezTo>
                    <a:pt x="36" y="479"/>
                    <a:pt x="36" y="482"/>
                    <a:pt x="33" y="479"/>
                  </a:cubicBezTo>
                  <a:cubicBezTo>
                    <a:pt x="30" y="477"/>
                    <a:pt x="29" y="465"/>
                    <a:pt x="29" y="464"/>
                  </a:cubicBezTo>
                  <a:cubicBezTo>
                    <a:pt x="29" y="462"/>
                    <a:pt x="24" y="452"/>
                    <a:pt x="24" y="452"/>
                  </a:cubicBezTo>
                  <a:cubicBezTo>
                    <a:pt x="24" y="452"/>
                    <a:pt x="22" y="458"/>
                    <a:pt x="21" y="460"/>
                  </a:cubicBezTo>
                  <a:cubicBezTo>
                    <a:pt x="21" y="463"/>
                    <a:pt x="22" y="470"/>
                    <a:pt x="22" y="472"/>
                  </a:cubicBezTo>
                  <a:cubicBezTo>
                    <a:pt x="23" y="473"/>
                    <a:pt x="31" y="486"/>
                    <a:pt x="31" y="489"/>
                  </a:cubicBezTo>
                  <a:cubicBezTo>
                    <a:pt x="31" y="492"/>
                    <a:pt x="30" y="497"/>
                    <a:pt x="27" y="493"/>
                  </a:cubicBezTo>
                  <a:cubicBezTo>
                    <a:pt x="23" y="488"/>
                    <a:pt x="11" y="475"/>
                    <a:pt x="10" y="473"/>
                  </a:cubicBezTo>
                  <a:cubicBezTo>
                    <a:pt x="9" y="472"/>
                    <a:pt x="6" y="467"/>
                    <a:pt x="5" y="461"/>
                  </a:cubicBezTo>
                  <a:cubicBezTo>
                    <a:pt x="4" y="455"/>
                    <a:pt x="0" y="445"/>
                    <a:pt x="0" y="441"/>
                  </a:cubicBezTo>
                  <a:cubicBezTo>
                    <a:pt x="1" y="437"/>
                    <a:pt x="2" y="416"/>
                    <a:pt x="2" y="414"/>
                  </a:cubicBezTo>
                  <a:cubicBezTo>
                    <a:pt x="2" y="411"/>
                    <a:pt x="2" y="406"/>
                    <a:pt x="4" y="398"/>
                  </a:cubicBezTo>
                  <a:cubicBezTo>
                    <a:pt x="5" y="390"/>
                    <a:pt x="8" y="333"/>
                    <a:pt x="9" y="319"/>
                  </a:cubicBezTo>
                  <a:cubicBezTo>
                    <a:pt x="10" y="306"/>
                    <a:pt x="15" y="298"/>
                    <a:pt x="18" y="290"/>
                  </a:cubicBezTo>
                  <a:cubicBezTo>
                    <a:pt x="21" y="282"/>
                    <a:pt x="24" y="277"/>
                    <a:pt x="24" y="264"/>
                  </a:cubicBezTo>
                  <a:cubicBezTo>
                    <a:pt x="25" y="250"/>
                    <a:pt x="28" y="224"/>
                    <a:pt x="29" y="220"/>
                  </a:cubicBezTo>
                  <a:cubicBezTo>
                    <a:pt x="30" y="215"/>
                    <a:pt x="30" y="210"/>
                    <a:pt x="31" y="193"/>
                  </a:cubicBezTo>
                  <a:cubicBezTo>
                    <a:pt x="32" y="175"/>
                    <a:pt x="42" y="160"/>
                    <a:pt x="49" y="154"/>
                  </a:cubicBezTo>
                  <a:cubicBezTo>
                    <a:pt x="56" y="147"/>
                    <a:pt x="69" y="146"/>
                    <a:pt x="69" y="146"/>
                  </a:cubicBezTo>
                  <a:cubicBezTo>
                    <a:pt x="69" y="146"/>
                    <a:pt x="108" y="126"/>
                    <a:pt x="109" y="125"/>
                  </a:cubicBezTo>
                  <a:cubicBezTo>
                    <a:pt x="110" y="124"/>
                    <a:pt x="113" y="117"/>
                    <a:pt x="114" y="112"/>
                  </a:cubicBezTo>
                  <a:cubicBezTo>
                    <a:pt x="115" y="107"/>
                    <a:pt x="115" y="93"/>
                    <a:pt x="115" y="93"/>
                  </a:cubicBezTo>
                  <a:cubicBezTo>
                    <a:pt x="115" y="93"/>
                    <a:pt x="112" y="89"/>
                    <a:pt x="112" y="85"/>
                  </a:cubicBezTo>
                  <a:cubicBezTo>
                    <a:pt x="111" y="81"/>
                    <a:pt x="110" y="74"/>
                    <a:pt x="110" y="74"/>
                  </a:cubicBezTo>
                  <a:cubicBezTo>
                    <a:pt x="110" y="74"/>
                    <a:pt x="108" y="74"/>
                    <a:pt x="106" y="72"/>
                  </a:cubicBezTo>
                  <a:cubicBezTo>
                    <a:pt x="105" y="71"/>
                    <a:pt x="104" y="67"/>
                    <a:pt x="104" y="64"/>
                  </a:cubicBezTo>
                  <a:cubicBezTo>
                    <a:pt x="104" y="61"/>
                    <a:pt x="103" y="56"/>
                    <a:pt x="102" y="52"/>
                  </a:cubicBezTo>
                  <a:cubicBezTo>
                    <a:pt x="102" y="48"/>
                    <a:pt x="106" y="49"/>
                    <a:pt x="106" y="49"/>
                  </a:cubicBezTo>
                  <a:cubicBezTo>
                    <a:pt x="106" y="49"/>
                    <a:pt x="103" y="33"/>
                    <a:pt x="103" y="27"/>
                  </a:cubicBezTo>
                  <a:cubicBezTo>
                    <a:pt x="104" y="21"/>
                    <a:pt x="112" y="8"/>
                    <a:pt x="124" y="4"/>
                  </a:cubicBezTo>
                  <a:cubicBezTo>
                    <a:pt x="136" y="0"/>
                    <a:pt x="141" y="4"/>
                    <a:pt x="141" y="4"/>
                  </a:cubicBezTo>
                  <a:cubicBezTo>
                    <a:pt x="141" y="4"/>
                    <a:pt x="146" y="0"/>
                    <a:pt x="158" y="4"/>
                  </a:cubicBezTo>
                  <a:cubicBezTo>
                    <a:pt x="170" y="8"/>
                    <a:pt x="179" y="21"/>
                    <a:pt x="179" y="27"/>
                  </a:cubicBezTo>
                  <a:cubicBezTo>
                    <a:pt x="180" y="33"/>
                    <a:pt x="177" y="49"/>
                    <a:pt x="177" y="49"/>
                  </a:cubicBezTo>
                  <a:cubicBezTo>
                    <a:pt x="177" y="49"/>
                    <a:pt x="181" y="48"/>
                    <a:pt x="180" y="52"/>
                  </a:cubicBezTo>
                  <a:cubicBezTo>
                    <a:pt x="180" y="56"/>
                    <a:pt x="178" y="61"/>
                    <a:pt x="178" y="64"/>
                  </a:cubicBezTo>
                  <a:cubicBezTo>
                    <a:pt x="178" y="67"/>
                    <a:pt x="177" y="71"/>
                    <a:pt x="176" y="72"/>
                  </a:cubicBezTo>
                  <a:cubicBezTo>
                    <a:pt x="175" y="74"/>
                    <a:pt x="172" y="74"/>
                    <a:pt x="172" y="74"/>
                  </a:cubicBezTo>
                  <a:cubicBezTo>
                    <a:pt x="172" y="74"/>
                    <a:pt x="171" y="81"/>
                    <a:pt x="171" y="85"/>
                  </a:cubicBezTo>
                  <a:cubicBezTo>
                    <a:pt x="170" y="89"/>
                    <a:pt x="168" y="93"/>
                    <a:pt x="168" y="93"/>
                  </a:cubicBezTo>
                  <a:cubicBezTo>
                    <a:pt x="168" y="93"/>
                    <a:pt x="168" y="107"/>
                    <a:pt x="169" y="112"/>
                  </a:cubicBezTo>
                  <a:cubicBezTo>
                    <a:pt x="170" y="117"/>
                    <a:pt x="172" y="124"/>
                    <a:pt x="173" y="125"/>
                  </a:cubicBezTo>
                  <a:cubicBezTo>
                    <a:pt x="174" y="126"/>
                    <a:pt x="213" y="146"/>
                    <a:pt x="213" y="146"/>
                  </a:cubicBezTo>
                  <a:cubicBezTo>
                    <a:pt x="213" y="146"/>
                    <a:pt x="226" y="147"/>
                    <a:pt x="234" y="154"/>
                  </a:cubicBezTo>
                  <a:cubicBezTo>
                    <a:pt x="241" y="160"/>
                    <a:pt x="251" y="175"/>
                    <a:pt x="251" y="193"/>
                  </a:cubicBezTo>
                  <a:cubicBezTo>
                    <a:pt x="252" y="210"/>
                    <a:pt x="252" y="215"/>
                    <a:pt x="254" y="220"/>
                  </a:cubicBezTo>
                  <a:cubicBezTo>
                    <a:pt x="255" y="224"/>
                    <a:pt x="258" y="250"/>
                    <a:pt x="258" y="264"/>
                  </a:cubicBezTo>
                  <a:cubicBezTo>
                    <a:pt x="259" y="277"/>
                    <a:pt x="262" y="282"/>
                    <a:pt x="265" y="290"/>
                  </a:cubicBezTo>
                  <a:cubicBezTo>
                    <a:pt x="268" y="298"/>
                    <a:pt x="273" y="306"/>
                    <a:pt x="274" y="319"/>
                  </a:cubicBezTo>
                  <a:cubicBezTo>
                    <a:pt x="274" y="333"/>
                    <a:pt x="277" y="390"/>
                    <a:pt x="279" y="398"/>
                  </a:cubicBezTo>
                  <a:cubicBezTo>
                    <a:pt x="281" y="406"/>
                    <a:pt x="281" y="411"/>
                    <a:pt x="281" y="414"/>
                  </a:cubicBezTo>
                  <a:cubicBezTo>
                    <a:pt x="281" y="416"/>
                    <a:pt x="282" y="437"/>
                    <a:pt x="282" y="44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1"/>
                <a:buFont typeface="Arial"/>
                <a:buNone/>
              </a:pPr>
              <a:endParaRPr sz="1801" b="0" i="0" u="none" strike="noStrike" cap="none">
                <a:solidFill>
                  <a:schemeClr val="dk1"/>
                </a:solidFill>
                <a:latin typeface="Calibri"/>
                <a:ea typeface="Calibri"/>
                <a:cs typeface="Calibri"/>
                <a:sym typeface="Calibri"/>
              </a:endParaRPr>
            </a:p>
          </p:txBody>
        </p:sp>
        <p:sp>
          <p:nvSpPr>
            <p:cNvPr id="377" name="Google Shape;377;p6"/>
            <p:cNvSpPr/>
            <p:nvPr/>
          </p:nvSpPr>
          <p:spPr>
            <a:xfrm>
              <a:off x="8068267" y="1006454"/>
              <a:ext cx="1428751" cy="837114"/>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78" name="Google Shape;378;p6"/>
            <p:cNvSpPr/>
            <p:nvPr/>
          </p:nvSpPr>
          <p:spPr>
            <a:xfrm>
              <a:off x="8068267" y="2115150"/>
              <a:ext cx="1428751" cy="837114"/>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79" name="Google Shape;379;p6"/>
            <p:cNvSpPr/>
            <p:nvPr/>
          </p:nvSpPr>
          <p:spPr>
            <a:xfrm>
              <a:off x="8068267" y="3223849"/>
              <a:ext cx="1428751" cy="837114"/>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80" name="Google Shape;380;p6"/>
            <p:cNvSpPr/>
            <p:nvPr/>
          </p:nvSpPr>
          <p:spPr>
            <a:xfrm>
              <a:off x="8068267" y="4332546"/>
              <a:ext cx="1428751" cy="837114"/>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81" name="Google Shape;381;p6"/>
            <p:cNvSpPr/>
            <p:nvPr/>
          </p:nvSpPr>
          <p:spPr>
            <a:xfrm>
              <a:off x="8068267" y="5441245"/>
              <a:ext cx="1428751" cy="837114"/>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grpSp>
          <p:nvGrpSpPr>
            <p:cNvPr id="382" name="Google Shape;382;p6"/>
            <p:cNvGrpSpPr/>
            <p:nvPr/>
          </p:nvGrpSpPr>
          <p:grpSpPr>
            <a:xfrm>
              <a:off x="7225306" y="1363440"/>
              <a:ext cx="856907" cy="1170003"/>
              <a:chOff x="6973632" y="1363437"/>
              <a:chExt cx="856906" cy="2608396"/>
            </a:xfrm>
          </p:grpSpPr>
          <p:cxnSp>
            <p:nvCxnSpPr>
              <p:cNvPr id="383" name="Google Shape;383;p6"/>
              <p:cNvCxnSpPr/>
              <p:nvPr/>
            </p:nvCxnSpPr>
            <p:spPr>
              <a:xfrm rot="10800000">
                <a:off x="7402721" y="1363437"/>
                <a:ext cx="427817" cy="0"/>
              </a:xfrm>
              <a:prstGeom prst="straightConnector1">
                <a:avLst/>
              </a:prstGeom>
              <a:noFill/>
              <a:ln w="19050" cap="flat" cmpd="sng">
                <a:solidFill>
                  <a:schemeClr val="accent6"/>
                </a:solidFill>
                <a:prstDash val="dot"/>
                <a:miter lim="800000"/>
                <a:headEnd type="none" w="sm" len="sm"/>
                <a:tailEnd type="none" w="sm" len="sm"/>
              </a:ln>
            </p:spPr>
          </p:cxnSp>
          <p:cxnSp>
            <p:nvCxnSpPr>
              <p:cNvPr id="384" name="Google Shape;384;p6"/>
              <p:cNvCxnSpPr/>
              <p:nvPr/>
            </p:nvCxnSpPr>
            <p:spPr>
              <a:xfrm>
                <a:off x="7402721" y="1373486"/>
                <a:ext cx="0" cy="2598347"/>
              </a:xfrm>
              <a:prstGeom prst="straightConnector1">
                <a:avLst/>
              </a:prstGeom>
              <a:noFill/>
              <a:ln w="19050" cap="flat" cmpd="sng">
                <a:solidFill>
                  <a:schemeClr val="accent6"/>
                </a:solidFill>
                <a:prstDash val="dot"/>
                <a:miter lim="800000"/>
                <a:headEnd type="none" w="sm" len="sm"/>
                <a:tailEnd type="none" w="sm" len="sm"/>
              </a:ln>
            </p:spPr>
          </p:cxnSp>
          <p:cxnSp>
            <p:nvCxnSpPr>
              <p:cNvPr id="385" name="Google Shape;385;p6"/>
              <p:cNvCxnSpPr/>
              <p:nvPr/>
            </p:nvCxnSpPr>
            <p:spPr>
              <a:xfrm rot="10800000">
                <a:off x="6973632" y="3971833"/>
                <a:ext cx="429089" cy="0"/>
              </a:xfrm>
              <a:prstGeom prst="straightConnector1">
                <a:avLst/>
              </a:prstGeom>
              <a:noFill/>
              <a:ln w="19050" cap="flat" cmpd="sng">
                <a:solidFill>
                  <a:schemeClr val="accent6"/>
                </a:solidFill>
                <a:prstDash val="dot"/>
                <a:miter lim="800000"/>
                <a:headEnd type="none" w="sm" len="sm"/>
                <a:tailEnd type="oval" w="med" len="med"/>
              </a:ln>
            </p:spPr>
          </p:cxnSp>
        </p:grpSp>
        <p:grpSp>
          <p:nvGrpSpPr>
            <p:cNvPr id="386" name="Google Shape;386;p6"/>
            <p:cNvGrpSpPr/>
            <p:nvPr/>
          </p:nvGrpSpPr>
          <p:grpSpPr>
            <a:xfrm>
              <a:off x="7139158" y="2241092"/>
              <a:ext cx="943054" cy="1420619"/>
              <a:chOff x="6887485" y="62427"/>
              <a:chExt cx="943053" cy="3599284"/>
            </a:xfrm>
          </p:grpSpPr>
          <p:cxnSp>
            <p:nvCxnSpPr>
              <p:cNvPr id="387" name="Google Shape;387;p6"/>
              <p:cNvCxnSpPr/>
              <p:nvPr/>
            </p:nvCxnSpPr>
            <p:spPr>
              <a:xfrm rot="10800000">
                <a:off x="7267219" y="3661710"/>
                <a:ext cx="563319" cy="0"/>
              </a:xfrm>
              <a:prstGeom prst="straightConnector1">
                <a:avLst/>
              </a:prstGeom>
              <a:noFill/>
              <a:ln w="19050" cap="flat" cmpd="sng">
                <a:solidFill>
                  <a:schemeClr val="accent3"/>
                </a:solidFill>
                <a:prstDash val="dot"/>
                <a:miter lim="800000"/>
                <a:headEnd type="none" w="sm" len="sm"/>
                <a:tailEnd type="none" w="sm" len="sm"/>
              </a:ln>
            </p:spPr>
          </p:cxnSp>
          <p:cxnSp>
            <p:nvCxnSpPr>
              <p:cNvPr id="388" name="Google Shape;388;p6"/>
              <p:cNvCxnSpPr>
                <a:cxnSpLocks/>
              </p:cNvCxnSpPr>
              <p:nvPr/>
            </p:nvCxnSpPr>
            <p:spPr>
              <a:xfrm flipV="1">
                <a:off x="7267219" y="62427"/>
                <a:ext cx="0" cy="3599284"/>
              </a:xfrm>
              <a:prstGeom prst="straightConnector1">
                <a:avLst/>
              </a:prstGeom>
              <a:noFill/>
              <a:ln w="19050" cap="flat" cmpd="sng">
                <a:solidFill>
                  <a:schemeClr val="accent3"/>
                </a:solidFill>
                <a:prstDash val="dot"/>
                <a:miter lim="800000"/>
                <a:headEnd type="none" w="sm" len="sm"/>
                <a:tailEnd type="none" w="sm" len="sm"/>
              </a:ln>
            </p:spPr>
          </p:cxnSp>
          <p:cxnSp>
            <p:nvCxnSpPr>
              <p:cNvPr id="389" name="Google Shape;389;p6"/>
              <p:cNvCxnSpPr>
                <a:cxnSpLocks/>
              </p:cNvCxnSpPr>
              <p:nvPr/>
            </p:nvCxnSpPr>
            <p:spPr>
              <a:xfrm flipH="1">
                <a:off x="6887485" y="62427"/>
                <a:ext cx="379735" cy="0"/>
              </a:xfrm>
              <a:prstGeom prst="straightConnector1">
                <a:avLst/>
              </a:prstGeom>
              <a:noFill/>
              <a:ln w="19050" cap="flat" cmpd="sng">
                <a:solidFill>
                  <a:schemeClr val="accent3"/>
                </a:solidFill>
                <a:prstDash val="dot"/>
                <a:miter lim="800000"/>
                <a:headEnd type="none" w="sm" len="sm"/>
                <a:tailEnd type="oval" w="med" len="med"/>
              </a:ln>
            </p:spPr>
          </p:cxnSp>
        </p:grpSp>
        <p:grpSp>
          <p:nvGrpSpPr>
            <p:cNvPr id="390" name="Google Shape;390;p6"/>
            <p:cNvGrpSpPr/>
            <p:nvPr/>
          </p:nvGrpSpPr>
          <p:grpSpPr>
            <a:xfrm>
              <a:off x="6764419" y="2531314"/>
              <a:ext cx="1317785" cy="420944"/>
              <a:chOff x="6512753" y="2531318"/>
              <a:chExt cx="1317785" cy="197704"/>
            </a:xfrm>
          </p:grpSpPr>
          <p:cxnSp>
            <p:nvCxnSpPr>
              <p:cNvPr id="391" name="Google Shape;391;p6"/>
              <p:cNvCxnSpPr/>
              <p:nvPr/>
            </p:nvCxnSpPr>
            <p:spPr>
              <a:xfrm rot="10800000">
                <a:off x="7600781" y="2533666"/>
                <a:ext cx="229757" cy="0"/>
              </a:xfrm>
              <a:prstGeom prst="straightConnector1">
                <a:avLst/>
              </a:prstGeom>
              <a:noFill/>
              <a:ln w="19050" cap="flat" cmpd="sng">
                <a:solidFill>
                  <a:schemeClr val="accent2"/>
                </a:solidFill>
                <a:prstDash val="dot"/>
                <a:miter lim="800000"/>
                <a:headEnd type="none" w="sm" len="sm"/>
                <a:tailEnd type="none" w="sm" len="sm"/>
              </a:ln>
            </p:spPr>
          </p:cxnSp>
          <p:cxnSp>
            <p:nvCxnSpPr>
              <p:cNvPr id="392" name="Google Shape;392;p6"/>
              <p:cNvCxnSpPr>
                <a:cxnSpLocks/>
              </p:cNvCxnSpPr>
              <p:nvPr/>
            </p:nvCxnSpPr>
            <p:spPr>
              <a:xfrm>
                <a:off x="7600781" y="2531318"/>
                <a:ext cx="0" cy="197704"/>
              </a:xfrm>
              <a:prstGeom prst="straightConnector1">
                <a:avLst/>
              </a:prstGeom>
              <a:noFill/>
              <a:ln w="19050" cap="flat" cmpd="sng">
                <a:solidFill>
                  <a:schemeClr val="accent2"/>
                </a:solidFill>
                <a:prstDash val="dot"/>
                <a:miter lim="800000"/>
                <a:headEnd type="none" w="sm" len="sm"/>
                <a:tailEnd type="none" w="sm" len="sm"/>
              </a:ln>
            </p:spPr>
          </p:cxnSp>
          <p:cxnSp>
            <p:nvCxnSpPr>
              <p:cNvPr id="393" name="Google Shape;393;p6"/>
              <p:cNvCxnSpPr>
                <a:cxnSpLocks/>
              </p:cNvCxnSpPr>
              <p:nvPr/>
            </p:nvCxnSpPr>
            <p:spPr>
              <a:xfrm flipH="1">
                <a:off x="6512753" y="2729022"/>
                <a:ext cx="1088039" cy="0"/>
              </a:xfrm>
              <a:prstGeom prst="straightConnector1">
                <a:avLst/>
              </a:prstGeom>
              <a:noFill/>
              <a:ln w="19050" cap="flat" cmpd="sng">
                <a:solidFill>
                  <a:schemeClr val="accent2"/>
                </a:solidFill>
                <a:prstDash val="dot"/>
                <a:miter lim="800000"/>
                <a:headEnd type="none" w="sm" len="sm"/>
                <a:tailEnd type="oval" w="med" len="med"/>
              </a:ln>
            </p:spPr>
          </p:cxnSp>
        </p:grpSp>
        <p:grpSp>
          <p:nvGrpSpPr>
            <p:cNvPr id="394" name="Google Shape;394;p6"/>
            <p:cNvGrpSpPr/>
            <p:nvPr/>
          </p:nvGrpSpPr>
          <p:grpSpPr>
            <a:xfrm rot="10800000">
              <a:off x="6858946" y="3438631"/>
              <a:ext cx="1223270" cy="1322764"/>
              <a:chOff x="9304518" y="5846284"/>
              <a:chExt cx="1223269" cy="6759686"/>
            </a:xfrm>
          </p:grpSpPr>
          <p:cxnSp>
            <p:nvCxnSpPr>
              <p:cNvPr id="395" name="Google Shape;395;p6"/>
              <p:cNvCxnSpPr/>
              <p:nvPr/>
            </p:nvCxnSpPr>
            <p:spPr>
              <a:xfrm>
                <a:off x="9304518" y="5846284"/>
                <a:ext cx="229757" cy="0"/>
              </a:xfrm>
              <a:prstGeom prst="straightConnector1">
                <a:avLst/>
              </a:prstGeom>
              <a:noFill/>
              <a:ln w="19050" cap="flat" cmpd="sng">
                <a:solidFill>
                  <a:schemeClr val="accent4"/>
                </a:solidFill>
                <a:prstDash val="dot"/>
                <a:miter lim="800000"/>
                <a:headEnd type="none" w="sm" len="sm"/>
                <a:tailEnd type="none" w="sm" len="sm"/>
              </a:ln>
            </p:spPr>
          </p:cxnSp>
          <p:cxnSp>
            <p:nvCxnSpPr>
              <p:cNvPr id="396" name="Google Shape;396;p6"/>
              <p:cNvCxnSpPr>
                <a:cxnSpLocks/>
              </p:cNvCxnSpPr>
              <p:nvPr/>
            </p:nvCxnSpPr>
            <p:spPr>
              <a:xfrm rot="10800000">
                <a:off x="9546054" y="5846285"/>
                <a:ext cx="40127" cy="6759685"/>
              </a:xfrm>
              <a:prstGeom prst="straightConnector1">
                <a:avLst/>
              </a:prstGeom>
              <a:noFill/>
              <a:ln w="19050" cap="flat" cmpd="sng">
                <a:solidFill>
                  <a:schemeClr val="accent4"/>
                </a:solidFill>
                <a:prstDash val="dot"/>
                <a:miter lim="800000"/>
                <a:headEnd type="none" w="sm" len="sm"/>
                <a:tailEnd type="none" w="sm" len="sm"/>
              </a:ln>
            </p:spPr>
          </p:cxnSp>
          <p:cxnSp>
            <p:nvCxnSpPr>
              <p:cNvPr id="397" name="Google Shape;397;p6"/>
              <p:cNvCxnSpPr>
                <a:cxnSpLocks/>
              </p:cNvCxnSpPr>
              <p:nvPr/>
            </p:nvCxnSpPr>
            <p:spPr>
              <a:xfrm rot="10800000" flipH="1">
                <a:off x="9546054" y="12488800"/>
                <a:ext cx="981733" cy="49879"/>
              </a:xfrm>
              <a:prstGeom prst="straightConnector1">
                <a:avLst/>
              </a:prstGeom>
              <a:noFill/>
              <a:ln w="19050" cap="flat" cmpd="sng">
                <a:solidFill>
                  <a:schemeClr val="accent4"/>
                </a:solidFill>
                <a:prstDash val="dot"/>
                <a:miter lim="800000"/>
                <a:headEnd type="none" w="sm" len="sm"/>
                <a:tailEnd type="oval" w="med" len="med"/>
              </a:ln>
            </p:spPr>
          </p:cxnSp>
        </p:grpSp>
        <p:grpSp>
          <p:nvGrpSpPr>
            <p:cNvPr id="398" name="Google Shape;398;p6"/>
            <p:cNvGrpSpPr/>
            <p:nvPr/>
          </p:nvGrpSpPr>
          <p:grpSpPr>
            <a:xfrm rot="10800000">
              <a:off x="7225306" y="4408843"/>
              <a:ext cx="856907" cy="1394168"/>
              <a:chOff x="9304518" y="1660617"/>
              <a:chExt cx="856906" cy="2608396"/>
            </a:xfrm>
          </p:grpSpPr>
          <p:cxnSp>
            <p:nvCxnSpPr>
              <p:cNvPr id="399" name="Google Shape;399;p6"/>
              <p:cNvCxnSpPr/>
              <p:nvPr/>
            </p:nvCxnSpPr>
            <p:spPr>
              <a:xfrm>
                <a:off x="9304518" y="1660617"/>
                <a:ext cx="427817" cy="0"/>
              </a:xfrm>
              <a:prstGeom prst="straightConnector1">
                <a:avLst/>
              </a:prstGeom>
              <a:noFill/>
              <a:ln w="19050" cap="flat" cmpd="sng">
                <a:solidFill>
                  <a:schemeClr val="accent5"/>
                </a:solidFill>
                <a:prstDash val="dot"/>
                <a:miter lim="800000"/>
                <a:headEnd type="none" w="sm" len="sm"/>
                <a:tailEnd type="none" w="sm" len="sm"/>
              </a:ln>
            </p:spPr>
          </p:cxnSp>
          <p:grpSp>
            <p:nvGrpSpPr>
              <p:cNvPr id="400" name="Google Shape;400;p6"/>
              <p:cNvGrpSpPr/>
              <p:nvPr/>
            </p:nvGrpSpPr>
            <p:grpSpPr>
              <a:xfrm>
                <a:off x="9732335" y="1670666"/>
                <a:ext cx="429089" cy="2598347"/>
                <a:chOff x="9732335" y="1373486"/>
                <a:chExt cx="429089" cy="2975487"/>
              </a:xfrm>
            </p:grpSpPr>
            <p:cxnSp>
              <p:nvCxnSpPr>
                <p:cNvPr id="401" name="Google Shape;401;p6"/>
                <p:cNvCxnSpPr/>
                <p:nvPr/>
              </p:nvCxnSpPr>
              <p:spPr>
                <a:xfrm>
                  <a:off x="9732335" y="1373486"/>
                  <a:ext cx="0" cy="2975487"/>
                </a:xfrm>
                <a:prstGeom prst="straightConnector1">
                  <a:avLst/>
                </a:prstGeom>
                <a:noFill/>
                <a:ln w="19050" cap="flat" cmpd="sng">
                  <a:solidFill>
                    <a:schemeClr val="accent5"/>
                  </a:solidFill>
                  <a:prstDash val="dot"/>
                  <a:miter lim="800000"/>
                  <a:headEnd type="none" w="sm" len="sm"/>
                  <a:tailEnd type="none" w="sm" len="sm"/>
                </a:ln>
              </p:spPr>
            </p:cxnSp>
            <p:cxnSp>
              <p:nvCxnSpPr>
                <p:cNvPr id="402" name="Google Shape;402;p6"/>
                <p:cNvCxnSpPr/>
                <p:nvPr/>
              </p:nvCxnSpPr>
              <p:spPr>
                <a:xfrm>
                  <a:off x="9732335" y="4348973"/>
                  <a:ext cx="429089" cy="0"/>
                </a:xfrm>
                <a:prstGeom prst="straightConnector1">
                  <a:avLst/>
                </a:prstGeom>
                <a:noFill/>
                <a:ln w="19050" cap="flat" cmpd="sng">
                  <a:solidFill>
                    <a:schemeClr val="accent5"/>
                  </a:solidFill>
                  <a:prstDash val="dot"/>
                  <a:miter lim="800000"/>
                  <a:headEnd type="none" w="sm" len="sm"/>
                  <a:tailEnd type="oval" w="med" len="med"/>
                </a:ln>
              </p:spPr>
            </p:cxnSp>
          </p:grpSp>
        </p:grpSp>
      </p:grpSp>
      <p:sp>
        <p:nvSpPr>
          <p:cNvPr id="403" name="Google Shape;403;p6"/>
          <p:cNvSpPr txBox="1"/>
          <p:nvPr/>
        </p:nvSpPr>
        <p:spPr>
          <a:xfrm>
            <a:off x="19580087" y="2027583"/>
            <a:ext cx="226173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haroni"/>
                <a:ea typeface="Aharoni"/>
                <a:cs typeface="Aharoni"/>
                <a:sym typeface="Aharoni"/>
              </a:rPr>
              <a:t>Back</a:t>
            </a:r>
            <a:endParaRPr sz="1400" b="0" i="0" u="none" strike="noStrike" cap="none">
              <a:solidFill>
                <a:srgbClr val="000000"/>
              </a:solidFill>
              <a:latin typeface="Arial"/>
              <a:ea typeface="Arial"/>
              <a:cs typeface="Arial"/>
              <a:sym typeface="Arial"/>
            </a:endParaRPr>
          </a:p>
        </p:txBody>
      </p:sp>
      <p:sp>
        <p:nvSpPr>
          <p:cNvPr id="404" name="Google Shape;404;p6"/>
          <p:cNvSpPr txBox="1"/>
          <p:nvPr/>
        </p:nvSpPr>
        <p:spPr>
          <a:xfrm>
            <a:off x="19514405" y="4358255"/>
            <a:ext cx="226173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haroni"/>
                <a:ea typeface="Aharoni"/>
                <a:cs typeface="Aharoni"/>
                <a:sym typeface="Aharoni"/>
              </a:rPr>
              <a:t>Trunk</a:t>
            </a:r>
            <a:endParaRPr sz="1400" b="0" i="0" u="none" strike="noStrike" cap="none">
              <a:solidFill>
                <a:srgbClr val="000000"/>
              </a:solidFill>
              <a:latin typeface="Arial"/>
              <a:ea typeface="Arial"/>
              <a:cs typeface="Arial"/>
              <a:sym typeface="Arial"/>
            </a:endParaRPr>
          </a:p>
        </p:txBody>
      </p:sp>
      <p:sp>
        <p:nvSpPr>
          <p:cNvPr id="405" name="Google Shape;405;p6"/>
          <p:cNvSpPr txBox="1"/>
          <p:nvPr/>
        </p:nvSpPr>
        <p:spPr>
          <a:xfrm>
            <a:off x="19585336" y="6196313"/>
            <a:ext cx="2261736"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Aharoni"/>
                <a:ea typeface="Aharoni"/>
                <a:cs typeface="Aharoni"/>
                <a:sym typeface="Aharoni"/>
              </a:rPr>
              <a:t>Upper Extremities</a:t>
            </a:r>
            <a:endParaRPr sz="1400" b="0" i="0" u="none" strike="noStrike" cap="none">
              <a:solidFill>
                <a:srgbClr val="000000"/>
              </a:solidFill>
              <a:latin typeface="Arial"/>
              <a:ea typeface="Arial"/>
              <a:cs typeface="Arial"/>
              <a:sym typeface="Arial"/>
            </a:endParaRPr>
          </a:p>
        </p:txBody>
      </p:sp>
      <p:sp>
        <p:nvSpPr>
          <p:cNvPr id="406" name="Google Shape;406;p6"/>
          <p:cNvSpPr txBox="1"/>
          <p:nvPr/>
        </p:nvSpPr>
        <p:spPr>
          <a:xfrm>
            <a:off x="19464196" y="8476077"/>
            <a:ext cx="2261736"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haroni"/>
                <a:ea typeface="Aharoni"/>
                <a:cs typeface="Aharoni"/>
                <a:sym typeface="Aharoni"/>
              </a:rPr>
              <a:t>Abdomen</a:t>
            </a:r>
            <a:endParaRPr sz="1400" b="0" i="0" u="none" strike="noStrike" cap="none">
              <a:solidFill>
                <a:srgbClr val="000000"/>
              </a:solidFill>
              <a:latin typeface="Arial"/>
              <a:ea typeface="Arial"/>
              <a:cs typeface="Arial"/>
              <a:sym typeface="Arial"/>
            </a:endParaRPr>
          </a:p>
        </p:txBody>
      </p:sp>
      <p:sp>
        <p:nvSpPr>
          <p:cNvPr id="407" name="Google Shape;407;p6"/>
          <p:cNvSpPr txBox="1"/>
          <p:nvPr/>
        </p:nvSpPr>
        <p:spPr>
          <a:xfrm>
            <a:off x="19599962" y="10527355"/>
            <a:ext cx="2261736"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Aharoni"/>
                <a:ea typeface="Aharoni"/>
                <a:cs typeface="Aharoni"/>
                <a:sym typeface="Aharoni"/>
              </a:rPr>
              <a:t>Lower Extremities</a:t>
            </a:r>
            <a:endParaRPr sz="1400" b="0" i="0" u="none" strike="noStrike" cap="none">
              <a:solidFill>
                <a:srgbClr val="000000"/>
              </a:solidFill>
              <a:latin typeface="Arial"/>
              <a:ea typeface="Arial"/>
              <a:cs typeface="Arial"/>
              <a:sym typeface="Arial"/>
            </a:endParaRPr>
          </a:p>
        </p:txBody>
      </p:sp>
      <p:pic>
        <p:nvPicPr>
          <p:cNvPr id="408" name="Google Shape;408;p6"/>
          <p:cNvPicPr preferRelativeResize="0"/>
          <p:nvPr/>
        </p:nvPicPr>
        <p:blipFill rotWithShape="1">
          <a:blip r:embed="rId3">
            <a:alphaModFix/>
          </a:blip>
          <a:srcRect/>
          <a:stretch/>
        </p:blipFill>
        <p:spPr>
          <a:xfrm>
            <a:off x="551124" y="852339"/>
            <a:ext cx="12719606" cy="11238335"/>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Medical">
      <a:dk1>
        <a:srgbClr val="000000"/>
      </a:dk1>
      <a:lt1>
        <a:srgbClr val="FFFFFF"/>
      </a:lt1>
      <a:dk2>
        <a:srgbClr val="44546A"/>
      </a:dk2>
      <a:lt2>
        <a:srgbClr val="E7E6E6"/>
      </a:lt2>
      <a:accent1>
        <a:srgbClr val="00E160"/>
      </a:accent1>
      <a:accent2>
        <a:srgbClr val="0575E6"/>
      </a:accent2>
      <a:accent3>
        <a:srgbClr val="5433FF"/>
      </a:accent3>
      <a:accent4>
        <a:srgbClr val="20BDFF"/>
      </a:accent4>
      <a:accent5>
        <a:srgbClr val="FDC830"/>
      </a:accent5>
      <a:accent6>
        <a:srgbClr val="F37334"/>
      </a:accent6>
      <a:hlink>
        <a:srgbClr val="01A65F"/>
      </a:hlink>
      <a:folHlink>
        <a:srgbClr val="0474C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dical">
      <a:dk1>
        <a:srgbClr val="000000"/>
      </a:dk1>
      <a:lt1>
        <a:srgbClr val="FFFFFF"/>
      </a:lt1>
      <a:dk2>
        <a:srgbClr val="44546A"/>
      </a:dk2>
      <a:lt2>
        <a:srgbClr val="E7E6E6"/>
      </a:lt2>
      <a:accent1>
        <a:srgbClr val="00E160"/>
      </a:accent1>
      <a:accent2>
        <a:srgbClr val="0575E6"/>
      </a:accent2>
      <a:accent3>
        <a:srgbClr val="5433FF"/>
      </a:accent3>
      <a:accent4>
        <a:srgbClr val="20BDFF"/>
      </a:accent4>
      <a:accent5>
        <a:srgbClr val="FDC830"/>
      </a:accent5>
      <a:accent6>
        <a:srgbClr val="F37334"/>
      </a:accent6>
      <a:hlink>
        <a:srgbClr val="01A65F"/>
      </a:hlink>
      <a:folHlink>
        <a:srgbClr val="0474C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1025</Words>
  <Application>Microsoft Office PowerPoint</Application>
  <PresentationFormat>Custom</PresentationFormat>
  <Paragraphs>97</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Poppins</vt:lpstr>
      <vt:lpstr>Monaco</vt:lpstr>
      <vt:lpstr>Slack-Lato</vt:lpstr>
      <vt:lpstr>Arial</vt:lpstr>
      <vt:lpstr>Open Sans</vt:lpstr>
      <vt:lpstr>Aharoni</vt:lpstr>
      <vt:lpstr>Calibri</vt:lpstr>
      <vt:lpstr>1_Office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Septiandika Pratama</dc:creator>
  <cp:lastModifiedBy>Tasha Moore</cp:lastModifiedBy>
  <cp:revision>3</cp:revision>
  <dcterms:created xsi:type="dcterms:W3CDTF">2019-03-14T23:44:23Z</dcterms:created>
  <dcterms:modified xsi:type="dcterms:W3CDTF">2022-05-07T16:08:51Z</dcterms:modified>
</cp:coreProperties>
</file>