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8" r:id="rId6"/>
    <p:sldId id="279" r:id="rId7"/>
    <p:sldId id="260" r:id="rId8"/>
    <p:sldId id="262" r:id="rId9"/>
    <p:sldId id="281" r:id="rId10"/>
    <p:sldId id="263" r:id="rId11"/>
    <p:sldId id="280" r:id="rId12"/>
    <p:sldId id="267" r:id="rId13"/>
    <p:sldId id="273" r:id="rId14"/>
    <p:sldId id="275"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80" autoAdjust="0"/>
    <p:restoredTop sz="94660"/>
  </p:normalViewPr>
  <p:slideViewPr>
    <p:cSldViewPr snapToGrid="0">
      <p:cViewPr varScale="1">
        <p:scale>
          <a:sx n="100" d="100"/>
          <a:sy n="100" d="100"/>
        </p:scale>
        <p:origin x="8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usack" userId="4f9c21baa9441ee0" providerId="LiveId" clId="{597A5DD8-CC53-4762-A952-AA092B580222}"/>
    <pc:docChg chg="undo redo custSel addSld delSld modSld sldOrd">
      <pc:chgData name="Matt Cusack" userId="4f9c21baa9441ee0" providerId="LiveId" clId="{597A5DD8-CC53-4762-A952-AA092B580222}" dt="2024-03-25T18:14:56.947" v="2787" actId="20577"/>
      <pc:docMkLst>
        <pc:docMk/>
      </pc:docMkLst>
      <pc:sldChg chg="modSp mod">
        <pc:chgData name="Matt Cusack" userId="4f9c21baa9441ee0" providerId="LiveId" clId="{597A5DD8-CC53-4762-A952-AA092B580222}" dt="2024-03-19T19:08:05.401" v="2" actId="20577"/>
        <pc:sldMkLst>
          <pc:docMk/>
          <pc:sldMk cId="1706132229" sldId="256"/>
        </pc:sldMkLst>
        <pc:spChg chg="mod">
          <ac:chgData name="Matt Cusack" userId="4f9c21baa9441ee0" providerId="LiveId" clId="{597A5DD8-CC53-4762-A952-AA092B580222}" dt="2024-03-19T19:08:05.401" v="2" actId="20577"/>
          <ac:spMkLst>
            <pc:docMk/>
            <pc:sldMk cId="1706132229" sldId="256"/>
            <ac:spMk id="2" creationId="{9A3F34A6-3C56-F2D4-C56A-4F560B359DA4}"/>
          </ac:spMkLst>
        </pc:spChg>
      </pc:sldChg>
      <pc:sldChg chg="modSp mod">
        <pc:chgData name="Matt Cusack" userId="4f9c21baa9441ee0" providerId="LiveId" clId="{597A5DD8-CC53-4762-A952-AA092B580222}" dt="2024-03-20T19:45:03.191" v="270" actId="20577"/>
        <pc:sldMkLst>
          <pc:docMk/>
          <pc:sldMk cId="1696032238" sldId="257"/>
        </pc:sldMkLst>
        <pc:spChg chg="mod">
          <ac:chgData name="Matt Cusack" userId="4f9c21baa9441ee0" providerId="LiveId" clId="{597A5DD8-CC53-4762-A952-AA092B580222}" dt="2024-03-20T19:45:03.191" v="270" actId="20577"/>
          <ac:spMkLst>
            <pc:docMk/>
            <pc:sldMk cId="1696032238" sldId="257"/>
            <ac:spMk id="3" creationId="{071B7DEF-803C-8A93-6A71-72DD8A49274D}"/>
          </ac:spMkLst>
        </pc:spChg>
      </pc:sldChg>
      <pc:sldChg chg="addSp modSp mod">
        <pc:chgData name="Matt Cusack" userId="4f9c21baa9441ee0" providerId="LiveId" clId="{597A5DD8-CC53-4762-A952-AA092B580222}" dt="2024-03-25T16:15:24.881" v="1522" actId="20577"/>
        <pc:sldMkLst>
          <pc:docMk/>
          <pc:sldMk cId="871659041" sldId="258"/>
        </pc:sldMkLst>
        <pc:spChg chg="mod">
          <ac:chgData name="Matt Cusack" userId="4f9c21baa9441ee0" providerId="LiveId" clId="{597A5DD8-CC53-4762-A952-AA092B580222}" dt="2024-03-25T16:15:24.881" v="1522" actId="20577"/>
          <ac:spMkLst>
            <pc:docMk/>
            <pc:sldMk cId="871659041" sldId="258"/>
            <ac:spMk id="3" creationId="{F819E0FE-689E-3655-D457-3F979B3F8BD2}"/>
          </ac:spMkLst>
        </pc:spChg>
        <pc:picChg chg="add mod">
          <ac:chgData name="Matt Cusack" userId="4f9c21baa9441ee0" providerId="LiveId" clId="{597A5DD8-CC53-4762-A952-AA092B580222}" dt="2024-03-20T19:46:56.581" v="334" actId="1076"/>
          <ac:picMkLst>
            <pc:docMk/>
            <pc:sldMk cId="871659041" sldId="258"/>
            <ac:picMk id="5" creationId="{5D8B5EF4-24FD-FB45-907D-D2B343E38CA2}"/>
          </ac:picMkLst>
        </pc:picChg>
      </pc:sldChg>
      <pc:sldChg chg="modSp mod">
        <pc:chgData name="Matt Cusack" userId="4f9c21baa9441ee0" providerId="LiveId" clId="{597A5DD8-CC53-4762-A952-AA092B580222}" dt="2024-03-25T16:21:56.612" v="1590" actId="20577"/>
        <pc:sldMkLst>
          <pc:docMk/>
          <pc:sldMk cId="2397499797" sldId="259"/>
        </pc:sldMkLst>
        <pc:spChg chg="mod">
          <ac:chgData name="Matt Cusack" userId="4f9c21baa9441ee0" providerId="LiveId" clId="{597A5DD8-CC53-4762-A952-AA092B580222}" dt="2024-03-19T21:06:27.599" v="155" actId="20577"/>
          <ac:spMkLst>
            <pc:docMk/>
            <pc:sldMk cId="2397499797" sldId="259"/>
            <ac:spMk id="2" creationId="{7AF62570-FAC6-039F-FA49-E89D357F93F2}"/>
          </ac:spMkLst>
        </pc:spChg>
        <pc:spChg chg="mod">
          <ac:chgData name="Matt Cusack" userId="4f9c21baa9441ee0" providerId="LiveId" clId="{597A5DD8-CC53-4762-A952-AA092B580222}" dt="2024-03-25T16:21:56.612" v="1590" actId="20577"/>
          <ac:spMkLst>
            <pc:docMk/>
            <pc:sldMk cId="2397499797" sldId="259"/>
            <ac:spMk id="3" creationId="{C86E4C42-D2ED-4EE2-1551-B89ACCE0F9CF}"/>
          </ac:spMkLst>
        </pc:spChg>
      </pc:sldChg>
      <pc:sldChg chg="addSp delSp modSp mod setBg">
        <pc:chgData name="Matt Cusack" userId="4f9c21baa9441ee0" providerId="LiveId" clId="{597A5DD8-CC53-4762-A952-AA092B580222}" dt="2024-03-25T16:16:28.188" v="1525" actId="20577"/>
        <pc:sldMkLst>
          <pc:docMk/>
          <pc:sldMk cId="2679574144" sldId="260"/>
        </pc:sldMkLst>
        <pc:spChg chg="mod">
          <ac:chgData name="Matt Cusack" userId="4f9c21baa9441ee0" providerId="LiveId" clId="{597A5DD8-CC53-4762-A952-AA092B580222}" dt="2024-03-20T19:56:28.105" v="757" actId="26606"/>
          <ac:spMkLst>
            <pc:docMk/>
            <pc:sldMk cId="2679574144" sldId="260"/>
            <ac:spMk id="2" creationId="{D4CD9F44-EB01-EBAD-431B-BB16A0479859}"/>
          </ac:spMkLst>
        </pc:spChg>
        <pc:spChg chg="mod">
          <ac:chgData name="Matt Cusack" userId="4f9c21baa9441ee0" providerId="LiveId" clId="{597A5DD8-CC53-4762-A952-AA092B580222}" dt="2024-03-25T16:16:28.188" v="1525" actId="20577"/>
          <ac:spMkLst>
            <pc:docMk/>
            <pc:sldMk cId="2679574144" sldId="260"/>
            <ac:spMk id="3" creationId="{E9500842-A6E2-CD65-32BE-3BA9D9050ACF}"/>
          </ac:spMkLst>
        </pc:spChg>
        <pc:spChg chg="add del">
          <ac:chgData name="Matt Cusack" userId="4f9c21baa9441ee0" providerId="LiveId" clId="{597A5DD8-CC53-4762-A952-AA092B580222}" dt="2024-03-20T19:56:28.105" v="757" actId="26606"/>
          <ac:spMkLst>
            <pc:docMk/>
            <pc:sldMk cId="2679574144" sldId="260"/>
            <ac:spMk id="10" creationId="{7FF47CB7-972F-479F-A36D-9E72D26EC8DA}"/>
          </ac:spMkLst>
        </pc:spChg>
        <pc:spChg chg="add del">
          <ac:chgData name="Matt Cusack" userId="4f9c21baa9441ee0" providerId="LiveId" clId="{597A5DD8-CC53-4762-A952-AA092B580222}" dt="2024-03-20T19:56:28.105" v="757" actId="26606"/>
          <ac:spMkLst>
            <pc:docMk/>
            <pc:sldMk cId="2679574144" sldId="260"/>
            <ac:spMk id="12" creationId="{0D153B68-5844-490D-8E67-F616D6D721CA}"/>
          </ac:spMkLst>
        </pc:spChg>
        <pc:spChg chg="add del">
          <ac:chgData name="Matt Cusack" userId="4f9c21baa9441ee0" providerId="LiveId" clId="{597A5DD8-CC53-4762-A952-AA092B580222}" dt="2024-03-20T19:56:28.105" v="757" actId="26606"/>
          <ac:spMkLst>
            <pc:docMk/>
            <pc:sldMk cId="2679574144" sldId="260"/>
            <ac:spMk id="14" creationId="{9A0D773F-7A7D-4DBB-9DEA-86BB8B8F4BC8}"/>
          </ac:spMkLst>
        </pc:spChg>
        <pc:spChg chg="add del">
          <ac:chgData name="Matt Cusack" userId="4f9c21baa9441ee0" providerId="LiveId" clId="{597A5DD8-CC53-4762-A952-AA092B580222}" dt="2024-03-20T19:56:28.101" v="756" actId="26606"/>
          <ac:spMkLst>
            <pc:docMk/>
            <pc:sldMk cId="2679574144" sldId="260"/>
            <ac:spMk id="16" creationId="{61293230-B0F6-45B1-96D1-13D18E242995}"/>
          </ac:spMkLst>
        </pc:spChg>
        <pc:spChg chg="add del">
          <ac:chgData name="Matt Cusack" userId="4f9c21baa9441ee0" providerId="LiveId" clId="{597A5DD8-CC53-4762-A952-AA092B580222}" dt="2024-03-20T19:56:28.101" v="756" actId="26606"/>
          <ac:spMkLst>
            <pc:docMk/>
            <pc:sldMk cId="2679574144" sldId="260"/>
            <ac:spMk id="17" creationId="{627FF48C-AF46-4D52-998F-ED0BDDEEF2E1}"/>
          </ac:spMkLst>
        </pc:spChg>
        <pc:spChg chg="add del">
          <ac:chgData name="Matt Cusack" userId="4f9c21baa9441ee0" providerId="LiveId" clId="{597A5DD8-CC53-4762-A952-AA092B580222}" dt="2024-03-20T19:56:06.255" v="748" actId="26606"/>
          <ac:spMkLst>
            <pc:docMk/>
            <pc:sldMk cId="2679574144" sldId="260"/>
            <ac:spMk id="19" creationId="{149FB5C3-7336-4FE0-A30C-CC0A3646D499}"/>
          </ac:spMkLst>
        </pc:spChg>
        <pc:spChg chg="add">
          <ac:chgData name="Matt Cusack" userId="4f9c21baa9441ee0" providerId="LiveId" clId="{597A5DD8-CC53-4762-A952-AA092B580222}" dt="2024-03-20T19:56:28.105" v="757" actId="26606"/>
          <ac:spMkLst>
            <pc:docMk/>
            <pc:sldMk cId="2679574144" sldId="260"/>
            <ac:spMk id="20" creationId="{F35DB090-93B5-4581-8D71-BB3839684BFF}"/>
          </ac:spMkLst>
        </pc:spChg>
        <pc:spChg chg="add">
          <ac:chgData name="Matt Cusack" userId="4f9c21baa9441ee0" providerId="LiveId" clId="{597A5DD8-CC53-4762-A952-AA092B580222}" dt="2024-03-20T19:56:28.105" v="757" actId="26606"/>
          <ac:spMkLst>
            <pc:docMk/>
            <pc:sldMk cId="2679574144" sldId="260"/>
            <ac:spMk id="22" creationId="{A0DE92DF-4769-4DE9-93FD-EE31271850CA}"/>
          </ac:spMkLst>
        </pc:spChg>
        <pc:spChg chg="add del">
          <ac:chgData name="Matt Cusack" userId="4f9c21baa9441ee0" providerId="LiveId" clId="{597A5DD8-CC53-4762-A952-AA092B580222}" dt="2024-03-20T19:56:06.255" v="748" actId="26606"/>
          <ac:spMkLst>
            <pc:docMk/>
            <pc:sldMk cId="2679574144" sldId="260"/>
            <ac:spMk id="25" creationId="{0DA909B4-15FF-46A6-8A7F-7AEF977FE9ED}"/>
          </ac:spMkLst>
        </pc:spChg>
        <pc:spChg chg="add del">
          <ac:chgData name="Matt Cusack" userId="4f9c21baa9441ee0" providerId="LiveId" clId="{597A5DD8-CC53-4762-A952-AA092B580222}" dt="2024-03-20T19:56:06.255" v="748" actId="26606"/>
          <ac:spMkLst>
            <pc:docMk/>
            <pc:sldMk cId="2679574144" sldId="260"/>
            <ac:spMk id="27" creationId="{1382A32C-5B0C-4B1C-A074-76C6DBCC9F87}"/>
          </ac:spMkLst>
        </pc:spChg>
        <pc:grpChg chg="add del">
          <ac:chgData name="Matt Cusack" userId="4f9c21baa9441ee0" providerId="LiveId" clId="{597A5DD8-CC53-4762-A952-AA092B580222}" dt="2024-03-20T19:56:06.255" v="748" actId="26606"/>
          <ac:grpSpMkLst>
            <pc:docMk/>
            <pc:sldMk cId="2679574144" sldId="260"/>
            <ac:grpSpMk id="21" creationId="{19A6B5CE-CB1D-48EE-8B43-E952235C8371}"/>
          </ac:grpSpMkLst>
        </pc:grpChg>
        <pc:picChg chg="add mod">
          <ac:chgData name="Matt Cusack" userId="4f9c21baa9441ee0" providerId="LiveId" clId="{597A5DD8-CC53-4762-A952-AA092B580222}" dt="2024-03-20T19:56:46.539" v="762" actId="1076"/>
          <ac:picMkLst>
            <pc:docMk/>
            <pc:sldMk cId="2679574144" sldId="260"/>
            <ac:picMk id="5" creationId="{3057A0C0-569C-AEAE-19F0-3460D0EF1F6A}"/>
          </ac:picMkLst>
        </pc:picChg>
        <pc:picChg chg="add mod">
          <ac:chgData name="Matt Cusack" userId="4f9c21baa9441ee0" providerId="LiveId" clId="{597A5DD8-CC53-4762-A952-AA092B580222}" dt="2024-03-20T19:56:32.291" v="758" actId="14100"/>
          <ac:picMkLst>
            <pc:docMk/>
            <pc:sldMk cId="2679574144" sldId="260"/>
            <ac:picMk id="7" creationId="{624373E6-F9C1-73BB-F99D-973A06AC0EC2}"/>
          </ac:picMkLst>
        </pc:picChg>
      </pc:sldChg>
      <pc:sldChg chg="addSp modSp mod setBg">
        <pc:chgData name="Matt Cusack" userId="4f9c21baa9441ee0" providerId="LiveId" clId="{597A5DD8-CC53-4762-A952-AA092B580222}" dt="2024-03-25T18:13:48.315" v="2736" actId="20577"/>
        <pc:sldMkLst>
          <pc:docMk/>
          <pc:sldMk cId="1383940427" sldId="262"/>
        </pc:sldMkLst>
        <pc:spChg chg="mod">
          <ac:chgData name="Matt Cusack" userId="4f9c21baa9441ee0" providerId="LiveId" clId="{597A5DD8-CC53-4762-A952-AA092B580222}" dt="2024-03-25T18:13:48.315" v="2736" actId="20577"/>
          <ac:spMkLst>
            <pc:docMk/>
            <pc:sldMk cId="1383940427" sldId="262"/>
            <ac:spMk id="2" creationId="{3A2E43F5-7A25-0631-D7CD-E9E122DC0A61}"/>
          </ac:spMkLst>
        </pc:spChg>
        <pc:spChg chg="mod">
          <ac:chgData name="Matt Cusack" userId="4f9c21baa9441ee0" providerId="LiveId" clId="{597A5DD8-CC53-4762-A952-AA092B580222}" dt="2024-03-25T17:47:28.694" v="2113" actId="115"/>
          <ac:spMkLst>
            <pc:docMk/>
            <pc:sldMk cId="1383940427" sldId="262"/>
            <ac:spMk id="3" creationId="{31F115A6-FB11-169B-52DD-E58B38F41BAE}"/>
          </ac:spMkLst>
        </pc:spChg>
        <pc:spChg chg="add">
          <ac:chgData name="Matt Cusack" userId="4f9c21baa9441ee0" providerId="LiveId" clId="{597A5DD8-CC53-4762-A952-AA092B580222}" dt="2024-03-25T16:17:37.162" v="1537" actId="26606"/>
          <ac:spMkLst>
            <pc:docMk/>
            <pc:sldMk cId="1383940427" sldId="262"/>
            <ac:spMk id="10" creationId="{7FF47CB7-972F-479F-A36D-9E72D26EC8DA}"/>
          </ac:spMkLst>
        </pc:spChg>
        <pc:spChg chg="add">
          <ac:chgData name="Matt Cusack" userId="4f9c21baa9441ee0" providerId="LiveId" clId="{597A5DD8-CC53-4762-A952-AA092B580222}" dt="2024-03-25T16:17:37.162" v="1537" actId="26606"/>
          <ac:spMkLst>
            <pc:docMk/>
            <pc:sldMk cId="1383940427" sldId="262"/>
            <ac:spMk id="12" creationId="{0D153B68-5844-490D-8E67-F616D6D721CA}"/>
          </ac:spMkLst>
        </pc:spChg>
        <pc:spChg chg="add">
          <ac:chgData name="Matt Cusack" userId="4f9c21baa9441ee0" providerId="LiveId" clId="{597A5DD8-CC53-4762-A952-AA092B580222}" dt="2024-03-25T16:17:37.162" v="1537" actId="26606"/>
          <ac:spMkLst>
            <pc:docMk/>
            <pc:sldMk cId="1383940427" sldId="262"/>
            <ac:spMk id="14" creationId="{9A0D773F-7A7D-4DBB-9DEA-86BB8B8F4BC8}"/>
          </ac:spMkLst>
        </pc:spChg>
        <pc:picChg chg="add mod modCrop">
          <ac:chgData name="Matt Cusack" userId="4f9c21baa9441ee0" providerId="LiveId" clId="{597A5DD8-CC53-4762-A952-AA092B580222}" dt="2024-03-25T17:38:05.143" v="2017" actId="732"/>
          <ac:picMkLst>
            <pc:docMk/>
            <pc:sldMk cId="1383940427" sldId="262"/>
            <ac:picMk id="5" creationId="{239131AC-E43F-49FC-0BD7-ADC5E6DEB70A}"/>
          </ac:picMkLst>
        </pc:picChg>
      </pc:sldChg>
      <pc:sldChg chg="addSp delSp modSp mod setBg">
        <pc:chgData name="Matt Cusack" userId="4f9c21baa9441ee0" providerId="LiveId" clId="{597A5DD8-CC53-4762-A952-AA092B580222}" dt="2024-03-25T18:07:05.288" v="2412" actId="20577"/>
        <pc:sldMkLst>
          <pc:docMk/>
          <pc:sldMk cId="927730179" sldId="263"/>
        </pc:sldMkLst>
        <pc:spChg chg="mod">
          <ac:chgData name="Matt Cusack" userId="4f9c21baa9441ee0" providerId="LiveId" clId="{597A5DD8-CC53-4762-A952-AA092B580222}" dt="2024-03-25T18:07:05.288" v="2412" actId="20577"/>
          <ac:spMkLst>
            <pc:docMk/>
            <pc:sldMk cId="927730179" sldId="263"/>
            <ac:spMk id="2" creationId="{B994C040-5B83-CCF5-4D86-6113DA092EDE}"/>
          </ac:spMkLst>
        </pc:spChg>
        <pc:spChg chg="add del mod ord">
          <ac:chgData name="Matt Cusack" userId="4f9c21baa9441ee0" providerId="LiveId" clId="{597A5DD8-CC53-4762-A952-AA092B580222}" dt="2024-03-25T18:00:31.421" v="2333" actId="26606"/>
          <ac:spMkLst>
            <pc:docMk/>
            <pc:sldMk cId="927730179" sldId="263"/>
            <ac:spMk id="3" creationId="{72EA53D3-CCF3-E6B6-1108-3EE611DC3055}"/>
          </ac:spMkLst>
        </pc:spChg>
        <pc:spChg chg="add del mod">
          <ac:chgData name="Matt Cusack" userId="4f9c21baa9441ee0" providerId="LiveId" clId="{597A5DD8-CC53-4762-A952-AA092B580222}" dt="2024-03-20T20:02:46.744" v="1508" actId="478"/>
          <ac:spMkLst>
            <pc:docMk/>
            <pc:sldMk cId="927730179" sldId="263"/>
            <ac:spMk id="7" creationId="{F4CD9E17-0B3B-FB22-EE02-B15CA038888A}"/>
          </ac:spMkLst>
        </pc:spChg>
        <pc:spChg chg="add del mod">
          <ac:chgData name="Matt Cusack" userId="4f9c21baa9441ee0" providerId="LiveId" clId="{597A5DD8-CC53-4762-A952-AA092B580222}" dt="2024-03-25T17:39:47.939" v="2024" actId="478"/>
          <ac:spMkLst>
            <pc:docMk/>
            <pc:sldMk cId="927730179" sldId="263"/>
            <ac:spMk id="9" creationId="{C8004AB6-9A0C-226D-957E-A7FE8FEA6008}"/>
          </ac:spMkLst>
        </pc:spChg>
        <pc:spChg chg="add del">
          <ac:chgData name="Matt Cusack" userId="4f9c21baa9441ee0" providerId="LiveId" clId="{597A5DD8-CC53-4762-A952-AA092B580222}" dt="2024-03-25T17:55:54.074" v="2171" actId="26606"/>
          <ac:spMkLst>
            <pc:docMk/>
            <pc:sldMk cId="927730179" sldId="263"/>
            <ac:spMk id="16" creationId="{7FF47CB7-972F-479F-A36D-9E72D26EC8DA}"/>
          </ac:spMkLst>
        </pc:spChg>
        <pc:spChg chg="add del">
          <ac:chgData name="Matt Cusack" userId="4f9c21baa9441ee0" providerId="LiveId" clId="{597A5DD8-CC53-4762-A952-AA092B580222}" dt="2024-03-25T17:55:54.074" v="2171" actId="26606"/>
          <ac:spMkLst>
            <pc:docMk/>
            <pc:sldMk cId="927730179" sldId="263"/>
            <ac:spMk id="18" creationId="{0D153B68-5844-490D-8E67-F616D6D721CA}"/>
          </ac:spMkLst>
        </pc:spChg>
        <pc:spChg chg="add del">
          <ac:chgData name="Matt Cusack" userId="4f9c21baa9441ee0" providerId="LiveId" clId="{597A5DD8-CC53-4762-A952-AA092B580222}" dt="2024-03-25T17:55:54.074" v="2171" actId="26606"/>
          <ac:spMkLst>
            <pc:docMk/>
            <pc:sldMk cId="927730179" sldId="263"/>
            <ac:spMk id="20" creationId="{9A0D773F-7A7D-4DBB-9DEA-86BB8B8F4BC8}"/>
          </ac:spMkLst>
        </pc:spChg>
        <pc:spChg chg="add del">
          <ac:chgData name="Matt Cusack" userId="4f9c21baa9441ee0" providerId="LiveId" clId="{597A5DD8-CC53-4762-A952-AA092B580222}" dt="2024-03-25T17:56:19.858" v="2173" actId="26606"/>
          <ac:spMkLst>
            <pc:docMk/>
            <pc:sldMk cId="927730179" sldId="263"/>
            <ac:spMk id="22" creationId="{F35DB090-93B5-4581-8D71-BB3839684BFF}"/>
          </ac:spMkLst>
        </pc:spChg>
        <pc:spChg chg="add del">
          <ac:chgData name="Matt Cusack" userId="4f9c21baa9441ee0" providerId="LiveId" clId="{597A5DD8-CC53-4762-A952-AA092B580222}" dt="2024-03-25T17:56:19.858" v="2173" actId="26606"/>
          <ac:spMkLst>
            <pc:docMk/>
            <pc:sldMk cId="927730179" sldId="263"/>
            <ac:spMk id="23" creationId="{A0DE92DF-4769-4DE9-93FD-EE31271850CA}"/>
          </ac:spMkLst>
        </pc:spChg>
        <pc:spChg chg="add del">
          <ac:chgData name="Matt Cusack" userId="4f9c21baa9441ee0" providerId="LiveId" clId="{597A5DD8-CC53-4762-A952-AA092B580222}" dt="2024-03-25T17:41:05.082" v="2041" actId="26606"/>
          <ac:spMkLst>
            <pc:docMk/>
            <pc:sldMk cId="927730179" sldId="263"/>
            <ac:spMk id="25" creationId="{61293230-B0F6-45B1-96D1-13D18E242995}"/>
          </ac:spMkLst>
        </pc:spChg>
        <pc:spChg chg="add del">
          <ac:chgData name="Matt Cusack" userId="4f9c21baa9441ee0" providerId="LiveId" clId="{597A5DD8-CC53-4762-A952-AA092B580222}" dt="2024-03-25T17:41:05.082" v="2041" actId="26606"/>
          <ac:spMkLst>
            <pc:docMk/>
            <pc:sldMk cId="927730179" sldId="263"/>
            <ac:spMk id="27" creationId="{627FF48C-AF46-4D52-998F-ED0BDDEEF2E1}"/>
          </ac:spMkLst>
        </pc:spChg>
        <pc:spChg chg="add del">
          <ac:chgData name="Matt Cusack" userId="4f9c21baa9441ee0" providerId="LiveId" clId="{597A5DD8-CC53-4762-A952-AA092B580222}" dt="2024-03-25T18:00:31.421" v="2333" actId="26606"/>
          <ac:spMkLst>
            <pc:docMk/>
            <pc:sldMk cId="927730179" sldId="263"/>
            <ac:spMk id="28" creationId="{B712E947-0734-45F9-9C4F-41114EC3A33E}"/>
          </ac:spMkLst>
        </pc:spChg>
        <pc:spChg chg="add del">
          <ac:chgData name="Matt Cusack" userId="4f9c21baa9441ee0" providerId="LiveId" clId="{597A5DD8-CC53-4762-A952-AA092B580222}" dt="2024-03-25T18:00:31.421" v="2333" actId="26606"/>
          <ac:spMkLst>
            <pc:docMk/>
            <pc:sldMk cId="927730179" sldId="263"/>
            <ac:spMk id="30" creationId="{5A65989E-BBD5-44D7-AA86-7AFD5D46BBC0}"/>
          </ac:spMkLst>
        </pc:spChg>
        <pc:spChg chg="add del">
          <ac:chgData name="Matt Cusack" userId="4f9c21baa9441ee0" providerId="LiveId" clId="{597A5DD8-CC53-4762-A952-AA092B580222}" dt="2024-03-25T18:00:31.421" v="2333" actId="26606"/>
          <ac:spMkLst>
            <pc:docMk/>
            <pc:sldMk cId="927730179" sldId="263"/>
            <ac:spMk id="32" creationId="{231A2881-D8D7-4A7D-ACA3-E9F849F853D8}"/>
          </ac:spMkLst>
        </pc:spChg>
        <pc:spChg chg="add del">
          <ac:chgData name="Matt Cusack" userId="4f9c21baa9441ee0" providerId="LiveId" clId="{597A5DD8-CC53-4762-A952-AA092B580222}" dt="2024-03-25T18:00:25.379" v="2330" actId="26606"/>
          <ac:spMkLst>
            <pc:docMk/>
            <pc:sldMk cId="927730179" sldId="263"/>
            <ac:spMk id="37" creationId="{BF0F4E97-E194-4493-885A-6C7C34A446DB}"/>
          </ac:spMkLst>
        </pc:spChg>
        <pc:spChg chg="add del">
          <ac:chgData name="Matt Cusack" userId="4f9c21baa9441ee0" providerId="LiveId" clId="{597A5DD8-CC53-4762-A952-AA092B580222}" dt="2024-03-25T18:00:25.379" v="2330" actId="26606"/>
          <ac:spMkLst>
            <pc:docMk/>
            <pc:sldMk cId="927730179" sldId="263"/>
            <ac:spMk id="39" creationId="{9CF7FE1C-8BC5-4B0C-A2BC-93AB72C90FDD}"/>
          </ac:spMkLst>
        </pc:spChg>
        <pc:spChg chg="add del">
          <ac:chgData name="Matt Cusack" userId="4f9c21baa9441ee0" providerId="LiveId" clId="{597A5DD8-CC53-4762-A952-AA092B580222}" dt="2024-03-25T18:00:31.417" v="2332" actId="26606"/>
          <ac:spMkLst>
            <pc:docMk/>
            <pc:sldMk cId="927730179" sldId="263"/>
            <ac:spMk id="41" creationId="{231A2881-D8D7-4A7D-ACA3-E9F849F853D8}"/>
          </ac:spMkLst>
        </pc:spChg>
        <pc:spChg chg="add del">
          <ac:chgData name="Matt Cusack" userId="4f9c21baa9441ee0" providerId="LiveId" clId="{597A5DD8-CC53-4762-A952-AA092B580222}" dt="2024-03-25T18:00:31.417" v="2332" actId="26606"/>
          <ac:spMkLst>
            <pc:docMk/>
            <pc:sldMk cId="927730179" sldId="263"/>
            <ac:spMk id="42" creationId="{B712E947-0734-45F9-9C4F-41114EC3A33E}"/>
          </ac:spMkLst>
        </pc:spChg>
        <pc:spChg chg="add del">
          <ac:chgData name="Matt Cusack" userId="4f9c21baa9441ee0" providerId="LiveId" clId="{597A5DD8-CC53-4762-A952-AA092B580222}" dt="2024-03-25T18:00:31.417" v="2332" actId="26606"/>
          <ac:spMkLst>
            <pc:docMk/>
            <pc:sldMk cId="927730179" sldId="263"/>
            <ac:spMk id="43" creationId="{5A65989E-BBD5-44D7-AA86-7AFD5D46BBC0}"/>
          </ac:spMkLst>
        </pc:spChg>
        <pc:spChg chg="add">
          <ac:chgData name="Matt Cusack" userId="4f9c21baa9441ee0" providerId="LiveId" clId="{597A5DD8-CC53-4762-A952-AA092B580222}" dt="2024-03-25T18:00:31.421" v="2333" actId="26606"/>
          <ac:spMkLst>
            <pc:docMk/>
            <pc:sldMk cId="927730179" sldId="263"/>
            <ac:spMk id="45" creationId="{5EF17487-C386-4F99-B5EB-4FD3DF4236B2}"/>
          </ac:spMkLst>
        </pc:spChg>
        <pc:spChg chg="add">
          <ac:chgData name="Matt Cusack" userId="4f9c21baa9441ee0" providerId="LiveId" clId="{597A5DD8-CC53-4762-A952-AA092B580222}" dt="2024-03-25T18:00:31.421" v="2333" actId="26606"/>
          <ac:spMkLst>
            <pc:docMk/>
            <pc:sldMk cId="927730179" sldId="263"/>
            <ac:spMk id="46" creationId="{A0DE92DF-4769-4DE9-93FD-EE31271850CA}"/>
          </ac:spMkLst>
        </pc:spChg>
        <pc:picChg chg="add del mod">
          <ac:chgData name="Matt Cusack" userId="4f9c21baa9441ee0" providerId="LiveId" clId="{597A5DD8-CC53-4762-A952-AA092B580222}" dt="2024-03-25T16:31:22.989" v="1604" actId="478"/>
          <ac:picMkLst>
            <pc:docMk/>
            <pc:sldMk cId="927730179" sldId="263"/>
            <ac:picMk id="5" creationId="{0325F8CB-BA3E-E065-6C68-21B46F043DFB}"/>
          </ac:picMkLst>
        </pc:picChg>
        <pc:picChg chg="add del mod">
          <ac:chgData name="Matt Cusack" userId="4f9c21baa9441ee0" providerId="LiveId" clId="{597A5DD8-CC53-4762-A952-AA092B580222}" dt="2024-03-20T20:02:49.654" v="1509" actId="478"/>
          <ac:picMkLst>
            <pc:docMk/>
            <pc:sldMk cId="927730179" sldId="263"/>
            <ac:picMk id="5" creationId="{B9E32197-BA08-01BD-35C5-ACB6ED633466}"/>
          </ac:picMkLst>
        </pc:picChg>
        <pc:picChg chg="add del mod">
          <ac:chgData name="Matt Cusack" userId="4f9c21baa9441ee0" providerId="LiveId" clId="{597A5DD8-CC53-4762-A952-AA092B580222}" dt="2024-03-25T17:53:47.440" v="2135" actId="21"/>
          <ac:picMkLst>
            <pc:docMk/>
            <pc:sldMk cId="927730179" sldId="263"/>
            <ac:picMk id="7" creationId="{4F50B829-36AD-D898-AFBC-A20861F823ED}"/>
          </ac:picMkLst>
        </pc:picChg>
        <pc:picChg chg="add del">
          <ac:chgData name="Matt Cusack" userId="4f9c21baa9441ee0" providerId="LiveId" clId="{597A5DD8-CC53-4762-A952-AA092B580222}" dt="2024-03-20T20:02:46.319" v="1507" actId="22"/>
          <ac:picMkLst>
            <pc:docMk/>
            <pc:sldMk cId="927730179" sldId="263"/>
            <ac:picMk id="9" creationId="{C748EEFE-59F8-2FBB-07B2-91E83C9DB253}"/>
          </ac:picMkLst>
        </pc:picChg>
        <pc:picChg chg="add del mod modCrop">
          <ac:chgData name="Matt Cusack" userId="4f9c21baa9441ee0" providerId="LiveId" clId="{597A5DD8-CC53-4762-A952-AA092B580222}" dt="2024-03-25T17:40:50.334" v="2038" actId="478"/>
          <ac:picMkLst>
            <pc:docMk/>
            <pc:sldMk cId="927730179" sldId="263"/>
            <ac:picMk id="10" creationId="{017296BA-675A-261F-76DD-B7C951187A58}"/>
          </ac:picMkLst>
        </pc:picChg>
        <pc:picChg chg="add del mod">
          <ac:chgData name="Matt Cusack" userId="4f9c21baa9441ee0" providerId="LiveId" clId="{597A5DD8-CC53-4762-A952-AA092B580222}" dt="2024-03-25T16:18:40.519" v="1550" actId="478"/>
          <ac:picMkLst>
            <pc:docMk/>
            <pc:sldMk cId="927730179" sldId="263"/>
            <ac:picMk id="11" creationId="{06DFE1D3-5F1C-3C88-5EA8-A8D51D4076C1}"/>
          </ac:picMkLst>
        </pc:picChg>
        <pc:picChg chg="add mod ord modCrop">
          <ac:chgData name="Matt Cusack" userId="4f9c21baa9441ee0" providerId="LiveId" clId="{597A5DD8-CC53-4762-A952-AA092B580222}" dt="2024-03-25T18:00:41.788" v="2336" actId="1076"/>
          <ac:picMkLst>
            <pc:docMk/>
            <pc:sldMk cId="927730179" sldId="263"/>
            <ac:picMk id="13" creationId="{626E6B6C-C884-4A80-04FA-0FC2C87A150D}"/>
          </ac:picMkLst>
        </pc:picChg>
        <pc:picChg chg="add mod ord">
          <ac:chgData name="Matt Cusack" userId="4f9c21baa9441ee0" providerId="LiveId" clId="{597A5DD8-CC53-4762-A952-AA092B580222}" dt="2024-03-25T18:00:34.555" v="2334" actId="14100"/>
          <ac:picMkLst>
            <pc:docMk/>
            <pc:sldMk cId="927730179" sldId="263"/>
            <ac:picMk id="15" creationId="{0085494C-0AD6-C8A4-CA28-4DCE8A76C042}"/>
          </ac:picMkLst>
        </pc:picChg>
      </pc:sldChg>
      <pc:sldChg chg="delSp modSp del mod">
        <pc:chgData name="Matt Cusack" userId="4f9c21baa9441ee0" providerId="LiveId" clId="{597A5DD8-CC53-4762-A952-AA092B580222}" dt="2024-03-25T16:33:17.231" v="1652" actId="47"/>
        <pc:sldMkLst>
          <pc:docMk/>
          <pc:sldMk cId="4094039945" sldId="264"/>
        </pc:sldMkLst>
        <pc:spChg chg="mod">
          <ac:chgData name="Matt Cusack" userId="4f9c21baa9441ee0" providerId="LiveId" clId="{597A5DD8-CC53-4762-A952-AA092B580222}" dt="2024-03-19T19:11:06.920" v="62" actId="20577"/>
          <ac:spMkLst>
            <pc:docMk/>
            <pc:sldMk cId="4094039945" sldId="264"/>
            <ac:spMk id="2" creationId="{8F624DEA-8AC9-7A65-C290-2B923018D1D9}"/>
          </ac:spMkLst>
        </pc:spChg>
        <pc:spChg chg="mod">
          <ac:chgData name="Matt Cusack" userId="4f9c21baa9441ee0" providerId="LiveId" clId="{597A5DD8-CC53-4762-A952-AA092B580222}" dt="2024-03-25T16:31:34.044" v="1607" actId="21"/>
          <ac:spMkLst>
            <pc:docMk/>
            <pc:sldMk cId="4094039945" sldId="264"/>
            <ac:spMk id="3" creationId="{897AB213-25BD-5DCF-6B1F-FFC1C89DE437}"/>
          </ac:spMkLst>
        </pc:spChg>
        <pc:picChg chg="del">
          <ac:chgData name="Matt Cusack" userId="4f9c21baa9441ee0" providerId="LiveId" clId="{597A5DD8-CC53-4762-A952-AA092B580222}" dt="2024-03-19T19:09:33.501" v="24" actId="478"/>
          <ac:picMkLst>
            <pc:docMk/>
            <pc:sldMk cId="4094039945" sldId="264"/>
            <ac:picMk id="7" creationId="{8987F076-EB42-E685-C299-3F039ACCE8A6}"/>
          </ac:picMkLst>
        </pc:picChg>
      </pc:sldChg>
      <pc:sldChg chg="addSp modSp mod">
        <pc:chgData name="Matt Cusack" userId="4f9c21baa9441ee0" providerId="LiveId" clId="{597A5DD8-CC53-4762-A952-AA092B580222}" dt="2024-03-25T18:06:52.887" v="2407" actId="20577"/>
        <pc:sldMkLst>
          <pc:docMk/>
          <pc:sldMk cId="2279212385" sldId="267"/>
        </pc:sldMkLst>
        <pc:spChg chg="mod">
          <ac:chgData name="Matt Cusack" userId="4f9c21baa9441ee0" providerId="LiveId" clId="{597A5DD8-CC53-4762-A952-AA092B580222}" dt="2024-03-25T18:06:52.887" v="2407" actId="20577"/>
          <ac:spMkLst>
            <pc:docMk/>
            <pc:sldMk cId="2279212385" sldId="267"/>
            <ac:spMk id="2" creationId="{8A55D0D4-1789-74DC-9328-D64C32951870}"/>
          </ac:spMkLst>
        </pc:spChg>
        <pc:spChg chg="mod">
          <ac:chgData name="Matt Cusack" userId="4f9c21baa9441ee0" providerId="LiveId" clId="{597A5DD8-CC53-4762-A952-AA092B580222}" dt="2024-03-25T16:45:25.500" v="1829" actId="313"/>
          <ac:spMkLst>
            <pc:docMk/>
            <pc:sldMk cId="2279212385" sldId="267"/>
            <ac:spMk id="3" creationId="{2212F73E-2C58-0FB1-8F2C-840147A6BADD}"/>
          </ac:spMkLst>
        </pc:spChg>
        <pc:spChg chg="add">
          <ac:chgData name="Matt Cusack" userId="4f9c21baa9441ee0" providerId="LiveId" clId="{597A5DD8-CC53-4762-A952-AA092B580222}" dt="2024-03-25T16:43:38.036" v="1771"/>
          <ac:spMkLst>
            <pc:docMk/>
            <pc:sldMk cId="2279212385" sldId="267"/>
            <ac:spMk id="4" creationId="{106A2968-9839-2859-BD82-3B0542D66F66}"/>
          </ac:spMkLst>
        </pc:spChg>
        <pc:spChg chg="add">
          <ac:chgData name="Matt Cusack" userId="4f9c21baa9441ee0" providerId="LiveId" clId="{597A5DD8-CC53-4762-A952-AA092B580222}" dt="2024-03-25T16:43:43.824" v="1772"/>
          <ac:spMkLst>
            <pc:docMk/>
            <pc:sldMk cId="2279212385" sldId="267"/>
            <ac:spMk id="5" creationId="{43A57511-38E1-8430-6C5B-A37F651FD72E}"/>
          </ac:spMkLst>
        </pc:spChg>
        <pc:spChg chg="add">
          <ac:chgData name="Matt Cusack" userId="4f9c21baa9441ee0" providerId="LiveId" clId="{597A5DD8-CC53-4762-A952-AA092B580222}" dt="2024-03-25T16:45:12.984" v="1822"/>
          <ac:spMkLst>
            <pc:docMk/>
            <pc:sldMk cId="2279212385" sldId="267"/>
            <ac:spMk id="6" creationId="{D1CE1DEE-0E8E-3F2F-96BA-C43D975DE36C}"/>
          </ac:spMkLst>
        </pc:spChg>
        <pc:spChg chg="add">
          <ac:chgData name="Matt Cusack" userId="4f9c21baa9441ee0" providerId="LiveId" clId="{597A5DD8-CC53-4762-A952-AA092B580222}" dt="2024-03-25T16:45:16.279" v="1823"/>
          <ac:spMkLst>
            <pc:docMk/>
            <pc:sldMk cId="2279212385" sldId="267"/>
            <ac:spMk id="7" creationId="{7DBF3445-CFC3-A428-2993-8F021C78B349}"/>
          </ac:spMkLst>
        </pc:spChg>
      </pc:sldChg>
      <pc:sldChg chg="modSp add del mod">
        <pc:chgData name="Matt Cusack" userId="4f9c21baa9441ee0" providerId="LiveId" clId="{597A5DD8-CC53-4762-A952-AA092B580222}" dt="2024-03-25T18:01:41.729" v="2338" actId="47"/>
        <pc:sldMkLst>
          <pc:docMk/>
          <pc:sldMk cId="4124454261" sldId="269"/>
        </pc:sldMkLst>
        <pc:spChg chg="mod">
          <ac:chgData name="Matt Cusack" userId="4f9c21baa9441ee0" providerId="LiveId" clId="{597A5DD8-CC53-4762-A952-AA092B580222}" dt="2024-03-19T19:11:10.911" v="64" actId="20577"/>
          <ac:spMkLst>
            <pc:docMk/>
            <pc:sldMk cId="4124454261" sldId="269"/>
            <ac:spMk id="2" creationId="{EE088F84-161A-D8CE-FC77-4D6F8A39B3F6}"/>
          </ac:spMkLst>
        </pc:spChg>
        <pc:spChg chg="mod">
          <ac:chgData name="Matt Cusack" userId="4f9c21baa9441ee0" providerId="LiveId" clId="{597A5DD8-CC53-4762-A952-AA092B580222}" dt="2024-03-19T19:09:56.150" v="35" actId="20577"/>
          <ac:spMkLst>
            <pc:docMk/>
            <pc:sldMk cId="4124454261" sldId="269"/>
            <ac:spMk id="3" creationId="{0D6D02AE-972E-7456-0C72-C6F247D3B67A}"/>
          </ac:spMkLst>
        </pc:spChg>
      </pc:sldChg>
      <pc:sldChg chg="modSp add del mod">
        <pc:chgData name="Matt Cusack" userId="4f9c21baa9441ee0" providerId="LiveId" clId="{597A5DD8-CC53-4762-A952-AA092B580222}" dt="2024-03-25T18:12:21.523" v="2722" actId="47"/>
        <pc:sldMkLst>
          <pc:docMk/>
          <pc:sldMk cId="1544935589" sldId="270"/>
        </pc:sldMkLst>
        <pc:spChg chg="mod">
          <ac:chgData name="Matt Cusack" userId="4f9c21baa9441ee0" providerId="LiveId" clId="{597A5DD8-CC53-4762-A952-AA092B580222}" dt="2024-03-19T19:11:12.781" v="65" actId="20577"/>
          <ac:spMkLst>
            <pc:docMk/>
            <pc:sldMk cId="1544935589" sldId="270"/>
            <ac:spMk id="2" creationId="{72A4F4B8-3E27-CBC8-35D8-E34F4610129E}"/>
          </ac:spMkLst>
        </pc:spChg>
        <pc:spChg chg="mod">
          <ac:chgData name="Matt Cusack" userId="4f9c21baa9441ee0" providerId="LiveId" clId="{597A5DD8-CC53-4762-A952-AA092B580222}" dt="2024-03-19T19:11:42.669" v="72" actId="20577"/>
          <ac:spMkLst>
            <pc:docMk/>
            <pc:sldMk cId="1544935589" sldId="270"/>
            <ac:spMk id="3" creationId="{AD36556B-6C6C-CB6D-DBA4-16785794D207}"/>
          </ac:spMkLst>
        </pc:spChg>
      </pc:sldChg>
      <pc:sldChg chg="delSp modSp add del mod">
        <pc:chgData name="Matt Cusack" userId="4f9c21baa9441ee0" providerId="LiveId" clId="{597A5DD8-CC53-4762-A952-AA092B580222}" dt="2024-03-25T16:35:03.852" v="1700" actId="47"/>
        <pc:sldMkLst>
          <pc:docMk/>
          <pc:sldMk cId="682353765" sldId="271"/>
        </pc:sldMkLst>
        <pc:spChg chg="mod">
          <ac:chgData name="Matt Cusack" userId="4f9c21baa9441ee0" providerId="LiveId" clId="{597A5DD8-CC53-4762-A952-AA092B580222}" dt="2024-03-19T19:11:15.747" v="66" actId="20577"/>
          <ac:spMkLst>
            <pc:docMk/>
            <pc:sldMk cId="682353765" sldId="271"/>
            <ac:spMk id="2" creationId="{71A4F888-0C44-476E-89B8-408DC13E5CCA}"/>
          </ac:spMkLst>
        </pc:spChg>
        <pc:spChg chg="mod">
          <ac:chgData name="Matt Cusack" userId="4f9c21baa9441ee0" providerId="LiveId" clId="{597A5DD8-CC53-4762-A952-AA092B580222}" dt="2024-03-19T19:10:04.444" v="39" actId="6549"/>
          <ac:spMkLst>
            <pc:docMk/>
            <pc:sldMk cId="682353765" sldId="271"/>
            <ac:spMk id="3" creationId="{D96F4FA5-F53D-A919-19C7-89829FE6CD83}"/>
          </ac:spMkLst>
        </pc:spChg>
        <pc:picChg chg="del">
          <ac:chgData name="Matt Cusack" userId="4f9c21baa9441ee0" providerId="LiveId" clId="{597A5DD8-CC53-4762-A952-AA092B580222}" dt="2024-03-19T19:10:00.919" v="36" actId="478"/>
          <ac:picMkLst>
            <pc:docMk/>
            <pc:sldMk cId="682353765" sldId="271"/>
            <ac:picMk id="5" creationId="{AB84E17E-30C8-17DE-CBEE-F4F53F3E84DD}"/>
          </ac:picMkLst>
        </pc:picChg>
      </pc:sldChg>
      <pc:sldChg chg="modSp add del mod">
        <pc:chgData name="Matt Cusack" userId="4f9c21baa9441ee0" providerId="LiveId" clId="{597A5DD8-CC53-4762-A952-AA092B580222}" dt="2024-03-25T18:01:40.232" v="2337" actId="47"/>
        <pc:sldMkLst>
          <pc:docMk/>
          <pc:sldMk cId="803877726" sldId="272"/>
        </pc:sldMkLst>
        <pc:spChg chg="mod">
          <ac:chgData name="Matt Cusack" userId="4f9c21baa9441ee0" providerId="LiveId" clId="{597A5DD8-CC53-4762-A952-AA092B580222}" dt="2024-03-19T19:11:19.586" v="69" actId="20577"/>
          <ac:spMkLst>
            <pc:docMk/>
            <pc:sldMk cId="803877726" sldId="272"/>
            <ac:spMk id="2" creationId="{F1A7B41D-F9BE-EB88-CEA2-FA48D0E13DCC}"/>
          </ac:spMkLst>
        </pc:spChg>
        <pc:spChg chg="mod">
          <ac:chgData name="Matt Cusack" userId="4f9c21baa9441ee0" providerId="LiveId" clId="{597A5DD8-CC53-4762-A952-AA092B580222}" dt="2024-03-25T16:35:00.243" v="1699" actId="20577"/>
          <ac:spMkLst>
            <pc:docMk/>
            <pc:sldMk cId="803877726" sldId="272"/>
            <ac:spMk id="3" creationId="{BE2E6A78-3F75-8D18-FF6C-5F3D70BA223A}"/>
          </ac:spMkLst>
        </pc:spChg>
      </pc:sldChg>
      <pc:sldChg chg="addSp delSp modSp add del mod ord setBg">
        <pc:chgData name="Matt Cusack" userId="4f9c21baa9441ee0" providerId="LiveId" clId="{597A5DD8-CC53-4762-A952-AA092B580222}" dt="2024-03-25T18:12:08.277" v="2721" actId="1076"/>
        <pc:sldMkLst>
          <pc:docMk/>
          <pc:sldMk cId="1121732938" sldId="273"/>
        </pc:sldMkLst>
        <pc:spChg chg="mod">
          <ac:chgData name="Matt Cusack" userId="4f9c21baa9441ee0" providerId="LiveId" clId="{597A5DD8-CC53-4762-A952-AA092B580222}" dt="2024-03-25T18:12:03.883" v="2719" actId="26606"/>
          <ac:spMkLst>
            <pc:docMk/>
            <pc:sldMk cId="1121732938" sldId="273"/>
            <ac:spMk id="2" creationId="{6784DD69-61C6-E200-AF36-CB375C62CBF9}"/>
          </ac:spMkLst>
        </pc:spChg>
        <pc:spChg chg="mod ord">
          <ac:chgData name="Matt Cusack" userId="4f9c21baa9441ee0" providerId="LiveId" clId="{597A5DD8-CC53-4762-A952-AA092B580222}" dt="2024-03-25T18:12:03.883" v="2719" actId="26606"/>
          <ac:spMkLst>
            <pc:docMk/>
            <pc:sldMk cId="1121732938" sldId="273"/>
            <ac:spMk id="3" creationId="{959D07FE-2413-B261-9F02-6FA11AF053E9}"/>
          </ac:spMkLst>
        </pc:spChg>
        <pc:spChg chg="add del">
          <ac:chgData name="Matt Cusack" userId="4f9c21baa9441ee0" providerId="LiveId" clId="{597A5DD8-CC53-4762-A952-AA092B580222}" dt="2024-03-25T18:09:10.408" v="2569" actId="26606"/>
          <ac:spMkLst>
            <pc:docMk/>
            <pc:sldMk cId="1121732938" sldId="273"/>
            <ac:spMk id="10" creationId="{79BB35BC-D5C2-4C8B-A22A-A71E6191913B}"/>
          </ac:spMkLst>
        </pc:spChg>
        <pc:spChg chg="add">
          <ac:chgData name="Matt Cusack" userId="4f9c21baa9441ee0" providerId="LiveId" clId="{597A5DD8-CC53-4762-A952-AA092B580222}" dt="2024-03-25T18:12:03.883" v="2719" actId="26606"/>
          <ac:spMkLst>
            <pc:docMk/>
            <pc:sldMk cId="1121732938" sldId="273"/>
            <ac:spMk id="12" creationId="{7FF47CB7-972F-479F-A36D-9E72D26EC8DA}"/>
          </ac:spMkLst>
        </pc:spChg>
        <pc:spChg chg="add">
          <ac:chgData name="Matt Cusack" userId="4f9c21baa9441ee0" providerId="LiveId" clId="{597A5DD8-CC53-4762-A952-AA092B580222}" dt="2024-03-25T18:12:03.883" v="2719" actId="26606"/>
          <ac:spMkLst>
            <pc:docMk/>
            <pc:sldMk cId="1121732938" sldId="273"/>
            <ac:spMk id="14" creationId="{0D153B68-5844-490D-8E67-F616D6D721CA}"/>
          </ac:spMkLst>
        </pc:spChg>
        <pc:spChg chg="add">
          <ac:chgData name="Matt Cusack" userId="4f9c21baa9441ee0" providerId="LiveId" clId="{597A5DD8-CC53-4762-A952-AA092B580222}" dt="2024-03-25T18:12:03.883" v="2719" actId="26606"/>
          <ac:spMkLst>
            <pc:docMk/>
            <pc:sldMk cId="1121732938" sldId="273"/>
            <ac:spMk id="16" creationId="{9A0D773F-7A7D-4DBB-9DEA-86BB8B8F4BC8}"/>
          </ac:spMkLst>
        </pc:spChg>
        <pc:picChg chg="del">
          <ac:chgData name="Matt Cusack" userId="4f9c21baa9441ee0" providerId="LiveId" clId="{597A5DD8-CC53-4762-A952-AA092B580222}" dt="2024-03-19T19:10:11.780" v="43" actId="478"/>
          <ac:picMkLst>
            <pc:docMk/>
            <pc:sldMk cId="1121732938" sldId="273"/>
            <ac:picMk id="5" creationId="{066D123E-5F84-1852-4F70-5A849AC339D6}"/>
          </ac:picMkLst>
        </pc:picChg>
        <pc:picChg chg="add mod">
          <ac:chgData name="Matt Cusack" userId="4f9c21baa9441ee0" providerId="LiveId" clId="{597A5DD8-CC53-4762-A952-AA092B580222}" dt="2024-03-25T18:12:08.277" v="2721" actId="1076"/>
          <ac:picMkLst>
            <pc:docMk/>
            <pc:sldMk cId="1121732938" sldId="273"/>
            <ac:picMk id="5" creationId="{4DC11755-D866-C6E8-B364-5E3B3C293EB6}"/>
          </ac:picMkLst>
        </pc:picChg>
        <pc:cxnChg chg="add del">
          <ac:chgData name="Matt Cusack" userId="4f9c21baa9441ee0" providerId="LiveId" clId="{597A5DD8-CC53-4762-A952-AA092B580222}" dt="2024-03-25T18:12:03.883" v="2719" actId="26606"/>
          <ac:cxnSpMkLst>
            <pc:docMk/>
            <pc:sldMk cId="1121732938" sldId="273"/>
            <ac:cxnSpMk id="7" creationId="{FC23E3B9-5ABF-58B3-E2B0-E9A5DAA90037}"/>
          </ac:cxnSpMkLst>
        </pc:cxnChg>
      </pc:sldChg>
      <pc:sldChg chg="modSp mod">
        <pc:chgData name="Matt Cusack" userId="4f9c21baa9441ee0" providerId="LiveId" clId="{597A5DD8-CC53-4762-A952-AA092B580222}" dt="2024-03-25T18:12:56.070" v="2733" actId="20577"/>
        <pc:sldMkLst>
          <pc:docMk/>
          <pc:sldMk cId="675741263" sldId="275"/>
        </pc:sldMkLst>
        <pc:spChg chg="mod">
          <ac:chgData name="Matt Cusack" userId="4f9c21baa9441ee0" providerId="LiveId" clId="{597A5DD8-CC53-4762-A952-AA092B580222}" dt="2024-03-25T18:12:56.070" v="2733" actId="20577"/>
          <ac:spMkLst>
            <pc:docMk/>
            <pc:sldMk cId="675741263" sldId="275"/>
            <ac:spMk id="3" creationId="{83C0BAD9-454C-43B2-E0DE-AA1FC12CCE79}"/>
          </ac:spMkLst>
        </pc:spChg>
      </pc:sldChg>
      <pc:sldChg chg="modSp del mod">
        <pc:chgData name="Matt Cusack" userId="4f9c21baa9441ee0" providerId="LiveId" clId="{597A5DD8-CC53-4762-A952-AA092B580222}" dt="2024-03-19T21:06:10.863" v="131" actId="47"/>
        <pc:sldMkLst>
          <pc:docMk/>
          <pc:sldMk cId="2673960412" sldId="276"/>
        </pc:sldMkLst>
        <pc:spChg chg="mod">
          <ac:chgData name="Matt Cusack" userId="4f9c21baa9441ee0" providerId="LiveId" clId="{597A5DD8-CC53-4762-A952-AA092B580222}" dt="2024-03-19T19:10:49.606" v="56" actId="20577"/>
          <ac:spMkLst>
            <pc:docMk/>
            <pc:sldMk cId="2673960412" sldId="276"/>
            <ac:spMk id="2" creationId="{FFE5FD91-60EB-7D8E-A14A-C2F290E0813C}"/>
          </ac:spMkLst>
        </pc:spChg>
        <pc:spChg chg="mod">
          <ac:chgData name="Matt Cusack" userId="4f9c21baa9441ee0" providerId="LiveId" clId="{597A5DD8-CC53-4762-A952-AA092B580222}" dt="2024-03-19T19:10:52.295" v="57" actId="20577"/>
          <ac:spMkLst>
            <pc:docMk/>
            <pc:sldMk cId="2673960412" sldId="276"/>
            <ac:spMk id="3" creationId="{E91F46E9-5589-24D0-E640-F1D20A902336}"/>
          </ac:spMkLst>
        </pc:spChg>
      </pc:sldChg>
      <pc:sldChg chg="modSp mod">
        <pc:chgData name="Matt Cusack" userId="4f9c21baa9441ee0" providerId="LiveId" clId="{597A5DD8-CC53-4762-A952-AA092B580222}" dt="2024-03-25T18:14:56.947" v="2787" actId="20577"/>
        <pc:sldMkLst>
          <pc:docMk/>
          <pc:sldMk cId="3096421840" sldId="277"/>
        </pc:sldMkLst>
        <pc:spChg chg="mod">
          <ac:chgData name="Matt Cusack" userId="4f9c21baa9441ee0" providerId="LiveId" clId="{597A5DD8-CC53-4762-A952-AA092B580222}" dt="2024-03-25T18:14:56.947" v="2787" actId="20577"/>
          <ac:spMkLst>
            <pc:docMk/>
            <pc:sldMk cId="3096421840" sldId="277"/>
            <ac:spMk id="3" creationId="{1CC68E26-3FC0-8024-0D00-6D943EF8414A}"/>
          </ac:spMkLst>
        </pc:spChg>
      </pc:sldChg>
      <pc:sldChg chg="modSp new mod">
        <pc:chgData name="Matt Cusack" userId="4f9c21baa9441ee0" providerId="LiveId" clId="{597A5DD8-CC53-4762-A952-AA092B580222}" dt="2024-03-25T16:22:14.857" v="1603" actId="20577"/>
        <pc:sldMkLst>
          <pc:docMk/>
          <pc:sldMk cId="1304170904" sldId="278"/>
        </pc:sldMkLst>
        <pc:spChg chg="mod">
          <ac:chgData name="Matt Cusack" userId="4f9c21baa9441ee0" providerId="LiveId" clId="{597A5DD8-CC53-4762-A952-AA092B580222}" dt="2024-03-25T16:22:14.857" v="1603" actId="20577"/>
          <ac:spMkLst>
            <pc:docMk/>
            <pc:sldMk cId="1304170904" sldId="278"/>
            <ac:spMk id="2" creationId="{236CAD4F-1018-9BB0-DD0E-E519AEAC3401}"/>
          </ac:spMkLst>
        </pc:spChg>
        <pc:spChg chg="mod">
          <ac:chgData name="Matt Cusack" userId="4f9c21baa9441ee0" providerId="LiveId" clId="{597A5DD8-CC53-4762-A952-AA092B580222}" dt="2024-03-25T16:22:03.702" v="1594" actId="5793"/>
          <ac:spMkLst>
            <pc:docMk/>
            <pc:sldMk cId="1304170904" sldId="278"/>
            <ac:spMk id="3" creationId="{4E8DFB91-FA21-DC09-03DA-A7D07A9F42D2}"/>
          </ac:spMkLst>
        </pc:spChg>
      </pc:sldChg>
      <pc:sldChg chg="modSp new mod">
        <pc:chgData name="Matt Cusack" userId="4f9c21baa9441ee0" providerId="LiveId" clId="{597A5DD8-CC53-4762-A952-AA092B580222}" dt="2024-03-25T16:52:34.091" v="1879" actId="20577"/>
        <pc:sldMkLst>
          <pc:docMk/>
          <pc:sldMk cId="1945704822" sldId="279"/>
        </pc:sldMkLst>
        <pc:spChg chg="mod">
          <ac:chgData name="Matt Cusack" userId="4f9c21baa9441ee0" providerId="LiveId" clId="{597A5DD8-CC53-4762-A952-AA092B580222}" dt="2024-03-25T16:52:20.673" v="1869" actId="20577"/>
          <ac:spMkLst>
            <pc:docMk/>
            <pc:sldMk cId="1945704822" sldId="279"/>
            <ac:spMk id="2" creationId="{DA556A0C-F028-2623-8FB8-70D46C6D9E5F}"/>
          </ac:spMkLst>
        </pc:spChg>
        <pc:spChg chg="mod">
          <ac:chgData name="Matt Cusack" userId="4f9c21baa9441ee0" providerId="LiveId" clId="{597A5DD8-CC53-4762-A952-AA092B580222}" dt="2024-03-25T16:52:34.091" v="1879" actId="20577"/>
          <ac:spMkLst>
            <pc:docMk/>
            <pc:sldMk cId="1945704822" sldId="279"/>
            <ac:spMk id="3" creationId="{74025988-B808-4FD7-A7B9-AE4D12FE1A2D}"/>
          </ac:spMkLst>
        </pc:spChg>
      </pc:sldChg>
      <pc:sldChg chg="addSp delSp modSp new mod setBg">
        <pc:chgData name="Matt Cusack" userId="4f9c21baa9441ee0" providerId="LiveId" clId="{597A5DD8-CC53-4762-A952-AA092B580222}" dt="2024-03-25T18:06:57.052" v="2409" actId="20577"/>
        <pc:sldMkLst>
          <pc:docMk/>
          <pc:sldMk cId="2973360232" sldId="280"/>
        </pc:sldMkLst>
        <pc:spChg chg="mod">
          <ac:chgData name="Matt Cusack" userId="4f9c21baa9441ee0" providerId="LiveId" clId="{597A5DD8-CC53-4762-A952-AA092B580222}" dt="2024-03-25T18:06:57.052" v="2409" actId="20577"/>
          <ac:spMkLst>
            <pc:docMk/>
            <pc:sldMk cId="2973360232" sldId="280"/>
            <ac:spMk id="2" creationId="{FB1F0B4B-DECC-9AB1-ADDE-345C5A212FBE}"/>
          </ac:spMkLst>
        </pc:spChg>
        <pc:spChg chg="mod ord">
          <ac:chgData name="Matt Cusack" userId="4f9c21baa9441ee0" providerId="LiveId" clId="{597A5DD8-CC53-4762-A952-AA092B580222}" dt="2024-03-25T17:59:39.510" v="2317" actId="26606"/>
          <ac:spMkLst>
            <pc:docMk/>
            <pc:sldMk cId="2973360232" sldId="280"/>
            <ac:spMk id="3" creationId="{A8CC6302-4C34-DACE-5432-954256B1D6DF}"/>
          </ac:spMkLst>
        </pc:spChg>
        <pc:spChg chg="add del">
          <ac:chgData name="Matt Cusack" userId="4f9c21baa9441ee0" providerId="LiveId" clId="{597A5DD8-CC53-4762-A952-AA092B580222}" dt="2024-03-25T17:58:31.826" v="2305" actId="26606"/>
          <ac:spMkLst>
            <pc:docMk/>
            <pc:sldMk cId="2973360232" sldId="280"/>
            <ac:spMk id="12" creationId="{7E6D2D34-4BB4-460B-8844-027610FB21F5}"/>
          </ac:spMkLst>
        </pc:spChg>
        <pc:spChg chg="add del">
          <ac:chgData name="Matt Cusack" userId="4f9c21baa9441ee0" providerId="LiveId" clId="{597A5DD8-CC53-4762-A952-AA092B580222}" dt="2024-03-25T17:59:39.510" v="2317" actId="26606"/>
          <ac:spMkLst>
            <pc:docMk/>
            <pc:sldMk cId="2973360232" sldId="280"/>
            <ac:spMk id="23" creationId="{BF0F4E97-E194-4493-885A-6C7C34A446DB}"/>
          </ac:spMkLst>
        </pc:spChg>
        <pc:spChg chg="add del">
          <ac:chgData name="Matt Cusack" userId="4f9c21baa9441ee0" providerId="LiveId" clId="{597A5DD8-CC53-4762-A952-AA092B580222}" dt="2024-03-25T17:59:39.510" v="2317" actId="26606"/>
          <ac:spMkLst>
            <pc:docMk/>
            <pc:sldMk cId="2973360232" sldId="280"/>
            <ac:spMk id="25" creationId="{9CF7FE1C-8BC5-4B0C-A2BC-93AB72C90FDD}"/>
          </ac:spMkLst>
        </pc:spChg>
        <pc:spChg chg="add">
          <ac:chgData name="Matt Cusack" userId="4f9c21baa9441ee0" providerId="LiveId" clId="{597A5DD8-CC53-4762-A952-AA092B580222}" dt="2024-03-25T17:59:39.510" v="2317" actId="26606"/>
          <ac:spMkLst>
            <pc:docMk/>
            <pc:sldMk cId="2973360232" sldId="280"/>
            <ac:spMk id="30" creationId="{BF0F4E97-E194-4493-885A-6C7C34A446DB}"/>
          </ac:spMkLst>
        </pc:spChg>
        <pc:spChg chg="add">
          <ac:chgData name="Matt Cusack" userId="4f9c21baa9441ee0" providerId="LiveId" clId="{597A5DD8-CC53-4762-A952-AA092B580222}" dt="2024-03-25T17:59:39.510" v="2317" actId="26606"/>
          <ac:spMkLst>
            <pc:docMk/>
            <pc:sldMk cId="2973360232" sldId="280"/>
            <ac:spMk id="32" creationId="{9CF7FE1C-8BC5-4B0C-A2BC-93AB72C90FDD}"/>
          </ac:spMkLst>
        </pc:spChg>
        <pc:grpChg chg="add del">
          <ac:chgData name="Matt Cusack" userId="4f9c21baa9441ee0" providerId="LiveId" clId="{597A5DD8-CC53-4762-A952-AA092B580222}" dt="2024-03-25T17:58:31.826" v="2305" actId="26606"/>
          <ac:grpSpMkLst>
            <pc:docMk/>
            <pc:sldMk cId="2973360232" sldId="280"/>
            <ac:grpSpMk id="14" creationId="{C5314570-9B06-4D37-8CBD-EDD67C2FA205}"/>
          </ac:grpSpMkLst>
        </pc:grpChg>
        <pc:picChg chg="add del mod modCrop">
          <ac:chgData name="Matt Cusack" userId="4f9c21baa9441ee0" providerId="LiveId" clId="{597A5DD8-CC53-4762-A952-AA092B580222}" dt="2024-03-25T17:58:52.755" v="2314" actId="478"/>
          <ac:picMkLst>
            <pc:docMk/>
            <pc:sldMk cId="2973360232" sldId="280"/>
            <ac:picMk id="4" creationId="{F196D145-0A5F-F826-8171-C4CA47856F9F}"/>
          </ac:picMkLst>
        </pc:picChg>
        <pc:picChg chg="add mod">
          <ac:chgData name="Matt Cusack" userId="4f9c21baa9441ee0" providerId="LiveId" clId="{597A5DD8-CC53-4762-A952-AA092B580222}" dt="2024-03-25T17:59:50.603" v="2323" actId="1076"/>
          <ac:picMkLst>
            <pc:docMk/>
            <pc:sldMk cId="2973360232" sldId="280"/>
            <ac:picMk id="6" creationId="{40D74D61-2A8C-48B6-81E8-FB8BFEB69A90}"/>
          </ac:picMkLst>
        </pc:picChg>
        <pc:picChg chg="add mod">
          <ac:chgData name="Matt Cusack" userId="4f9c21baa9441ee0" providerId="LiveId" clId="{597A5DD8-CC53-4762-A952-AA092B580222}" dt="2024-03-25T17:59:46.755" v="2322" actId="1076"/>
          <ac:picMkLst>
            <pc:docMk/>
            <pc:sldMk cId="2973360232" sldId="280"/>
            <ac:picMk id="7" creationId="{4F50B829-36AD-D898-AFBC-A20861F823ED}"/>
          </ac:picMkLst>
        </pc:picChg>
      </pc:sldChg>
      <pc:sldChg chg="modSp new add del mod">
        <pc:chgData name="Matt Cusack" userId="4f9c21baa9441ee0" providerId="LiveId" clId="{597A5DD8-CC53-4762-A952-AA092B580222}" dt="2024-03-25T18:14:25.424" v="2768" actId="20577"/>
        <pc:sldMkLst>
          <pc:docMk/>
          <pc:sldMk cId="1859176043" sldId="281"/>
        </pc:sldMkLst>
        <pc:spChg chg="mod">
          <ac:chgData name="Matt Cusack" userId="4f9c21baa9441ee0" providerId="LiveId" clId="{597A5DD8-CC53-4762-A952-AA092B580222}" dt="2024-03-25T18:14:25.424" v="2768" actId="20577"/>
          <ac:spMkLst>
            <pc:docMk/>
            <pc:sldMk cId="1859176043" sldId="281"/>
            <ac:spMk id="2" creationId="{4C42EFB0-4BC0-F710-7D67-A3F0E6CF8AB4}"/>
          </ac:spMkLst>
        </pc:spChg>
      </pc:sldChg>
      <pc:sldChg chg="delSp add del setBg delDesignElem">
        <pc:chgData name="Matt Cusack" userId="4f9c21baa9441ee0" providerId="LiveId" clId="{597A5DD8-CC53-4762-A952-AA092B580222}" dt="2024-03-25T18:14:07.215" v="2744" actId="47"/>
        <pc:sldMkLst>
          <pc:docMk/>
          <pc:sldMk cId="2283515568" sldId="282"/>
        </pc:sldMkLst>
        <pc:spChg chg="del">
          <ac:chgData name="Matt Cusack" userId="4f9c21baa9441ee0" providerId="LiveId" clId="{597A5DD8-CC53-4762-A952-AA092B580222}" dt="2024-03-25T18:13:55.516" v="2739"/>
          <ac:spMkLst>
            <pc:docMk/>
            <pc:sldMk cId="2283515568" sldId="282"/>
            <ac:spMk id="10" creationId="{7FF47CB7-972F-479F-A36D-9E72D26EC8DA}"/>
          </ac:spMkLst>
        </pc:spChg>
        <pc:spChg chg="del">
          <ac:chgData name="Matt Cusack" userId="4f9c21baa9441ee0" providerId="LiveId" clId="{597A5DD8-CC53-4762-A952-AA092B580222}" dt="2024-03-25T18:13:55.516" v="2739"/>
          <ac:spMkLst>
            <pc:docMk/>
            <pc:sldMk cId="2283515568" sldId="282"/>
            <ac:spMk id="12" creationId="{0D153B68-5844-490D-8E67-F616D6D721CA}"/>
          </ac:spMkLst>
        </pc:spChg>
        <pc:spChg chg="del">
          <ac:chgData name="Matt Cusack" userId="4f9c21baa9441ee0" providerId="LiveId" clId="{597A5DD8-CC53-4762-A952-AA092B580222}" dt="2024-03-25T18:13:55.516" v="2739"/>
          <ac:spMkLst>
            <pc:docMk/>
            <pc:sldMk cId="2283515568" sldId="282"/>
            <ac:spMk id="14" creationId="{9A0D773F-7A7D-4DBB-9DEA-86BB8B8F4BC8}"/>
          </ac:spMkLst>
        </pc:spChg>
      </pc:sldChg>
      <pc:sldChg chg="addSp delSp add del setBg delDesignElem">
        <pc:chgData name="Matt Cusack" userId="4f9c21baa9441ee0" providerId="LiveId" clId="{597A5DD8-CC53-4762-A952-AA092B580222}" dt="2024-03-25T18:14:15.879" v="2747"/>
        <pc:sldMkLst>
          <pc:docMk/>
          <pc:sldMk cId="2387872210" sldId="282"/>
        </pc:sldMkLst>
        <pc:spChg chg="add del">
          <ac:chgData name="Matt Cusack" userId="4f9c21baa9441ee0" providerId="LiveId" clId="{597A5DD8-CC53-4762-A952-AA092B580222}" dt="2024-03-25T18:14:15.879" v="2747"/>
          <ac:spMkLst>
            <pc:docMk/>
            <pc:sldMk cId="2387872210" sldId="282"/>
            <ac:spMk id="10" creationId="{7FF47CB7-972F-479F-A36D-9E72D26EC8DA}"/>
          </ac:spMkLst>
        </pc:spChg>
        <pc:spChg chg="add del">
          <ac:chgData name="Matt Cusack" userId="4f9c21baa9441ee0" providerId="LiveId" clId="{597A5DD8-CC53-4762-A952-AA092B580222}" dt="2024-03-25T18:14:15.879" v="2747"/>
          <ac:spMkLst>
            <pc:docMk/>
            <pc:sldMk cId="2387872210" sldId="282"/>
            <ac:spMk id="12" creationId="{0D153B68-5844-490D-8E67-F616D6D721CA}"/>
          </ac:spMkLst>
        </pc:spChg>
        <pc:spChg chg="add del">
          <ac:chgData name="Matt Cusack" userId="4f9c21baa9441ee0" providerId="LiveId" clId="{597A5DD8-CC53-4762-A952-AA092B580222}" dt="2024-03-25T18:14:15.879" v="2747"/>
          <ac:spMkLst>
            <pc:docMk/>
            <pc:sldMk cId="2387872210" sldId="282"/>
            <ac:spMk id="14" creationId="{9A0D773F-7A7D-4DBB-9DEA-86BB8B8F4BC8}"/>
          </ac:spMkLst>
        </pc:spChg>
      </pc:sldChg>
    </pc:docChg>
  </pc:docChgLst>
  <pc:docChgLst>
    <pc:chgData name="Matt Cusack" userId="4f9c21baa9441ee0" providerId="LiveId" clId="{CCB4CFFB-D3AD-4FDC-9C33-8C04E564D9E8}"/>
    <pc:docChg chg="undo custSel modSld">
      <pc:chgData name="Matt Cusack" userId="4f9c21baa9441ee0" providerId="LiveId" clId="{CCB4CFFB-D3AD-4FDC-9C33-8C04E564D9E8}" dt="2024-04-02T02:25:37.851" v="1066" actId="20577"/>
      <pc:docMkLst>
        <pc:docMk/>
      </pc:docMkLst>
      <pc:sldChg chg="modSp mod">
        <pc:chgData name="Matt Cusack" userId="4f9c21baa9441ee0" providerId="LiveId" clId="{CCB4CFFB-D3AD-4FDC-9C33-8C04E564D9E8}" dt="2024-04-01T19:03:36.482" v="1" actId="20577"/>
        <pc:sldMkLst>
          <pc:docMk/>
          <pc:sldMk cId="1696032238" sldId="257"/>
        </pc:sldMkLst>
        <pc:spChg chg="mod">
          <ac:chgData name="Matt Cusack" userId="4f9c21baa9441ee0" providerId="LiveId" clId="{CCB4CFFB-D3AD-4FDC-9C33-8C04E564D9E8}" dt="2024-04-01T19:03:36.482" v="1" actId="20577"/>
          <ac:spMkLst>
            <pc:docMk/>
            <pc:sldMk cId="1696032238" sldId="257"/>
            <ac:spMk id="3" creationId="{071B7DEF-803C-8A93-6A71-72DD8A49274D}"/>
          </ac:spMkLst>
        </pc:spChg>
      </pc:sldChg>
      <pc:sldChg chg="modSp mod">
        <pc:chgData name="Matt Cusack" userId="4f9c21baa9441ee0" providerId="LiveId" clId="{CCB4CFFB-D3AD-4FDC-9C33-8C04E564D9E8}" dt="2024-04-01T19:04:55.676" v="3" actId="33524"/>
        <pc:sldMkLst>
          <pc:docMk/>
          <pc:sldMk cId="1383940427" sldId="262"/>
        </pc:sldMkLst>
        <pc:spChg chg="mod">
          <ac:chgData name="Matt Cusack" userId="4f9c21baa9441ee0" providerId="LiveId" clId="{CCB4CFFB-D3AD-4FDC-9C33-8C04E564D9E8}" dt="2024-04-01T19:04:55.676" v="3" actId="33524"/>
          <ac:spMkLst>
            <pc:docMk/>
            <pc:sldMk cId="1383940427" sldId="262"/>
            <ac:spMk id="3" creationId="{31F115A6-FB11-169B-52DD-E58B38F41BAE}"/>
          </ac:spMkLst>
        </pc:spChg>
      </pc:sldChg>
      <pc:sldChg chg="modSp mod">
        <pc:chgData name="Matt Cusack" userId="4f9c21baa9441ee0" providerId="LiveId" clId="{CCB4CFFB-D3AD-4FDC-9C33-8C04E564D9E8}" dt="2024-04-01T19:15:27.157" v="947" actId="20577"/>
        <pc:sldMkLst>
          <pc:docMk/>
          <pc:sldMk cId="675741263" sldId="275"/>
        </pc:sldMkLst>
        <pc:spChg chg="mod">
          <ac:chgData name="Matt Cusack" userId="4f9c21baa9441ee0" providerId="LiveId" clId="{CCB4CFFB-D3AD-4FDC-9C33-8C04E564D9E8}" dt="2024-04-01T19:05:44.740" v="10" actId="20577"/>
          <ac:spMkLst>
            <pc:docMk/>
            <pc:sldMk cId="675741263" sldId="275"/>
            <ac:spMk id="2" creationId="{95206C4D-6D6E-1F75-BAE5-243660855C61}"/>
          </ac:spMkLst>
        </pc:spChg>
        <pc:spChg chg="mod">
          <ac:chgData name="Matt Cusack" userId="4f9c21baa9441ee0" providerId="LiveId" clId="{CCB4CFFB-D3AD-4FDC-9C33-8C04E564D9E8}" dt="2024-04-01T19:15:27.157" v="947" actId="20577"/>
          <ac:spMkLst>
            <pc:docMk/>
            <pc:sldMk cId="675741263" sldId="275"/>
            <ac:spMk id="3" creationId="{83C0BAD9-454C-43B2-E0DE-AA1FC12CCE79}"/>
          </ac:spMkLst>
        </pc:spChg>
      </pc:sldChg>
      <pc:sldChg chg="modSp mod">
        <pc:chgData name="Matt Cusack" userId="4f9c21baa9441ee0" providerId="LiveId" clId="{CCB4CFFB-D3AD-4FDC-9C33-8C04E564D9E8}" dt="2024-04-02T02:25:37.851" v="1066" actId="20577"/>
        <pc:sldMkLst>
          <pc:docMk/>
          <pc:sldMk cId="3096421840" sldId="277"/>
        </pc:sldMkLst>
        <pc:spChg chg="mod">
          <ac:chgData name="Matt Cusack" userId="4f9c21baa9441ee0" providerId="LiveId" clId="{CCB4CFFB-D3AD-4FDC-9C33-8C04E564D9E8}" dt="2024-04-02T02:25:37.851" v="1066" actId="20577"/>
          <ac:spMkLst>
            <pc:docMk/>
            <pc:sldMk cId="3096421840" sldId="277"/>
            <ac:spMk id="3" creationId="{1CC68E26-3FC0-8024-0D00-6D943EF8414A}"/>
          </ac:spMkLst>
        </pc:spChg>
      </pc:sldChg>
      <pc:sldChg chg="modSp mod">
        <pc:chgData name="Matt Cusack" userId="4f9c21baa9441ee0" providerId="LiveId" clId="{CCB4CFFB-D3AD-4FDC-9C33-8C04E564D9E8}" dt="2024-04-02T02:02:06.461" v="951" actId="20577"/>
        <pc:sldMkLst>
          <pc:docMk/>
          <pc:sldMk cId="2973360232" sldId="280"/>
        </pc:sldMkLst>
        <pc:spChg chg="mod">
          <ac:chgData name="Matt Cusack" userId="4f9c21baa9441ee0" providerId="LiveId" clId="{CCB4CFFB-D3AD-4FDC-9C33-8C04E564D9E8}" dt="2024-04-02T02:02:06.461" v="951" actId="20577"/>
          <ac:spMkLst>
            <pc:docMk/>
            <pc:sldMk cId="2973360232" sldId="280"/>
            <ac:spMk id="3" creationId="{A8CC6302-4C34-DACE-5432-954256B1D6DF}"/>
          </ac:spMkLst>
        </pc:spChg>
      </pc:sldChg>
      <pc:sldChg chg="modSp mod">
        <pc:chgData name="Matt Cusack" userId="4f9c21baa9441ee0" providerId="LiveId" clId="{CCB4CFFB-D3AD-4FDC-9C33-8C04E564D9E8}" dt="2024-04-02T02:15:48.879" v="964" actId="20577"/>
        <pc:sldMkLst>
          <pc:docMk/>
          <pc:sldMk cId="1859176043" sldId="281"/>
        </pc:sldMkLst>
        <pc:spChg chg="mod">
          <ac:chgData name="Matt Cusack" userId="4f9c21baa9441ee0" providerId="LiveId" clId="{CCB4CFFB-D3AD-4FDC-9C33-8C04E564D9E8}" dt="2024-04-02T02:15:48.879" v="964" actId="20577"/>
          <ac:spMkLst>
            <pc:docMk/>
            <pc:sldMk cId="1859176043" sldId="281"/>
            <ac:spMk id="3" creationId="{F8719428-2E85-E37A-CAEB-8D342775B44A}"/>
          </ac:spMkLst>
        </pc:spChg>
      </pc:sldChg>
    </pc:docChg>
  </pc:docChgLst>
  <pc:docChgLst>
    <pc:chgData name="Matt Cusack" userId="4f9c21baa9441ee0" providerId="LiveId" clId="{1D063395-9309-4ECC-881A-63042EA8DE78}"/>
    <pc:docChg chg="undo redo custSel addSld delSld modSld">
      <pc:chgData name="Matt Cusack" userId="4f9c21baa9441ee0" providerId="LiveId" clId="{1D063395-9309-4ECC-881A-63042EA8DE78}" dt="2024-03-18T23:37:12.479" v="3384" actId="122"/>
      <pc:docMkLst>
        <pc:docMk/>
      </pc:docMkLst>
      <pc:sldChg chg="modSp mod">
        <pc:chgData name="Matt Cusack" userId="4f9c21baa9441ee0" providerId="LiveId" clId="{1D063395-9309-4ECC-881A-63042EA8DE78}" dt="2024-03-13T16:35:26.182" v="2233" actId="20577"/>
        <pc:sldMkLst>
          <pc:docMk/>
          <pc:sldMk cId="1696032238" sldId="257"/>
        </pc:sldMkLst>
        <pc:spChg chg="mod">
          <ac:chgData name="Matt Cusack" userId="4f9c21baa9441ee0" providerId="LiveId" clId="{1D063395-9309-4ECC-881A-63042EA8DE78}" dt="2024-03-13T16:35:26.182" v="2233" actId="20577"/>
          <ac:spMkLst>
            <pc:docMk/>
            <pc:sldMk cId="1696032238" sldId="257"/>
            <ac:spMk id="3" creationId="{071B7DEF-803C-8A93-6A71-72DD8A49274D}"/>
          </ac:spMkLst>
        </pc:spChg>
      </pc:sldChg>
      <pc:sldChg chg="modSp mod">
        <pc:chgData name="Matt Cusack" userId="4f9c21baa9441ee0" providerId="LiveId" clId="{1D063395-9309-4ECC-881A-63042EA8DE78}" dt="2024-03-18T23:37:12.479" v="3384" actId="122"/>
        <pc:sldMkLst>
          <pc:docMk/>
          <pc:sldMk cId="871659041" sldId="258"/>
        </pc:sldMkLst>
        <pc:spChg chg="mod">
          <ac:chgData name="Matt Cusack" userId="4f9c21baa9441ee0" providerId="LiveId" clId="{1D063395-9309-4ECC-881A-63042EA8DE78}" dt="2024-03-18T23:37:12.479" v="3384" actId="122"/>
          <ac:spMkLst>
            <pc:docMk/>
            <pc:sldMk cId="871659041" sldId="258"/>
            <ac:spMk id="3" creationId="{F819E0FE-689E-3655-D457-3F979B3F8BD2}"/>
          </ac:spMkLst>
        </pc:spChg>
      </pc:sldChg>
      <pc:sldChg chg="modSp mod">
        <pc:chgData name="Matt Cusack" userId="4f9c21baa9441ee0" providerId="LiveId" clId="{1D063395-9309-4ECC-881A-63042EA8DE78}" dt="2024-03-18T17:01:20.676" v="2409" actId="27636"/>
        <pc:sldMkLst>
          <pc:docMk/>
          <pc:sldMk cId="2397499797" sldId="259"/>
        </pc:sldMkLst>
        <pc:spChg chg="mod">
          <ac:chgData name="Matt Cusack" userId="4f9c21baa9441ee0" providerId="LiveId" clId="{1D063395-9309-4ECC-881A-63042EA8DE78}" dt="2024-03-18T17:01:17.267" v="2407" actId="20577"/>
          <ac:spMkLst>
            <pc:docMk/>
            <pc:sldMk cId="2397499797" sldId="259"/>
            <ac:spMk id="2" creationId="{7AF62570-FAC6-039F-FA49-E89D357F93F2}"/>
          </ac:spMkLst>
        </pc:spChg>
        <pc:spChg chg="mod">
          <ac:chgData name="Matt Cusack" userId="4f9c21baa9441ee0" providerId="LiveId" clId="{1D063395-9309-4ECC-881A-63042EA8DE78}" dt="2024-03-18T17:01:20.676" v="2409" actId="27636"/>
          <ac:spMkLst>
            <pc:docMk/>
            <pc:sldMk cId="2397499797" sldId="259"/>
            <ac:spMk id="3" creationId="{C86E4C42-D2ED-4EE2-1551-B89ACCE0F9CF}"/>
          </ac:spMkLst>
        </pc:spChg>
      </pc:sldChg>
      <pc:sldChg chg="modSp mod">
        <pc:chgData name="Matt Cusack" userId="4f9c21baa9441ee0" providerId="LiveId" clId="{1D063395-9309-4ECC-881A-63042EA8DE78}" dt="2024-03-13T16:11:36.385" v="484" actId="15"/>
        <pc:sldMkLst>
          <pc:docMk/>
          <pc:sldMk cId="2679574144" sldId="260"/>
        </pc:sldMkLst>
        <pc:spChg chg="mod">
          <ac:chgData name="Matt Cusack" userId="4f9c21baa9441ee0" providerId="LiveId" clId="{1D063395-9309-4ECC-881A-63042EA8DE78}" dt="2024-03-13T16:11:36.385" v="484" actId="15"/>
          <ac:spMkLst>
            <pc:docMk/>
            <pc:sldMk cId="2679574144" sldId="260"/>
            <ac:spMk id="3" creationId="{E9500842-A6E2-CD65-32BE-3BA9D9050ACF}"/>
          </ac:spMkLst>
        </pc:spChg>
      </pc:sldChg>
      <pc:sldChg chg="modSp del mod">
        <pc:chgData name="Matt Cusack" userId="4f9c21baa9441ee0" providerId="LiveId" clId="{1D063395-9309-4ECC-881A-63042EA8DE78}" dt="2024-03-13T16:18:55.159" v="902" actId="47"/>
        <pc:sldMkLst>
          <pc:docMk/>
          <pc:sldMk cId="2560966167" sldId="261"/>
        </pc:sldMkLst>
        <pc:spChg chg="mod">
          <ac:chgData name="Matt Cusack" userId="4f9c21baa9441ee0" providerId="LiveId" clId="{1D063395-9309-4ECC-881A-63042EA8DE78}" dt="2024-03-13T16:18:45.218" v="896" actId="21"/>
          <ac:spMkLst>
            <pc:docMk/>
            <pc:sldMk cId="2560966167" sldId="261"/>
            <ac:spMk id="3" creationId="{EF33748B-8108-41AF-B6D2-116B74D4626B}"/>
          </ac:spMkLst>
        </pc:spChg>
      </pc:sldChg>
      <pc:sldChg chg="modSp mod">
        <pc:chgData name="Matt Cusack" userId="4f9c21baa9441ee0" providerId="LiveId" clId="{1D063395-9309-4ECC-881A-63042EA8DE78}" dt="2024-03-13T16:18:48.980" v="901" actId="27636"/>
        <pc:sldMkLst>
          <pc:docMk/>
          <pc:sldMk cId="1383940427" sldId="262"/>
        </pc:sldMkLst>
        <pc:spChg chg="mod">
          <ac:chgData name="Matt Cusack" userId="4f9c21baa9441ee0" providerId="LiveId" clId="{1D063395-9309-4ECC-881A-63042EA8DE78}" dt="2024-03-13T16:18:38.545" v="893" actId="20577"/>
          <ac:spMkLst>
            <pc:docMk/>
            <pc:sldMk cId="1383940427" sldId="262"/>
            <ac:spMk id="2" creationId="{3A2E43F5-7A25-0631-D7CD-E9E122DC0A61}"/>
          </ac:spMkLst>
        </pc:spChg>
        <pc:spChg chg="mod">
          <ac:chgData name="Matt Cusack" userId="4f9c21baa9441ee0" providerId="LiveId" clId="{1D063395-9309-4ECC-881A-63042EA8DE78}" dt="2024-03-13T16:18:48.980" v="901" actId="27636"/>
          <ac:spMkLst>
            <pc:docMk/>
            <pc:sldMk cId="1383940427" sldId="262"/>
            <ac:spMk id="3" creationId="{31F115A6-FB11-169B-52DD-E58B38F41BAE}"/>
          </ac:spMkLst>
        </pc:spChg>
      </pc:sldChg>
      <pc:sldChg chg="modSp mod">
        <pc:chgData name="Matt Cusack" userId="4f9c21baa9441ee0" providerId="LiveId" clId="{1D063395-9309-4ECC-881A-63042EA8DE78}" dt="2024-03-13T16:24:27.626" v="1433" actId="20577"/>
        <pc:sldMkLst>
          <pc:docMk/>
          <pc:sldMk cId="927730179" sldId="263"/>
        </pc:sldMkLst>
        <pc:spChg chg="mod">
          <ac:chgData name="Matt Cusack" userId="4f9c21baa9441ee0" providerId="LiveId" clId="{1D063395-9309-4ECC-881A-63042EA8DE78}" dt="2024-03-13T16:24:27.626" v="1433" actId="20577"/>
          <ac:spMkLst>
            <pc:docMk/>
            <pc:sldMk cId="927730179" sldId="263"/>
            <ac:spMk id="3" creationId="{72EA53D3-CCF3-E6B6-1108-3EE611DC3055}"/>
          </ac:spMkLst>
        </pc:spChg>
      </pc:sldChg>
      <pc:sldChg chg="addSp delSp modSp mod setBg">
        <pc:chgData name="Matt Cusack" userId="4f9c21baa9441ee0" providerId="LiveId" clId="{1D063395-9309-4ECC-881A-63042EA8DE78}" dt="2024-03-18T22:50:55.763" v="2692" actId="20577"/>
        <pc:sldMkLst>
          <pc:docMk/>
          <pc:sldMk cId="4094039945" sldId="264"/>
        </pc:sldMkLst>
        <pc:spChg chg="mod">
          <ac:chgData name="Matt Cusack" userId="4f9c21baa9441ee0" providerId="LiveId" clId="{1D063395-9309-4ECC-881A-63042EA8DE78}" dt="2024-03-18T22:46:25.453" v="2669" actId="26606"/>
          <ac:spMkLst>
            <pc:docMk/>
            <pc:sldMk cId="4094039945" sldId="264"/>
            <ac:spMk id="2" creationId="{8F624DEA-8AC9-7A65-C290-2B923018D1D9}"/>
          </ac:spMkLst>
        </pc:spChg>
        <pc:spChg chg="mod">
          <ac:chgData name="Matt Cusack" userId="4f9c21baa9441ee0" providerId="LiveId" clId="{1D063395-9309-4ECC-881A-63042EA8DE78}" dt="2024-03-18T22:50:55.763" v="2692" actId="20577"/>
          <ac:spMkLst>
            <pc:docMk/>
            <pc:sldMk cId="4094039945" sldId="264"/>
            <ac:spMk id="3" creationId="{897AB213-25BD-5DCF-6B1F-FFC1C89DE437}"/>
          </ac:spMkLst>
        </pc:spChg>
        <pc:spChg chg="add">
          <ac:chgData name="Matt Cusack" userId="4f9c21baa9441ee0" providerId="LiveId" clId="{1D063395-9309-4ECC-881A-63042EA8DE78}" dt="2024-03-18T22:46:25.453" v="2669" actId="26606"/>
          <ac:spMkLst>
            <pc:docMk/>
            <pc:sldMk cId="4094039945" sldId="264"/>
            <ac:spMk id="12" creationId="{1A95671B-3CC6-4792-9114-B74FAEA224E6}"/>
          </ac:spMkLst>
        </pc:spChg>
        <pc:picChg chg="add del mod">
          <ac:chgData name="Matt Cusack" userId="4f9c21baa9441ee0" providerId="LiveId" clId="{1D063395-9309-4ECC-881A-63042EA8DE78}" dt="2024-03-18T22:46:01.778" v="2666" actId="478"/>
          <ac:picMkLst>
            <pc:docMk/>
            <pc:sldMk cId="4094039945" sldId="264"/>
            <ac:picMk id="5" creationId="{A5F79A93-B393-A9B6-9F17-ED0661D17443}"/>
          </ac:picMkLst>
        </pc:picChg>
        <pc:picChg chg="add mod">
          <ac:chgData name="Matt Cusack" userId="4f9c21baa9441ee0" providerId="LiveId" clId="{1D063395-9309-4ECC-881A-63042EA8DE78}" dt="2024-03-18T22:46:33.276" v="2671" actId="1076"/>
          <ac:picMkLst>
            <pc:docMk/>
            <pc:sldMk cId="4094039945" sldId="264"/>
            <ac:picMk id="7" creationId="{8987F076-EB42-E685-C299-3F039ACCE8A6}"/>
          </ac:picMkLst>
        </pc:picChg>
      </pc:sldChg>
      <pc:sldChg chg="modSp del mod">
        <pc:chgData name="Matt Cusack" userId="4f9c21baa9441ee0" providerId="LiveId" clId="{1D063395-9309-4ECC-881A-63042EA8DE78}" dt="2024-03-18T23:22:18.018" v="2951" actId="47"/>
        <pc:sldMkLst>
          <pc:docMk/>
          <pc:sldMk cId="3252828781" sldId="265"/>
        </pc:sldMkLst>
        <pc:spChg chg="mod">
          <ac:chgData name="Matt Cusack" userId="4f9c21baa9441ee0" providerId="LiveId" clId="{1D063395-9309-4ECC-881A-63042EA8DE78}" dt="2024-03-13T16:28:33.670" v="1896" actId="20577"/>
          <ac:spMkLst>
            <pc:docMk/>
            <pc:sldMk cId="3252828781" sldId="265"/>
            <ac:spMk id="3" creationId="{BDA3EFE5-A6B7-3B0E-5183-E73C0AE22949}"/>
          </ac:spMkLst>
        </pc:spChg>
      </pc:sldChg>
      <pc:sldChg chg="modSp del mod">
        <pc:chgData name="Matt Cusack" userId="4f9c21baa9441ee0" providerId="LiveId" clId="{1D063395-9309-4ECC-881A-63042EA8DE78}" dt="2024-03-18T23:22:14.670" v="2950" actId="47"/>
        <pc:sldMkLst>
          <pc:docMk/>
          <pc:sldMk cId="1921104832" sldId="266"/>
        </pc:sldMkLst>
        <pc:spChg chg="mod">
          <ac:chgData name="Matt Cusack" userId="4f9c21baa9441ee0" providerId="LiveId" clId="{1D063395-9309-4ECC-881A-63042EA8DE78}" dt="2024-03-18T22:53:36.248" v="2742" actId="20577"/>
          <ac:spMkLst>
            <pc:docMk/>
            <pc:sldMk cId="1921104832" sldId="266"/>
            <ac:spMk id="3" creationId="{19219BED-B025-B156-D918-CE03E2B61C8F}"/>
          </ac:spMkLst>
        </pc:spChg>
      </pc:sldChg>
      <pc:sldChg chg="modSp mod">
        <pc:chgData name="Matt Cusack" userId="4f9c21baa9441ee0" providerId="LiveId" clId="{1D063395-9309-4ECC-881A-63042EA8DE78}" dt="2024-03-18T22:52:45.175" v="2741" actId="20577"/>
        <pc:sldMkLst>
          <pc:docMk/>
          <pc:sldMk cId="2279212385" sldId="267"/>
        </pc:sldMkLst>
        <pc:spChg chg="mod">
          <ac:chgData name="Matt Cusack" userId="4f9c21baa9441ee0" providerId="LiveId" clId="{1D063395-9309-4ECC-881A-63042EA8DE78}" dt="2024-03-18T22:52:45.175" v="2741" actId="20577"/>
          <ac:spMkLst>
            <pc:docMk/>
            <pc:sldMk cId="2279212385" sldId="267"/>
            <ac:spMk id="3" creationId="{2212F73E-2C58-0FB1-8F2C-840147A6BADD}"/>
          </ac:spMkLst>
        </pc:spChg>
      </pc:sldChg>
      <pc:sldChg chg="modSp del mod">
        <pc:chgData name="Matt Cusack" userId="4f9c21baa9441ee0" providerId="LiveId" clId="{1D063395-9309-4ECC-881A-63042EA8DE78}" dt="2024-03-13T16:19:08.195" v="906" actId="47"/>
        <pc:sldMkLst>
          <pc:docMk/>
          <pc:sldMk cId="3640680201" sldId="268"/>
        </pc:sldMkLst>
        <pc:spChg chg="mod">
          <ac:chgData name="Matt Cusack" userId="4f9c21baa9441ee0" providerId="LiveId" clId="{1D063395-9309-4ECC-881A-63042EA8DE78}" dt="2024-03-13T16:19:00.160" v="903" actId="21"/>
          <ac:spMkLst>
            <pc:docMk/>
            <pc:sldMk cId="3640680201" sldId="268"/>
            <ac:spMk id="3" creationId="{D250CBA6-F2C9-C5B4-6D06-6F0D76ABCD68}"/>
          </ac:spMkLst>
        </pc:spChg>
      </pc:sldChg>
      <pc:sldChg chg="modSp mod">
        <pc:chgData name="Matt Cusack" userId="4f9c21baa9441ee0" providerId="LiveId" clId="{1D063395-9309-4ECC-881A-63042EA8DE78}" dt="2024-03-13T16:19:04.430" v="905" actId="27636"/>
        <pc:sldMkLst>
          <pc:docMk/>
          <pc:sldMk cId="4124454261" sldId="269"/>
        </pc:sldMkLst>
        <pc:spChg chg="mod">
          <ac:chgData name="Matt Cusack" userId="4f9c21baa9441ee0" providerId="LiveId" clId="{1D063395-9309-4ECC-881A-63042EA8DE78}" dt="2024-03-13T16:19:04.430" v="905" actId="27636"/>
          <ac:spMkLst>
            <pc:docMk/>
            <pc:sldMk cId="4124454261" sldId="269"/>
            <ac:spMk id="3" creationId="{0D6D02AE-972E-7456-0C72-C6F247D3B67A}"/>
          </ac:spMkLst>
        </pc:spChg>
      </pc:sldChg>
      <pc:sldChg chg="modSp mod">
        <pc:chgData name="Matt Cusack" userId="4f9c21baa9441ee0" providerId="LiveId" clId="{1D063395-9309-4ECC-881A-63042EA8DE78}" dt="2024-03-13T16:24:37.935" v="1438" actId="20577"/>
        <pc:sldMkLst>
          <pc:docMk/>
          <pc:sldMk cId="1544935589" sldId="270"/>
        </pc:sldMkLst>
        <pc:spChg chg="mod">
          <ac:chgData name="Matt Cusack" userId="4f9c21baa9441ee0" providerId="LiveId" clId="{1D063395-9309-4ECC-881A-63042EA8DE78}" dt="2024-03-13T16:24:37.935" v="1438" actId="20577"/>
          <ac:spMkLst>
            <pc:docMk/>
            <pc:sldMk cId="1544935589" sldId="270"/>
            <ac:spMk id="3" creationId="{AD36556B-6C6C-CB6D-DBA4-16785794D207}"/>
          </ac:spMkLst>
        </pc:spChg>
      </pc:sldChg>
      <pc:sldChg chg="addSp modSp mod setBg">
        <pc:chgData name="Matt Cusack" userId="4f9c21baa9441ee0" providerId="LiveId" clId="{1D063395-9309-4ECC-881A-63042EA8DE78}" dt="2024-03-18T22:57:42.569" v="2779" actId="20577"/>
        <pc:sldMkLst>
          <pc:docMk/>
          <pc:sldMk cId="682353765" sldId="271"/>
        </pc:sldMkLst>
        <pc:spChg chg="mod">
          <ac:chgData name="Matt Cusack" userId="4f9c21baa9441ee0" providerId="LiveId" clId="{1D063395-9309-4ECC-881A-63042EA8DE78}" dt="2024-03-18T22:54:37.044" v="2744" actId="26606"/>
          <ac:spMkLst>
            <pc:docMk/>
            <pc:sldMk cId="682353765" sldId="271"/>
            <ac:spMk id="2" creationId="{71A4F888-0C44-476E-89B8-408DC13E5CCA}"/>
          </ac:spMkLst>
        </pc:spChg>
        <pc:spChg chg="mod">
          <ac:chgData name="Matt Cusack" userId="4f9c21baa9441ee0" providerId="LiveId" clId="{1D063395-9309-4ECC-881A-63042EA8DE78}" dt="2024-03-18T22:57:42.569" v="2779" actId="20577"/>
          <ac:spMkLst>
            <pc:docMk/>
            <pc:sldMk cId="682353765" sldId="271"/>
            <ac:spMk id="3" creationId="{D96F4FA5-F53D-A919-19C7-89829FE6CD83}"/>
          </ac:spMkLst>
        </pc:spChg>
        <pc:spChg chg="add">
          <ac:chgData name="Matt Cusack" userId="4f9c21baa9441ee0" providerId="LiveId" clId="{1D063395-9309-4ECC-881A-63042EA8DE78}" dt="2024-03-18T22:54:37.044" v="2744" actId="26606"/>
          <ac:spMkLst>
            <pc:docMk/>
            <pc:sldMk cId="682353765" sldId="271"/>
            <ac:spMk id="10" creationId="{1A95671B-3CC6-4792-9114-B74FAEA224E6}"/>
          </ac:spMkLst>
        </pc:spChg>
        <pc:picChg chg="add mod">
          <ac:chgData name="Matt Cusack" userId="4f9c21baa9441ee0" providerId="LiveId" clId="{1D063395-9309-4ECC-881A-63042EA8DE78}" dt="2024-03-18T22:54:41.373" v="2746" actId="1076"/>
          <ac:picMkLst>
            <pc:docMk/>
            <pc:sldMk cId="682353765" sldId="271"/>
            <ac:picMk id="5" creationId="{AB84E17E-30C8-17DE-CBEE-F4F53F3E84DD}"/>
          </ac:picMkLst>
        </pc:picChg>
      </pc:sldChg>
      <pc:sldChg chg="modSp mod">
        <pc:chgData name="Matt Cusack" userId="4f9c21baa9441ee0" providerId="LiveId" clId="{1D063395-9309-4ECC-881A-63042EA8DE78}" dt="2024-03-18T22:57:04.719" v="2771" actId="20577"/>
        <pc:sldMkLst>
          <pc:docMk/>
          <pc:sldMk cId="803877726" sldId="272"/>
        </pc:sldMkLst>
        <pc:spChg chg="mod">
          <ac:chgData name="Matt Cusack" userId="4f9c21baa9441ee0" providerId="LiveId" clId="{1D063395-9309-4ECC-881A-63042EA8DE78}" dt="2024-03-18T22:57:04.719" v="2771" actId="20577"/>
          <ac:spMkLst>
            <pc:docMk/>
            <pc:sldMk cId="803877726" sldId="272"/>
            <ac:spMk id="3" creationId="{BE2E6A78-3F75-8D18-FF6C-5F3D70BA223A}"/>
          </ac:spMkLst>
        </pc:spChg>
      </pc:sldChg>
      <pc:sldChg chg="addSp modSp mod">
        <pc:chgData name="Matt Cusack" userId="4f9c21baa9441ee0" providerId="LiveId" clId="{1D063395-9309-4ECC-881A-63042EA8DE78}" dt="2024-03-18T23:22:04.636" v="2948" actId="1076"/>
        <pc:sldMkLst>
          <pc:docMk/>
          <pc:sldMk cId="1121732938" sldId="273"/>
        </pc:sldMkLst>
        <pc:spChg chg="mod">
          <ac:chgData name="Matt Cusack" userId="4f9c21baa9441ee0" providerId="LiveId" clId="{1D063395-9309-4ECC-881A-63042EA8DE78}" dt="2024-03-18T23:21:54.151" v="2947" actId="27636"/>
          <ac:spMkLst>
            <pc:docMk/>
            <pc:sldMk cId="1121732938" sldId="273"/>
            <ac:spMk id="3" creationId="{959D07FE-2413-B261-9F02-6FA11AF053E9}"/>
          </ac:spMkLst>
        </pc:spChg>
        <pc:picChg chg="add mod">
          <ac:chgData name="Matt Cusack" userId="4f9c21baa9441ee0" providerId="LiveId" clId="{1D063395-9309-4ECC-881A-63042EA8DE78}" dt="2024-03-18T23:22:04.636" v="2948" actId="1076"/>
          <ac:picMkLst>
            <pc:docMk/>
            <pc:sldMk cId="1121732938" sldId="273"/>
            <ac:picMk id="5" creationId="{066D123E-5F84-1852-4F70-5A849AC339D6}"/>
          </ac:picMkLst>
        </pc:picChg>
      </pc:sldChg>
      <pc:sldChg chg="del">
        <pc:chgData name="Matt Cusack" userId="4f9c21baa9441ee0" providerId="LiveId" clId="{1D063395-9309-4ECC-881A-63042EA8DE78}" dt="2024-03-18T23:22:11.821" v="2949" actId="47"/>
        <pc:sldMkLst>
          <pc:docMk/>
          <pc:sldMk cId="3474493932" sldId="274"/>
        </pc:sldMkLst>
      </pc:sldChg>
      <pc:sldChg chg="modSp mod">
        <pc:chgData name="Matt Cusack" userId="4f9c21baa9441ee0" providerId="LiveId" clId="{1D063395-9309-4ECC-881A-63042EA8DE78}" dt="2024-03-18T23:34:43.353" v="3378" actId="20577"/>
        <pc:sldMkLst>
          <pc:docMk/>
          <pc:sldMk cId="675741263" sldId="275"/>
        </pc:sldMkLst>
        <pc:spChg chg="mod">
          <ac:chgData name="Matt Cusack" userId="4f9c21baa9441ee0" providerId="LiveId" clId="{1D063395-9309-4ECC-881A-63042EA8DE78}" dt="2024-03-18T23:34:43.353" v="3378" actId="20577"/>
          <ac:spMkLst>
            <pc:docMk/>
            <pc:sldMk cId="675741263" sldId="275"/>
            <ac:spMk id="2" creationId="{95206C4D-6D6E-1F75-BAE5-243660855C61}"/>
          </ac:spMkLst>
        </pc:spChg>
        <pc:spChg chg="mod">
          <ac:chgData name="Matt Cusack" userId="4f9c21baa9441ee0" providerId="LiveId" clId="{1D063395-9309-4ECC-881A-63042EA8DE78}" dt="2024-03-18T23:31:58.057" v="3331" actId="20577"/>
          <ac:spMkLst>
            <pc:docMk/>
            <pc:sldMk cId="675741263" sldId="275"/>
            <ac:spMk id="3" creationId="{83C0BAD9-454C-43B2-E0DE-AA1FC12CCE79}"/>
          </ac:spMkLst>
        </pc:spChg>
      </pc:sldChg>
      <pc:sldChg chg="addSp modSp new mod">
        <pc:chgData name="Matt Cusack" userId="4f9c21baa9441ee0" providerId="LiveId" clId="{1D063395-9309-4ECC-881A-63042EA8DE78}" dt="2024-03-18T17:04:27.534" v="2462" actId="20577"/>
        <pc:sldMkLst>
          <pc:docMk/>
          <pc:sldMk cId="2673960412" sldId="276"/>
        </pc:sldMkLst>
        <pc:spChg chg="mod">
          <ac:chgData name="Matt Cusack" userId="4f9c21baa9441ee0" providerId="LiveId" clId="{1D063395-9309-4ECC-881A-63042EA8DE78}" dt="2024-03-18T17:01:41.255" v="2426" actId="20577"/>
          <ac:spMkLst>
            <pc:docMk/>
            <pc:sldMk cId="2673960412" sldId="276"/>
            <ac:spMk id="2" creationId="{FFE5FD91-60EB-7D8E-A14A-C2F290E0813C}"/>
          </ac:spMkLst>
        </pc:spChg>
        <pc:spChg chg="mod">
          <ac:chgData name="Matt Cusack" userId="4f9c21baa9441ee0" providerId="LiveId" clId="{1D063395-9309-4ECC-881A-63042EA8DE78}" dt="2024-03-18T17:04:27.534" v="2462" actId="20577"/>
          <ac:spMkLst>
            <pc:docMk/>
            <pc:sldMk cId="2673960412" sldId="276"/>
            <ac:spMk id="3" creationId="{E91F46E9-5589-24D0-E640-F1D20A902336}"/>
          </ac:spMkLst>
        </pc:spChg>
        <pc:spChg chg="add">
          <ac:chgData name="Matt Cusack" userId="4f9c21baa9441ee0" providerId="LiveId" clId="{1D063395-9309-4ECC-881A-63042EA8DE78}" dt="2024-03-18T17:03:09.225" v="2427"/>
          <ac:spMkLst>
            <pc:docMk/>
            <pc:sldMk cId="2673960412" sldId="276"/>
            <ac:spMk id="4" creationId="{B50069D1-99AE-5CF3-61CA-85F964B6A49C}"/>
          </ac:spMkLst>
        </pc:spChg>
      </pc:sldChg>
      <pc:sldChg chg="modSp new mod">
        <pc:chgData name="Matt Cusack" userId="4f9c21baa9441ee0" providerId="LiveId" clId="{1D063395-9309-4ECC-881A-63042EA8DE78}" dt="2024-03-18T17:06:14.087" v="2580" actId="20577"/>
        <pc:sldMkLst>
          <pc:docMk/>
          <pc:sldMk cId="3096421840" sldId="277"/>
        </pc:sldMkLst>
        <pc:spChg chg="mod">
          <ac:chgData name="Matt Cusack" userId="4f9c21baa9441ee0" providerId="LiveId" clId="{1D063395-9309-4ECC-881A-63042EA8DE78}" dt="2024-03-18T17:04:49.743" v="2477" actId="20577"/>
          <ac:spMkLst>
            <pc:docMk/>
            <pc:sldMk cId="3096421840" sldId="277"/>
            <ac:spMk id="2" creationId="{99A5BECF-DFE8-4E9B-8EAE-BB3FB21B18FD}"/>
          </ac:spMkLst>
        </pc:spChg>
        <pc:spChg chg="mod">
          <ac:chgData name="Matt Cusack" userId="4f9c21baa9441ee0" providerId="LiveId" clId="{1D063395-9309-4ECC-881A-63042EA8DE78}" dt="2024-03-18T17:06:14.087" v="2580" actId="20577"/>
          <ac:spMkLst>
            <pc:docMk/>
            <pc:sldMk cId="3096421840" sldId="277"/>
            <ac:spMk id="3" creationId="{1CC68E26-3FC0-8024-0D00-6D943EF8414A}"/>
          </ac:spMkLst>
        </pc:spChg>
      </pc:sldChg>
    </pc:docChg>
  </pc:docChgLst>
  <pc:docChgLst>
    <pc:chgData name="Matt Cusack" userId="4f9c21baa9441ee0" providerId="LiveId" clId="{42EA41FE-D90C-427F-A5F5-02CCC4CF094F}"/>
    <pc:docChg chg="modSld">
      <pc:chgData name="Matt Cusack" userId="4f9c21baa9441ee0" providerId="LiveId" clId="{42EA41FE-D90C-427F-A5F5-02CCC4CF094F}" dt="2024-03-11T15:45:20.277" v="1" actId="20577"/>
      <pc:docMkLst>
        <pc:docMk/>
      </pc:docMkLst>
      <pc:sldChg chg="modSp mod">
        <pc:chgData name="Matt Cusack" userId="4f9c21baa9441ee0" providerId="LiveId" clId="{42EA41FE-D90C-427F-A5F5-02CCC4CF094F}" dt="2024-03-11T15:45:20.277" v="1" actId="20577"/>
        <pc:sldMkLst>
          <pc:docMk/>
          <pc:sldMk cId="1706132229" sldId="256"/>
        </pc:sldMkLst>
        <pc:spChg chg="mod">
          <ac:chgData name="Matt Cusack" userId="4f9c21baa9441ee0" providerId="LiveId" clId="{42EA41FE-D90C-427F-A5F5-02CCC4CF094F}" dt="2024-03-11T15:45:20.277" v="1" actId="20577"/>
          <ac:spMkLst>
            <pc:docMk/>
            <pc:sldMk cId="1706132229" sldId="256"/>
            <ac:spMk id="2" creationId="{9A3F34A6-3C56-F2D4-C56A-4F560B359DA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B765-1A40-C4B7-7879-38BA897568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75812B-84D9-758B-C464-9C28461A11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B7E4E6-3CE0-3387-CE18-77D9164CCA88}"/>
              </a:ext>
            </a:extLst>
          </p:cNvPr>
          <p:cNvSpPr>
            <a:spLocks noGrp="1"/>
          </p:cNvSpPr>
          <p:nvPr>
            <p:ph type="dt" sz="half" idx="10"/>
          </p:nvPr>
        </p:nvSpPr>
        <p:spPr/>
        <p:txBody>
          <a:bodyPr/>
          <a:lstStyle/>
          <a:p>
            <a:fld id="{35AB8907-1FCB-4506-AB1D-CC20D6D6A86B}" type="datetimeFigureOut">
              <a:rPr lang="en-US" smtClean="0"/>
              <a:t>4/1/2024</a:t>
            </a:fld>
            <a:endParaRPr lang="en-US"/>
          </a:p>
        </p:txBody>
      </p:sp>
      <p:sp>
        <p:nvSpPr>
          <p:cNvPr id="5" name="Footer Placeholder 4">
            <a:extLst>
              <a:ext uri="{FF2B5EF4-FFF2-40B4-BE49-F238E27FC236}">
                <a16:creationId xmlns:a16="http://schemas.microsoft.com/office/drawing/2014/main" id="{FE274E24-0263-D81E-4C2D-6AAA22F32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60270-2089-1658-BE7E-D67CB93F5844}"/>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3356881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F9F0-E2E0-F303-5946-86B3704558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8C5E46-AE24-FBC9-CDC1-72A019EA46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F945E-1D0A-C04C-52AD-5AA95BFBB32D}"/>
              </a:ext>
            </a:extLst>
          </p:cNvPr>
          <p:cNvSpPr>
            <a:spLocks noGrp="1"/>
          </p:cNvSpPr>
          <p:nvPr>
            <p:ph type="dt" sz="half" idx="10"/>
          </p:nvPr>
        </p:nvSpPr>
        <p:spPr/>
        <p:txBody>
          <a:bodyPr/>
          <a:lstStyle/>
          <a:p>
            <a:fld id="{35AB8907-1FCB-4506-AB1D-CC20D6D6A86B}" type="datetimeFigureOut">
              <a:rPr lang="en-US" smtClean="0"/>
              <a:t>4/1/2024</a:t>
            </a:fld>
            <a:endParaRPr lang="en-US"/>
          </a:p>
        </p:txBody>
      </p:sp>
      <p:sp>
        <p:nvSpPr>
          <p:cNvPr id="5" name="Footer Placeholder 4">
            <a:extLst>
              <a:ext uri="{FF2B5EF4-FFF2-40B4-BE49-F238E27FC236}">
                <a16:creationId xmlns:a16="http://schemas.microsoft.com/office/drawing/2014/main" id="{3FF04ABF-6DB6-EEB6-115E-7D4C0AC92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08686-724E-930D-C632-DE8A34646AB3}"/>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230031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D72DF-E150-AE95-E14A-698B2B9BF8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D57A3D-8FC5-925D-86FB-80AD94BD64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2C843-90BE-6A73-E5DE-FEA8E49AB6FA}"/>
              </a:ext>
            </a:extLst>
          </p:cNvPr>
          <p:cNvSpPr>
            <a:spLocks noGrp="1"/>
          </p:cNvSpPr>
          <p:nvPr>
            <p:ph type="dt" sz="half" idx="10"/>
          </p:nvPr>
        </p:nvSpPr>
        <p:spPr/>
        <p:txBody>
          <a:bodyPr/>
          <a:lstStyle/>
          <a:p>
            <a:fld id="{35AB8907-1FCB-4506-AB1D-CC20D6D6A86B}" type="datetimeFigureOut">
              <a:rPr lang="en-US" smtClean="0"/>
              <a:t>4/1/2024</a:t>
            </a:fld>
            <a:endParaRPr lang="en-US"/>
          </a:p>
        </p:txBody>
      </p:sp>
      <p:sp>
        <p:nvSpPr>
          <p:cNvPr id="5" name="Footer Placeholder 4">
            <a:extLst>
              <a:ext uri="{FF2B5EF4-FFF2-40B4-BE49-F238E27FC236}">
                <a16:creationId xmlns:a16="http://schemas.microsoft.com/office/drawing/2014/main" id="{6B081CB4-C8AE-9DF6-85BA-452BB3473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2F6AF-C4F4-E975-0CD6-E5385B984CBE}"/>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276761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D73B-83F7-704F-247B-0D5C775E08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EA895-C5FE-D0CA-B7CB-F3593F8008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3ACDA-6CD4-E66E-CA52-DC11324E34AA}"/>
              </a:ext>
            </a:extLst>
          </p:cNvPr>
          <p:cNvSpPr>
            <a:spLocks noGrp="1"/>
          </p:cNvSpPr>
          <p:nvPr>
            <p:ph type="dt" sz="half" idx="10"/>
          </p:nvPr>
        </p:nvSpPr>
        <p:spPr/>
        <p:txBody>
          <a:bodyPr/>
          <a:lstStyle/>
          <a:p>
            <a:fld id="{35AB8907-1FCB-4506-AB1D-CC20D6D6A86B}" type="datetimeFigureOut">
              <a:rPr lang="en-US" smtClean="0"/>
              <a:t>4/1/2024</a:t>
            </a:fld>
            <a:endParaRPr lang="en-US"/>
          </a:p>
        </p:txBody>
      </p:sp>
      <p:sp>
        <p:nvSpPr>
          <p:cNvPr id="5" name="Footer Placeholder 4">
            <a:extLst>
              <a:ext uri="{FF2B5EF4-FFF2-40B4-BE49-F238E27FC236}">
                <a16:creationId xmlns:a16="http://schemas.microsoft.com/office/drawing/2014/main" id="{A4F3E8C1-ED3D-16E2-D1D6-D8446050A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9D453-9347-7E14-23F0-D3D415DD2CE8}"/>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185464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0826-3BA8-8397-8DD2-727593ED9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E5BC8F-4A62-83FA-F091-3FC35903167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79A7B-53A4-B22C-4017-AB593047DB96}"/>
              </a:ext>
            </a:extLst>
          </p:cNvPr>
          <p:cNvSpPr>
            <a:spLocks noGrp="1"/>
          </p:cNvSpPr>
          <p:nvPr>
            <p:ph type="dt" sz="half" idx="10"/>
          </p:nvPr>
        </p:nvSpPr>
        <p:spPr/>
        <p:txBody>
          <a:bodyPr/>
          <a:lstStyle/>
          <a:p>
            <a:fld id="{35AB8907-1FCB-4506-AB1D-CC20D6D6A86B}" type="datetimeFigureOut">
              <a:rPr lang="en-US" smtClean="0"/>
              <a:t>4/1/2024</a:t>
            </a:fld>
            <a:endParaRPr lang="en-US"/>
          </a:p>
        </p:txBody>
      </p:sp>
      <p:sp>
        <p:nvSpPr>
          <p:cNvPr id="5" name="Footer Placeholder 4">
            <a:extLst>
              <a:ext uri="{FF2B5EF4-FFF2-40B4-BE49-F238E27FC236}">
                <a16:creationId xmlns:a16="http://schemas.microsoft.com/office/drawing/2014/main" id="{9CF62D8A-22A4-127E-FCCC-A9810BFBB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312C1-A623-12D5-F5D2-DAE3D6F51B7C}"/>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152686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FC98-87F6-A11F-1199-B61459A5A2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32D607-2B8F-D8BF-BD8D-29254C8653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8ADA7E-3595-CB2E-8937-554923C232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589D4C-678C-8F48-2E9C-B2508A00946F}"/>
              </a:ext>
            </a:extLst>
          </p:cNvPr>
          <p:cNvSpPr>
            <a:spLocks noGrp="1"/>
          </p:cNvSpPr>
          <p:nvPr>
            <p:ph type="dt" sz="half" idx="10"/>
          </p:nvPr>
        </p:nvSpPr>
        <p:spPr/>
        <p:txBody>
          <a:bodyPr/>
          <a:lstStyle/>
          <a:p>
            <a:fld id="{35AB8907-1FCB-4506-AB1D-CC20D6D6A86B}" type="datetimeFigureOut">
              <a:rPr lang="en-US" smtClean="0"/>
              <a:t>4/1/2024</a:t>
            </a:fld>
            <a:endParaRPr lang="en-US"/>
          </a:p>
        </p:txBody>
      </p:sp>
      <p:sp>
        <p:nvSpPr>
          <p:cNvPr id="6" name="Footer Placeholder 5">
            <a:extLst>
              <a:ext uri="{FF2B5EF4-FFF2-40B4-BE49-F238E27FC236}">
                <a16:creationId xmlns:a16="http://schemas.microsoft.com/office/drawing/2014/main" id="{29D628D3-5856-C508-81CB-FC3ADCB94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DE5D9-E620-8E68-44A0-FB7B1ACAEAC4}"/>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377993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701B-E8A8-9D97-4C4D-E9F1CD5367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830E5C-9591-9319-729D-621E04240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D84BA1-E364-450E-12B0-162AF02217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36FDC8-CEFD-99BA-AF4A-3EECB5ED7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69F1C6-5D97-AD64-82CE-44C61F15E9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1D1375-8231-E7FB-35BB-C62EF287DF3A}"/>
              </a:ext>
            </a:extLst>
          </p:cNvPr>
          <p:cNvSpPr>
            <a:spLocks noGrp="1"/>
          </p:cNvSpPr>
          <p:nvPr>
            <p:ph type="dt" sz="half" idx="10"/>
          </p:nvPr>
        </p:nvSpPr>
        <p:spPr/>
        <p:txBody>
          <a:bodyPr/>
          <a:lstStyle/>
          <a:p>
            <a:fld id="{35AB8907-1FCB-4506-AB1D-CC20D6D6A86B}" type="datetimeFigureOut">
              <a:rPr lang="en-US" smtClean="0"/>
              <a:t>4/1/2024</a:t>
            </a:fld>
            <a:endParaRPr lang="en-US"/>
          </a:p>
        </p:txBody>
      </p:sp>
      <p:sp>
        <p:nvSpPr>
          <p:cNvPr id="8" name="Footer Placeholder 7">
            <a:extLst>
              <a:ext uri="{FF2B5EF4-FFF2-40B4-BE49-F238E27FC236}">
                <a16:creationId xmlns:a16="http://schemas.microsoft.com/office/drawing/2014/main" id="{C6A88873-9E69-A076-C61E-7AEC1EAD5C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E78409-0512-FA35-7342-4DAC3E85FC80}"/>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330631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81D8-3417-9156-C509-3CD248066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245975-D7F8-17C7-B275-F07DE990146B}"/>
              </a:ext>
            </a:extLst>
          </p:cNvPr>
          <p:cNvSpPr>
            <a:spLocks noGrp="1"/>
          </p:cNvSpPr>
          <p:nvPr>
            <p:ph type="dt" sz="half" idx="10"/>
          </p:nvPr>
        </p:nvSpPr>
        <p:spPr/>
        <p:txBody>
          <a:bodyPr/>
          <a:lstStyle/>
          <a:p>
            <a:fld id="{35AB8907-1FCB-4506-AB1D-CC20D6D6A86B}" type="datetimeFigureOut">
              <a:rPr lang="en-US" smtClean="0"/>
              <a:t>4/1/2024</a:t>
            </a:fld>
            <a:endParaRPr lang="en-US"/>
          </a:p>
        </p:txBody>
      </p:sp>
      <p:sp>
        <p:nvSpPr>
          <p:cNvPr id="4" name="Footer Placeholder 3">
            <a:extLst>
              <a:ext uri="{FF2B5EF4-FFF2-40B4-BE49-F238E27FC236}">
                <a16:creationId xmlns:a16="http://schemas.microsoft.com/office/drawing/2014/main" id="{0C894FB1-1DB6-DBEF-840B-8B4D9BDA1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DE9A2A-5BC6-9A75-A163-CDABD16B6EF8}"/>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309369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90C3C5-A40C-D0B5-8A3A-90ECE31BE2AC}"/>
              </a:ext>
            </a:extLst>
          </p:cNvPr>
          <p:cNvSpPr>
            <a:spLocks noGrp="1"/>
          </p:cNvSpPr>
          <p:nvPr>
            <p:ph type="dt" sz="half" idx="10"/>
          </p:nvPr>
        </p:nvSpPr>
        <p:spPr/>
        <p:txBody>
          <a:bodyPr/>
          <a:lstStyle/>
          <a:p>
            <a:fld id="{35AB8907-1FCB-4506-AB1D-CC20D6D6A86B}" type="datetimeFigureOut">
              <a:rPr lang="en-US" smtClean="0"/>
              <a:t>4/1/2024</a:t>
            </a:fld>
            <a:endParaRPr lang="en-US"/>
          </a:p>
        </p:txBody>
      </p:sp>
      <p:sp>
        <p:nvSpPr>
          <p:cNvPr id="3" name="Footer Placeholder 2">
            <a:extLst>
              <a:ext uri="{FF2B5EF4-FFF2-40B4-BE49-F238E27FC236}">
                <a16:creationId xmlns:a16="http://schemas.microsoft.com/office/drawing/2014/main" id="{FD817268-082D-BAE2-90B1-021C1B3F4C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6EACB-A2DA-2845-FC95-6B5D2D7E1773}"/>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73077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631C-8CB4-38A0-DE06-B3E009F0B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3A606B-0EB6-0725-CC9B-4D093F8C7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898C16-74F5-A04C-1293-79AEB89D7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2CB885-A41D-E82B-AD75-3EB63CD5FDAC}"/>
              </a:ext>
            </a:extLst>
          </p:cNvPr>
          <p:cNvSpPr>
            <a:spLocks noGrp="1"/>
          </p:cNvSpPr>
          <p:nvPr>
            <p:ph type="dt" sz="half" idx="10"/>
          </p:nvPr>
        </p:nvSpPr>
        <p:spPr/>
        <p:txBody>
          <a:bodyPr/>
          <a:lstStyle/>
          <a:p>
            <a:fld id="{35AB8907-1FCB-4506-AB1D-CC20D6D6A86B}" type="datetimeFigureOut">
              <a:rPr lang="en-US" smtClean="0"/>
              <a:t>4/1/2024</a:t>
            </a:fld>
            <a:endParaRPr lang="en-US"/>
          </a:p>
        </p:txBody>
      </p:sp>
      <p:sp>
        <p:nvSpPr>
          <p:cNvPr id="6" name="Footer Placeholder 5">
            <a:extLst>
              <a:ext uri="{FF2B5EF4-FFF2-40B4-BE49-F238E27FC236}">
                <a16:creationId xmlns:a16="http://schemas.microsoft.com/office/drawing/2014/main" id="{A2678778-40C3-821F-D469-7FC737238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B4CEE-4BC6-6364-C3EA-5B6061910519}"/>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1773253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DA62-2E87-B200-DD03-53DD2B731D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54A03E-9C7E-5A0C-EC41-D88E19E0F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4CA9BE-5F98-A009-1034-F177D8DD1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B515F-1567-5FDB-628B-C40964CD8C02}"/>
              </a:ext>
            </a:extLst>
          </p:cNvPr>
          <p:cNvSpPr>
            <a:spLocks noGrp="1"/>
          </p:cNvSpPr>
          <p:nvPr>
            <p:ph type="dt" sz="half" idx="10"/>
          </p:nvPr>
        </p:nvSpPr>
        <p:spPr/>
        <p:txBody>
          <a:bodyPr/>
          <a:lstStyle/>
          <a:p>
            <a:fld id="{35AB8907-1FCB-4506-AB1D-CC20D6D6A86B}" type="datetimeFigureOut">
              <a:rPr lang="en-US" smtClean="0"/>
              <a:t>4/1/2024</a:t>
            </a:fld>
            <a:endParaRPr lang="en-US"/>
          </a:p>
        </p:txBody>
      </p:sp>
      <p:sp>
        <p:nvSpPr>
          <p:cNvPr id="6" name="Footer Placeholder 5">
            <a:extLst>
              <a:ext uri="{FF2B5EF4-FFF2-40B4-BE49-F238E27FC236}">
                <a16:creationId xmlns:a16="http://schemas.microsoft.com/office/drawing/2014/main" id="{A310EF73-9B1B-D284-77C9-2446BCA7D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C09480-22C6-E448-CFD8-4CE4674BE353}"/>
              </a:ext>
            </a:extLst>
          </p:cNvPr>
          <p:cNvSpPr>
            <a:spLocks noGrp="1"/>
          </p:cNvSpPr>
          <p:nvPr>
            <p:ph type="sldNum" sz="quarter" idx="12"/>
          </p:nvPr>
        </p:nvSpPr>
        <p:spPr/>
        <p:txBody>
          <a:bodyPr/>
          <a:lstStyle/>
          <a:p>
            <a:fld id="{E684FADC-A4A7-49E2-9A04-5D4F1A0DCBA9}" type="slidenum">
              <a:rPr lang="en-US" smtClean="0"/>
              <a:t>‹#›</a:t>
            </a:fld>
            <a:endParaRPr lang="en-US"/>
          </a:p>
        </p:txBody>
      </p:sp>
    </p:spTree>
    <p:extLst>
      <p:ext uri="{BB962C8B-B14F-4D97-AF65-F5344CB8AC3E}">
        <p14:creationId xmlns:p14="http://schemas.microsoft.com/office/powerpoint/2010/main" val="12844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487EB-8459-EA53-25B1-A19D1BEAD9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B46E2F-25A7-BD8B-D4B5-82C0DCDF64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B2388-4C9D-4814-D5F8-2482EBDCD7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AB8907-1FCB-4506-AB1D-CC20D6D6A86B}" type="datetimeFigureOut">
              <a:rPr lang="en-US" smtClean="0"/>
              <a:t>4/1/2024</a:t>
            </a:fld>
            <a:endParaRPr lang="en-US"/>
          </a:p>
        </p:txBody>
      </p:sp>
      <p:sp>
        <p:nvSpPr>
          <p:cNvPr id="5" name="Footer Placeholder 4">
            <a:extLst>
              <a:ext uri="{FF2B5EF4-FFF2-40B4-BE49-F238E27FC236}">
                <a16:creationId xmlns:a16="http://schemas.microsoft.com/office/drawing/2014/main" id="{B9C99ED2-9924-1DEF-15BD-7E43B0D40A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8BC8C88-14DF-06CA-2627-9522522994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84FADC-A4A7-49E2-9A04-5D4F1A0DCBA9}" type="slidenum">
              <a:rPr lang="en-US" smtClean="0"/>
              <a:t>‹#›</a:t>
            </a:fld>
            <a:endParaRPr lang="en-US"/>
          </a:p>
        </p:txBody>
      </p:sp>
    </p:spTree>
    <p:extLst>
      <p:ext uri="{BB962C8B-B14F-4D97-AF65-F5344CB8AC3E}">
        <p14:creationId xmlns:p14="http://schemas.microsoft.com/office/powerpoint/2010/main" val="2605072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34A6-3C56-F2D4-C56A-4F560B359DA4}"/>
              </a:ext>
            </a:extLst>
          </p:cNvPr>
          <p:cNvSpPr>
            <a:spLocks noGrp="1"/>
          </p:cNvSpPr>
          <p:nvPr>
            <p:ph type="ctrTitle"/>
          </p:nvPr>
        </p:nvSpPr>
        <p:spPr/>
        <p:txBody>
          <a:bodyPr>
            <a:normAutofit/>
          </a:bodyPr>
          <a:lstStyle/>
          <a:p>
            <a:r>
              <a:rPr lang="en-US" dirty="0"/>
              <a:t>Case Study 6:</a:t>
            </a:r>
          </a:p>
        </p:txBody>
      </p:sp>
      <p:sp>
        <p:nvSpPr>
          <p:cNvPr id="3" name="Subtitle 2">
            <a:extLst>
              <a:ext uri="{FF2B5EF4-FFF2-40B4-BE49-F238E27FC236}">
                <a16:creationId xmlns:a16="http://schemas.microsoft.com/office/drawing/2014/main" id="{DBA70AE4-4574-3F6B-4D8A-EAB2B8DE9445}"/>
              </a:ext>
            </a:extLst>
          </p:cNvPr>
          <p:cNvSpPr>
            <a:spLocks noGrp="1"/>
          </p:cNvSpPr>
          <p:nvPr>
            <p:ph type="subTitle" idx="1"/>
          </p:nvPr>
        </p:nvSpPr>
        <p:spPr/>
        <p:txBody>
          <a:bodyPr/>
          <a:lstStyle/>
          <a:p>
            <a:r>
              <a:rPr lang="en-US" dirty="0"/>
              <a:t>Matthew D. Cusack</a:t>
            </a:r>
          </a:p>
        </p:txBody>
      </p:sp>
    </p:spTree>
    <p:extLst>
      <p:ext uri="{BB962C8B-B14F-4D97-AF65-F5344CB8AC3E}">
        <p14:creationId xmlns:p14="http://schemas.microsoft.com/office/powerpoint/2010/main" val="1706132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B994C040-5B83-CCF5-4D86-6113DA092EDE}"/>
              </a:ext>
            </a:extLst>
          </p:cNvPr>
          <p:cNvSpPr>
            <a:spLocks noGrp="1"/>
          </p:cNvSpPr>
          <p:nvPr>
            <p:ph type="title"/>
          </p:nvPr>
        </p:nvSpPr>
        <p:spPr>
          <a:xfrm>
            <a:off x="1246824" y="643467"/>
            <a:ext cx="4772975" cy="1800526"/>
          </a:xfrm>
        </p:spPr>
        <p:txBody>
          <a:bodyPr>
            <a:normAutofit/>
          </a:bodyPr>
          <a:lstStyle/>
          <a:p>
            <a:r>
              <a:rPr lang="en-US" dirty="0"/>
              <a:t>Training the Model</a:t>
            </a:r>
          </a:p>
        </p:txBody>
      </p:sp>
      <p:sp>
        <p:nvSpPr>
          <p:cNvPr id="3" name="Content Placeholder 2">
            <a:extLst>
              <a:ext uri="{FF2B5EF4-FFF2-40B4-BE49-F238E27FC236}">
                <a16:creationId xmlns:a16="http://schemas.microsoft.com/office/drawing/2014/main" id="{72EA53D3-CCF3-E6B6-1108-3EE611DC3055}"/>
              </a:ext>
            </a:extLst>
          </p:cNvPr>
          <p:cNvSpPr>
            <a:spLocks noGrp="1"/>
          </p:cNvSpPr>
          <p:nvPr>
            <p:ph idx="1"/>
          </p:nvPr>
        </p:nvSpPr>
        <p:spPr>
          <a:xfrm>
            <a:off x="1246824" y="2623381"/>
            <a:ext cx="4772974" cy="3553581"/>
          </a:xfrm>
        </p:spPr>
        <p:txBody>
          <a:bodyPr>
            <a:normAutofit/>
          </a:bodyPr>
          <a:lstStyle/>
          <a:p>
            <a:r>
              <a:rPr lang="en-US" sz="1400" dirty="0"/>
              <a:t>After compiling the model, it is then fit on the </a:t>
            </a:r>
            <a:r>
              <a:rPr lang="en-US" sz="1400" dirty="0" err="1"/>
              <a:t>X_train</a:t>
            </a:r>
            <a:r>
              <a:rPr lang="en-US" sz="1400" dirty="0"/>
              <a:t> and </a:t>
            </a:r>
            <a:r>
              <a:rPr lang="en-US" sz="1400" dirty="0" err="1"/>
              <a:t>y_train</a:t>
            </a:r>
            <a:r>
              <a:rPr lang="en-US" sz="1400" dirty="0"/>
              <a:t> data aiming for the best accuracy.</a:t>
            </a:r>
          </a:p>
          <a:p>
            <a:r>
              <a:rPr lang="en-US" sz="1400" dirty="0"/>
              <a:t>The model is trained for a maximum of 50 epochs with a batch size of 32.</a:t>
            </a:r>
          </a:p>
          <a:p>
            <a:r>
              <a:rPr lang="en-US" sz="1400" dirty="0"/>
              <a:t>Early stopping</a:t>
            </a:r>
          </a:p>
          <a:p>
            <a:pPr lvl="1"/>
            <a:r>
              <a:rPr lang="en-US" sz="1400" dirty="0"/>
              <a:t>A patience of 3 is utilized to automatically stop training when the validation loss stops improving. </a:t>
            </a:r>
          </a:p>
          <a:p>
            <a:pPr lvl="1"/>
            <a:r>
              <a:rPr lang="en-US" sz="1400" dirty="0"/>
              <a:t>This ensures that the model does not overfit and generalizes well to unseen data. </a:t>
            </a:r>
          </a:p>
          <a:p>
            <a:pPr lvl="1"/>
            <a:r>
              <a:rPr lang="en-US" sz="1400" dirty="0"/>
              <a:t>Training stops if the validation loss does not improve for 3 consecutive epochs.</a:t>
            </a:r>
          </a:p>
          <a:p>
            <a:pPr lvl="1"/>
            <a:r>
              <a:rPr lang="en-US" sz="1400" dirty="0"/>
              <a:t>It can be seen in the graph that, in this case, training ends after 11 epochs.</a:t>
            </a:r>
          </a:p>
        </p:txBody>
      </p:sp>
      <p:pic>
        <p:nvPicPr>
          <p:cNvPr id="13" name="Picture 12">
            <a:extLst>
              <a:ext uri="{FF2B5EF4-FFF2-40B4-BE49-F238E27FC236}">
                <a16:creationId xmlns:a16="http://schemas.microsoft.com/office/drawing/2014/main" id="{626E6B6C-C884-4A80-04FA-0FC2C87A150D}"/>
              </a:ext>
            </a:extLst>
          </p:cNvPr>
          <p:cNvPicPr>
            <a:picLocks noChangeAspect="1"/>
          </p:cNvPicPr>
          <p:nvPr/>
        </p:nvPicPr>
        <p:blipFill rotWithShape="1">
          <a:blip r:embed="rId2"/>
          <a:srcRect b="69394"/>
          <a:stretch/>
        </p:blipFill>
        <p:spPr>
          <a:xfrm>
            <a:off x="6567738" y="1779298"/>
            <a:ext cx="5395733" cy="664695"/>
          </a:xfrm>
          <a:prstGeom prst="rect">
            <a:avLst/>
          </a:prstGeom>
        </p:spPr>
      </p:pic>
      <p:pic>
        <p:nvPicPr>
          <p:cNvPr id="15" name="Picture 14" descr="A graph with blue lines and a white background&#10;&#10;Description automatically generated">
            <a:extLst>
              <a:ext uri="{FF2B5EF4-FFF2-40B4-BE49-F238E27FC236}">
                <a16:creationId xmlns:a16="http://schemas.microsoft.com/office/drawing/2014/main" id="{0085494C-0AD6-C8A4-CA28-4DCE8A76C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923" y="2835018"/>
            <a:ext cx="4544122" cy="3408092"/>
          </a:xfrm>
          <a:prstGeom prst="rect">
            <a:avLst/>
          </a:prstGeom>
        </p:spPr>
      </p:pic>
    </p:spTree>
    <p:extLst>
      <p:ext uri="{BB962C8B-B14F-4D97-AF65-F5344CB8AC3E}">
        <p14:creationId xmlns:p14="http://schemas.microsoft.com/office/powerpoint/2010/main" val="927730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F0F4E97-E194-4493-885A-6C7C34A44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B1F0B4B-DECC-9AB1-ADDE-345C5A212FBE}"/>
              </a:ext>
            </a:extLst>
          </p:cNvPr>
          <p:cNvSpPr>
            <a:spLocks noGrp="1"/>
          </p:cNvSpPr>
          <p:nvPr>
            <p:ph type="title"/>
          </p:nvPr>
        </p:nvSpPr>
        <p:spPr>
          <a:xfrm>
            <a:off x="5526156" y="365125"/>
            <a:ext cx="5827643" cy="1511300"/>
          </a:xfrm>
        </p:spPr>
        <p:txBody>
          <a:bodyPr anchor="b">
            <a:normAutofit/>
          </a:bodyPr>
          <a:lstStyle/>
          <a:p>
            <a:r>
              <a:rPr lang="en-US" dirty="0"/>
              <a:t>Evaluating the Model</a:t>
            </a:r>
          </a:p>
        </p:txBody>
      </p:sp>
      <p:pic>
        <p:nvPicPr>
          <p:cNvPr id="7" name="Picture 6">
            <a:extLst>
              <a:ext uri="{FF2B5EF4-FFF2-40B4-BE49-F238E27FC236}">
                <a16:creationId xmlns:a16="http://schemas.microsoft.com/office/drawing/2014/main" id="{4F50B829-36AD-D898-AFBC-A20861F823ED}"/>
              </a:ext>
            </a:extLst>
          </p:cNvPr>
          <p:cNvPicPr>
            <a:picLocks noChangeAspect="1"/>
          </p:cNvPicPr>
          <p:nvPr/>
        </p:nvPicPr>
        <p:blipFill>
          <a:blip r:embed="rId2"/>
          <a:stretch>
            <a:fillRect/>
          </a:stretch>
        </p:blipFill>
        <p:spPr>
          <a:xfrm>
            <a:off x="740259" y="3625319"/>
            <a:ext cx="4045639" cy="2294836"/>
          </a:xfrm>
          <a:prstGeom prst="rect">
            <a:avLst/>
          </a:prstGeom>
        </p:spPr>
      </p:pic>
      <p:pic>
        <p:nvPicPr>
          <p:cNvPr id="6" name="Picture 5">
            <a:extLst>
              <a:ext uri="{FF2B5EF4-FFF2-40B4-BE49-F238E27FC236}">
                <a16:creationId xmlns:a16="http://schemas.microsoft.com/office/drawing/2014/main" id="{40D74D61-2A8C-48B6-81E8-FB8BFEB69A90}"/>
              </a:ext>
            </a:extLst>
          </p:cNvPr>
          <p:cNvPicPr>
            <a:picLocks noChangeAspect="1"/>
          </p:cNvPicPr>
          <p:nvPr/>
        </p:nvPicPr>
        <p:blipFill>
          <a:blip r:embed="rId3"/>
          <a:stretch>
            <a:fillRect/>
          </a:stretch>
        </p:blipFill>
        <p:spPr>
          <a:xfrm>
            <a:off x="603802" y="1120775"/>
            <a:ext cx="4318553" cy="2191665"/>
          </a:xfrm>
          <a:prstGeom prst="rect">
            <a:avLst/>
          </a:prstGeom>
        </p:spPr>
      </p:pic>
      <p:sp>
        <p:nvSpPr>
          <p:cNvPr id="3" name="Content Placeholder 2">
            <a:extLst>
              <a:ext uri="{FF2B5EF4-FFF2-40B4-BE49-F238E27FC236}">
                <a16:creationId xmlns:a16="http://schemas.microsoft.com/office/drawing/2014/main" id="{A8CC6302-4C34-DACE-5432-954256B1D6DF}"/>
              </a:ext>
            </a:extLst>
          </p:cNvPr>
          <p:cNvSpPr>
            <a:spLocks noGrp="1"/>
          </p:cNvSpPr>
          <p:nvPr>
            <p:ph idx="1"/>
          </p:nvPr>
        </p:nvSpPr>
        <p:spPr>
          <a:xfrm>
            <a:off x="5526156" y="2055813"/>
            <a:ext cx="5827644" cy="4121149"/>
          </a:xfrm>
        </p:spPr>
        <p:txBody>
          <a:bodyPr anchor="t">
            <a:normAutofit/>
          </a:bodyPr>
          <a:lstStyle/>
          <a:p>
            <a:r>
              <a:rPr lang="en-US" sz="2000" dirty="0"/>
              <a:t>Evaluation:</a:t>
            </a:r>
          </a:p>
          <a:p>
            <a:pPr lvl="1"/>
            <a:r>
              <a:rPr lang="en-US" sz="2000" dirty="0"/>
              <a:t>Once it is fit, it can be evaluated on the </a:t>
            </a:r>
            <a:r>
              <a:rPr lang="en-US" sz="2000" dirty="0" err="1"/>
              <a:t>X_test</a:t>
            </a:r>
            <a:r>
              <a:rPr lang="en-US" sz="2000" dirty="0"/>
              <a:t> and </a:t>
            </a:r>
            <a:r>
              <a:rPr lang="en-US" sz="2000" dirty="0" err="1"/>
              <a:t>y_test</a:t>
            </a:r>
            <a:r>
              <a:rPr lang="en-US" sz="2000" dirty="0"/>
              <a:t> data on whether the model can properly predict the value of the “# label” column.</a:t>
            </a:r>
          </a:p>
          <a:p>
            <a:pPr lvl="1"/>
            <a:r>
              <a:rPr lang="en-US" sz="2000" dirty="0"/>
              <a:t>The following scores were obtained from evaluating the model:</a:t>
            </a:r>
          </a:p>
          <a:p>
            <a:pPr lvl="2"/>
            <a:r>
              <a:rPr lang="en-US" dirty="0"/>
              <a:t>Accuracy: 82.34%</a:t>
            </a:r>
          </a:p>
          <a:p>
            <a:pPr lvl="2"/>
            <a:r>
              <a:rPr lang="en-US" dirty="0"/>
              <a:t>Test Loss: 0.3911</a:t>
            </a:r>
          </a:p>
          <a:p>
            <a:pPr lvl="2"/>
            <a:r>
              <a:rPr lang="en-US" dirty="0"/>
              <a:t>Precision: 76.18%</a:t>
            </a:r>
          </a:p>
          <a:p>
            <a:pPr lvl="2"/>
            <a:r>
              <a:rPr lang="en-US" dirty="0"/>
              <a:t>Recall: 94.15%</a:t>
            </a:r>
          </a:p>
          <a:p>
            <a:pPr marL="0" indent="0">
              <a:buNone/>
            </a:pPr>
            <a:endParaRPr lang="en-US" sz="2000" dirty="0"/>
          </a:p>
        </p:txBody>
      </p:sp>
    </p:spTree>
    <p:extLst>
      <p:ext uri="{BB962C8B-B14F-4D97-AF65-F5344CB8AC3E}">
        <p14:creationId xmlns:p14="http://schemas.microsoft.com/office/powerpoint/2010/main" val="2973360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D0D4-1789-74DC-9328-D64C32951870}"/>
              </a:ext>
            </a:extLst>
          </p:cNvPr>
          <p:cNvSpPr>
            <a:spLocks noGrp="1"/>
          </p:cNvSpPr>
          <p:nvPr>
            <p:ph type="title"/>
          </p:nvPr>
        </p:nvSpPr>
        <p:spPr/>
        <p:txBody>
          <a:bodyPr/>
          <a:lstStyle/>
          <a:p>
            <a:r>
              <a:rPr lang="en-US" dirty="0"/>
              <a:t>Discussion of Metrics</a:t>
            </a:r>
          </a:p>
        </p:txBody>
      </p:sp>
      <p:sp>
        <p:nvSpPr>
          <p:cNvPr id="3" name="Content Placeholder 2">
            <a:extLst>
              <a:ext uri="{FF2B5EF4-FFF2-40B4-BE49-F238E27FC236}">
                <a16:creationId xmlns:a16="http://schemas.microsoft.com/office/drawing/2014/main" id="{2212F73E-2C58-0FB1-8F2C-840147A6BADD}"/>
              </a:ext>
            </a:extLst>
          </p:cNvPr>
          <p:cNvSpPr>
            <a:spLocks noGrp="1"/>
          </p:cNvSpPr>
          <p:nvPr>
            <p:ph idx="1"/>
          </p:nvPr>
        </p:nvSpPr>
        <p:spPr/>
        <p:txBody>
          <a:bodyPr>
            <a:normAutofit fontScale="55000" lnSpcReduction="20000"/>
          </a:bodyPr>
          <a:lstStyle/>
          <a:p>
            <a:pPr marL="0" indent="0">
              <a:buNone/>
            </a:pPr>
            <a:r>
              <a:rPr lang="en-US" dirty="0"/>
              <a:t>Using these metrics, the following can be learned about the model:</a:t>
            </a:r>
          </a:p>
          <a:p>
            <a:r>
              <a:rPr lang="en-US" dirty="0"/>
              <a:t>Accuracy: 82.34 %</a:t>
            </a:r>
          </a:p>
          <a:p>
            <a:pPr lvl="1"/>
            <a:r>
              <a:rPr lang="en-US" dirty="0"/>
              <a:t>The overall correctness of the model's predictions on the test dataset.</a:t>
            </a:r>
          </a:p>
          <a:p>
            <a:pPr lvl="1"/>
            <a:r>
              <a:rPr lang="en-US" dirty="0"/>
              <a:t>Calculated as the ratio of the number of correct predictions to the total number of predictions made by the model</a:t>
            </a:r>
          </a:p>
          <a:p>
            <a:pPr lvl="1"/>
            <a:r>
              <a:rPr lang="en-US" dirty="0"/>
              <a:t>Around 82.34% of the predictions made by the model on the test data are correct.</a:t>
            </a:r>
          </a:p>
          <a:p>
            <a:r>
              <a:rPr lang="en-US" dirty="0"/>
              <a:t>Test Loss: 0.3911</a:t>
            </a:r>
          </a:p>
          <a:p>
            <a:pPr lvl="1"/>
            <a:r>
              <a:rPr lang="en-US" dirty="0"/>
              <a:t>Indicates the average loss (or error) incurred by the model's predictions on the test dataset.</a:t>
            </a:r>
          </a:p>
          <a:p>
            <a:pPr lvl="1"/>
            <a:r>
              <a:rPr lang="en-US" dirty="0"/>
              <a:t>The loss is typically calculated using ‘</a:t>
            </a:r>
            <a:r>
              <a:rPr lang="en-US" dirty="0" err="1"/>
              <a:t>binary_crossentropy</a:t>
            </a:r>
            <a:r>
              <a:rPr lang="en-US" dirty="0"/>
              <a:t>.’</a:t>
            </a:r>
          </a:p>
          <a:p>
            <a:pPr lvl="1"/>
            <a:r>
              <a:rPr lang="en-US" dirty="0"/>
              <a:t>On average, the model's predictions have a loss of about 0.3911.</a:t>
            </a:r>
          </a:p>
          <a:p>
            <a:r>
              <a:rPr lang="en-US" dirty="0"/>
              <a:t>Precision: 76.18 %</a:t>
            </a:r>
          </a:p>
          <a:p>
            <a:pPr lvl="1"/>
            <a:r>
              <a:rPr lang="en-US" dirty="0"/>
              <a:t>Ratio of true positive predictions to the total number of positive predictions made by the model. </a:t>
            </a:r>
          </a:p>
          <a:p>
            <a:pPr lvl="1"/>
            <a:r>
              <a:rPr lang="en-US" dirty="0"/>
              <a:t>It measures the accuracy of the positive predictions made by the model, indicating how reliable the model is when it predicts an instance as positive</a:t>
            </a:r>
          </a:p>
          <a:p>
            <a:pPr lvl="1"/>
            <a:r>
              <a:rPr lang="en-US" dirty="0"/>
              <a:t>Approximately 76.18% of the instances predicted as positive by the model are actually positive.</a:t>
            </a:r>
          </a:p>
          <a:p>
            <a:r>
              <a:rPr lang="en-US" dirty="0"/>
              <a:t>Recall: 94.15 %</a:t>
            </a:r>
          </a:p>
          <a:p>
            <a:pPr lvl="1"/>
            <a:r>
              <a:rPr lang="en-US" dirty="0"/>
              <a:t>Measures the proportion of actual positive instances that were correctly identified by the model.</a:t>
            </a:r>
          </a:p>
          <a:p>
            <a:pPr lvl="1"/>
            <a:r>
              <a:rPr lang="en-US" dirty="0"/>
              <a:t>It is the ratio of true positive predictions to the total number of actual positive instances in the dataset. </a:t>
            </a:r>
          </a:p>
          <a:p>
            <a:pPr lvl="1"/>
            <a:r>
              <a:rPr lang="en-US" dirty="0"/>
              <a:t>Around 94.15% of the actual positive instances in the dataset were correctly identified by the model.</a:t>
            </a:r>
          </a:p>
        </p:txBody>
      </p:sp>
    </p:spTree>
    <p:extLst>
      <p:ext uri="{BB962C8B-B14F-4D97-AF65-F5344CB8AC3E}">
        <p14:creationId xmlns:p14="http://schemas.microsoft.com/office/powerpoint/2010/main" val="2279212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F9C61F-02DE-1266-4A11-BCAF8F2DE59A}"/>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84DD69-61C6-E200-AF36-CB375C62CBF9}"/>
              </a:ext>
            </a:extLst>
          </p:cNvPr>
          <p:cNvSpPr>
            <a:spLocks noGrp="1"/>
          </p:cNvSpPr>
          <p:nvPr>
            <p:ph type="title"/>
          </p:nvPr>
        </p:nvSpPr>
        <p:spPr>
          <a:xfrm>
            <a:off x="1137034" y="609597"/>
            <a:ext cx="9392421" cy="1330841"/>
          </a:xfrm>
        </p:spPr>
        <p:txBody>
          <a:bodyPr>
            <a:normAutofit/>
          </a:bodyPr>
          <a:lstStyle/>
          <a:p>
            <a:r>
              <a:rPr lang="en-US"/>
              <a:t>Important Features of Model</a:t>
            </a:r>
          </a:p>
        </p:txBody>
      </p:sp>
      <p:sp>
        <p:nvSpPr>
          <p:cNvPr id="3" name="Content Placeholder 2">
            <a:extLst>
              <a:ext uri="{FF2B5EF4-FFF2-40B4-BE49-F238E27FC236}">
                <a16:creationId xmlns:a16="http://schemas.microsoft.com/office/drawing/2014/main" id="{959D07FE-2413-B261-9F02-6FA11AF053E9}"/>
              </a:ext>
            </a:extLst>
          </p:cNvPr>
          <p:cNvSpPr>
            <a:spLocks noGrp="1"/>
          </p:cNvSpPr>
          <p:nvPr>
            <p:ph idx="1"/>
          </p:nvPr>
        </p:nvSpPr>
        <p:spPr>
          <a:xfrm>
            <a:off x="1137034" y="2198362"/>
            <a:ext cx="4958966" cy="3917773"/>
          </a:xfrm>
        </p:spPr>
        <p:txBody>
          <a:bodyPr>
            <a:normAutofit/>
          </a:bodyPr>
          <a:lstStyle/>
          <a:p>
            <a:r>
              <a:rPr lang="en-US" sz="1700" dirty="0"/>
              <a:t>After scoring the model, it is important to know which features had the most weight in obtaining these values.</a:t>
            </a:r>
          </a:p>
          <a:p>
            <a:r>
              <a:rPr lang="en-US" sz="1700" dirty="0"/>
              <a:t>The weights will be obtained from the first layer of the model as this layer directly interacts with the input features.</a:t>
            </a:r>
          </a:p>
          <a:p>
            <a:r>
              <a:rPr lang="en-US" sz="1700" dirty="0"/>
              <a:t>The following features were deemed most important to the model using the accuracy metric as the scoring metric.</a:t>
            </a:r>
          </a:p>
          <a:p>
            <a:pPr lvl="1"/>
            <a:r>
              <a:rPr lang="en-US" sz="1700" dirty="0"/>
              <a:t>These features are among those that are ambiguous in their meaning.</a:t>
            </a:r>
          </a:p>
          <a:p>
            <a:pPr lvl="1"/>
            <a:r>
              <a:rPr lang="en-US" sz="1700" dirty="0"/>
              <a:t>These features should be the focus of further research for understanding superconductors.</a:t>
            </a:r>
          </a:p>
          <a:p>
            <a:endParaRPr lang="en-US" sz="1700" dirty="0"/>
          </a:p>
        </p:txBody>
      </p:sp>
      <p:pic>
        <p:nvPicPr>
          <p:cNvPr id="5" name="Picture 4" descr="A graph with blue bars&#10;&#10;Description automatically generated">
            <a:extLst>
              <a:ext uri="{FF2B5EF4-FFF2-40B4-BE49-F238E27FC236}">
                <a16:creationId xmlns:a16="http://schemas.microsoft.com/office/drawing/2014/main" id="{4DC11755-D866-C6E8-B364-5E3B3C293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9999" y="1940438"/>
            <a:ext cx="5776177" cy="3465705"/>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21732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6C4D-6D6E-1F75-BAE5-243660855C61}"/>
              </a:ext>
            </a:extLst>
          </p:cNvPr>
          <p:cNvSpPr>
            <a:spLocks noGrp="1"/>
          </p:cNvSpPr>
          <p:nvPr>
            <p:ph type="title"/>
          </p:nvPr>
        </p:nvSpPr>
        <p:spPr/>
        <p:txBody>
          <a:bodyPr/>
          <a:lstStyle/>
          <a:p>
            <a:r>
              <a:rPr lang="en-US" dirty="0"/>
              <a:t>The “Best” Model</a:t>
            </a:r>
          </a:p>
        </p:txBody>
      </p:sp>
      <p:sp>
        <p:nvSpPr>
          <p:cNvPr id="3" name="Content Placeholder 2">
            <a:extLst>
              <a:ext uri="{FF2B5EF4-FFF2-40B4-BE49-F238E27FC236}">
                <a16:creationId xmlns:a16="http://schemas.microsoft.com/office/drawing/2014/main" id="{83C0BAD9-454C-43B2-E0DE-AA1FC12CCE79}"/>
              </a:ext>
            </a:extLst>
          </p:cNvPr>
          <p:cNvSpPr>
            <a:spLocks noGrp="1"/>
          </p:cNvSpPr>
          <p:nvPr>
            <p:ph idx="1"/>
          </p:nvPr>
        </p:nvSpPr>
        <p:spPr/>
        <p:txBody>
          <a:bodyPr>
            <a:normAutofit/>
          </a:bodyPr>
          <a:lstStyle/>
          <a:p>
            <a:r>
              <a:rPr lang="en-US" dirty="0">
                <a:effectLst/>
                <a:latin typeface="Arial" panose="020B0604020202020204" pitchFamily="34" charset="0"/>
              </a:rPr>
              <a:t>The “Best” model in this case was determined to be </a:t>
            </a:r>
            <a:r>
              <a:rPr lang="en-US" dirty="0">
                <a:latin typeface="Arial" panose="020B0604020202020204" pitchFamily="34" charset="0"/>
              </a:rPr>
              <a:t>carefully crafted sequential neural net </a:t>
            </a:r>
            <a:r>
              <a:rPr lang="en-US" dirty="0">
                <a:effectLst/>
                <a:latin typeface="Arial" panose="020B0604020202020204" pitchFamily="34" charset="0"/>
              </a:rPr>
              <a:t>model.</a:t>
            </a:r>
          </a:p>
          <a:p>
            <a:r>
              <a:rPr lang="en-US" dirty="0">
                <a:effectLst/>
                <a:latin typeface="Arial" panose="020B0604020202020204" pitchFamily="34" charset="0"/>
              </a:rPr>
              <a:t>This model had good metrics.</a:t>
            </a:r>
          </a:p>
          <a:p>
            <a:pPr lvl="1"/>
            <a:r>
              <a:rPr lang="en-US" dirty="0">
                <a:latin typeface="Arial" panose="020B0604020202020204" pitchFamily="34" charset="0"/>
              </a:rPr>
              <a:t>These high values the model for the metrics of precision, accuracy and recall as well as the low test-loss value indicate the good competency of the model.</a:t>
            </a:r>
            <a:endParaRPr lang="en-US" dirty="0">
              <a:effectLst/>
              <a:latin typeface="Arial" panose="020B0604020202020204" pitchFamily="34" charset="0"/>
            </a:endParaRPr>
          </a:p>
          <a:p>
            <a:r>
              <a:rPr lang="en-US" dirty="0">
                <a:effectLst/>
                <a:latin typeface="Arial" panose="020B0604020202020204" pitchFamily="34" charset="0"/>
              </a:rPr>
              <a:t>Further understanding of this model could be obtained if the models were tested on holdout data.</a:t>
            </a:r>
          </a:p>
        </p:txBody>
      </p:sp>
    </p:spTree>
    <p:extLst>
      <p:ext uri="{BB962C8B-B14F-4D97-AF65-F5344CB8AC3E}">
        <p14:creationId xmlns:p14="http://schemas.microsoft.com/office/powerpoint/2010/main" val="67574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BECF-DFE8-4E9B-8EAE-BB3FB21B18F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CC68E26-3FC0-8024-0D00-6D943EF8414A}"/>
              </a:ext>
            </a:extLst>
          </p:cNvPr>
          <p:cNvSpPr>
            <a:spLocks noGrp="1"/>
          </p:cNvSpPr>
          <p:nvPr>
            <p:ph idx="1"/>
          </p:nvPr>
        </p:nvSpPr>
        <p:spPr/>
        <p:txBody>
          <a:bodyPr/>
          <a:lstStyle/>
          <a:p>
            <a:r>
              <a:rPr lang="en-US" dirty="0"/>
              <a:t>Chat GPT 3.5 was used for debugging and </a:t>
            </a:r>
            <a:r>
              <a:rPr lang="en-US"/>
              <a:t>model definitions.</a:t>
            </a:r>
            <a:endParaRPr lang="en-US" dirty="0"/>
          </a:p>
          <a:p>
            <a:r>
              <a:rPr lang="en-US" dirty="0"/>
              <a:t>Code attached in Cusack_Matthew_CS6noGS.py file.</a:t>
            </a:r>
          </a:p>
          <a:p>
            <a:r>
              <a:rPr lang="en-US" dirty="0"/>
              <a:t>Alternative code with attempts at grid search across multiple parameters attached in Cusack_Matthew_CS6GS.py file.</a:t>
            </a:r>
          </a:p>
          <a:p>
            <a:endParaRPr lang="en-US" dirty="0"/>
          </a:p>
        </p:txBody>
      </p:sp>
    </p:spTree>
    <p:extLst>
      <p:ext uri="{BB962C8B-B14F-4D97-AF65-F5344CB8AC3E}">
        <p14:creationId xmlns:p14="http://schemas.microsoft.com/office/powerpoint/2010/main" val="309642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2100-684D-56CC-27A1-FFA796234858}"/>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071B7DEF-803C-8A93-6A71-72DD8A49274D}"/>
              </a:ext>
            </a:extLst>
          </p:cNvPr>
          <p:cNvSpPr>
            <a:spLocks noGrp="1"/>
          </p:cNvSpPr>
          <p:nvPr>
            <p:ph idx="1"/>
          </p:nvPr>
        </p:nvSpPr>
        <p:spPr/>
        <p:txBody>
          <a:bodyPr/>
          <a:lstStyle/>
          <a:p>
            <a:r>
              <a:rPr lang="en-US" dirty="0"/>
              <a:t>The Problem:</a:t>
            </a:r>
          </a:p>
          <a:p>
            <a:pPr lvl="1"/>
            <a:r>
              <a:rPr lang="en-US" dirty="0"/>
              <a:t>The client from the superconductors is once again requesting our aid.</a:t>
            </a:r>
          </a:p>
          <a:p>
            <a:pPr lvl="1"/>
            <a:r>
              <a:rPr lang="en-US" dirty="0"/>
              <a:t>They've come to us with a pretty advanced data set on some complex science. What they're asking us to do is take their data, and run it, and try to predict the existence of a new particle. </a:t>
            </a:r>
          </a:p>
          <a:p>
            <a:r>
              <a:rPr lang="en-US" dirty="0"/>
              <a:t>The Solution:</a:t>
            </a:r>
          </a:p>
          <a:p>
            <a:pPr lvl="1"/>
            <a:r>
              <a:rPr lang="en-US" dirty="0"/>
              <a:t>Build a dense neural network to accurately detect the particle.</a:t>
            </a:r>
          </a:p>
          <a:p>
            <a:pPr lvl="1"/>
            <a:r>
              <a:rPr lang="en-US" dirty="0"/>
              <a:t>The goal is to maximize the accuracy of the model.</a:t>
            </a:r>
          </a:p>
        </p:txBody>
      </p:sp>
    </p:spTree>
    <p:extLst>
      <p:ext uri="{BB962C8B-B14F-4D97-AF65-F5344CB8AC3E}">
        <p14:creationId xmlns:p14="http://schemas.microsoft.com/office/powerpoint/2010/main" val="169603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6D70-F17B-A320-B58D-A23A607555BD}"/>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F819E0FE-689E-3655-D457-3F979B3F8BD2}"/>
              </a:ext>
            </a:extLst>
          </p:cNvPr>
          <p:cNvSpPr>
            <a:spLocks noGrp="1"/>
          </p:cNvSpPr>
          <p:nvPr>
            <p:ph idx="1"/>
          </p:nvPr>
        </p:nvSpPr>
        <p:spPr/>
        <p:txBody>
          <a:bodyPr>
            <a:normAutofit/>
          </a:bodyPr>
          <a:lstStyle/>
          <a:p>
            <a:r>
              <a:rPr lang="en-US" dirty="0">
                <a:effectLst/>
                <a:latin typeface="Arial" panose="020B0604020202020204" pitchFamily="34" charset="0"/>
              </a:rPr>
              <a:t>‘all_train.csv’</a:t>
            </a:r>
          </a:p>
          <a:p>
            <a:pPr lvl="1"/>
            <a:r>
              <a:rPr lang="en-US" dirty="0">
                <a:effectLst/>
                <a:latin typeface="Arial" panose="020B0604020202020204" pitchFamily="34" charset="0"/>
              </a:rPr>
              <a:t>Rows/Observations: 7,000,000</a:t>
            </a:r>
          </a:p>
          <a:p>
            <a:pPr lvl="1"/>
            <a:r>
              <a:rPr lang="en-US" dirty="0">
                <a:latin typeface="Arial" panose="020B0604020202020204" pitchFamily="34" charset="0"/>
              </a:rPr>
              <a:t>Columns/Features: 29</a:t>
            </a:r>
          </a:p>
          <a:p>
            <a:pPr lvl="2"/>
            <a:r>
              <a:rPr lang="en-US" dirty="0">
                <a:effectLst/>
                <a:latin typeface="Arial" panose="020B0604020202020204" pitchFamily="34" charset="0"/>
              </a:rPr>
              <a:t># label: (1/0)</a:t>
            </a:r>
          </a:p>
          <a:p>
            <a:pPr lvl="2"/>
            <a:r>
              <a:rPr lang="en-US" dirty="0">
                <a:latin typeface="Arial" panose="020B0604020202020204" pitchFamily="34" charset="0"/>
              </a:rPr>
              <a:t>mass: mass of particle</a:t>
            </a:r>
          </a:p>
          <a:p>
            <a:pPr lvl="2"/>
            <a:r>
              <a:rPr lang="en-US" dirty="0">
                <a:effectLst/>
                <a:latin typeface="Arial" panose="020B0604020202020204" pitchFamily="34" charset="0"/>
              </a:rPr>
              <a:t>f0-f27: features 0-27</a:t>
            </a:r>
          </a:p>
        </p:txBody>
      </p:sp>
      <p:pic>
        <p:nvPicPr>
          <p:cNvPr id="5" name="Picture 4">
            <a:extLst>
              <a:ext uri="{FF2B5EF4-FFF2-40B4-BE49-F238E27FC236}">
                <a16:creationId xmlns:a16="http://schemas.microsoft.com/office/drawing/2014/main" id="{5D8B5EF4-24FD-FB45-907D-D2B343E38CA2}"/>
              </a:ext>
            </a:extLst>
          </p:cNvPr>
          <p:cNvPicPr>
            <a:picLocks noChangeAspect="1"/>
          </p:cNvPicPr>
          <p:nvPr/>
        </p:nvPicPr>
        <p:blipFill>
          <a:blip r:embed="rId2"/>
          <a:stretch>
            <a:fillRect/>
          </a:stretch>
        </p:blipFill>
        <p:spPr>
          <a:xfrm>
            <a:off x="6902883" y="886657"/>
            <a:ext cx="3829584" cy="3962953"/>
          </a:xfrm>
          <a:prstGeom prst="rect">
            <a:avLst/>
          </a:prstGeom>
        </p:spPr>
      </p:pic>
    </p:spTree>
    <p:extLst>
      <p:ext uri="{BB962C8B-B14F-4D97-AF65-F5344CB8AC3E}">
        <p14:creationId xmlns:p14="http://schemas.microsoft.com/office/powerpoint/2010/main" val="87165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2570-FAC6-039F-FA49-E89D357F93F2}"/>
              </a:ext>
            </a:extLst>
          </p:cNvPr>
          <p:cNvSpPr>
            <a:spLocks noGrp="1"/>
          </p:cNvSpPr>
          <p:nvPr>
            <p:ph type="title"/>
          </p:nvPr>
        </p:nvSpPr>
        <p:spPr/>
        <p:txBody>
          <a:bodyPr/>
          <a:lstStyle/>
          <a:p>
            <a:r>
              <a:rPr lang="en-US" dirty="0"/>
              <a:t>The Model: Dense Neural Network</a:t>
            </a:r>
          </a:p>
        </p:txBody>
      </p:sp>
      <p:sp>
        <p:nvSpPr>
          <p:cNvPr id="3" name="Content Placeholder 2">
            <a:extLst>
              <a:ext uri="{FF2B5EF4-FFF2-40B4-BE49-F238E27FC236}">
                <a16:creationId xmlns:a16="http://schemas.microsoft.com/office/drawing/2014/main" id="{C86E4C42-D2ED-4EE2-1551-B89ACCE0F9CF}"/>
              </a:ext>
            </a:extLst>
          </p:cNvPr>
          <p:cNvSpPr>
            <a:spLocks noGrp="1"/>
          </p:cNvSpPr>
          <p:nvPr>
            <p:ph idx="1"/>
          </p:nvPr>
        </p:nvSpPr>
        <p:spPr/>
        <p:txBody>
          <a:bodyPr>
            <a:normAutofit fontScale="55000" lnSpcReduction="20000"/>
          </a:bodyPr>
          <a:lstStyle/>
          <a:p>
            <a:pPr marL="0" indent="0">
              <a:buNone/>
            </a:pPr>
            <a:r>
              <a:rPr lang="en-US" b="1" dirty="0"/>
              <a:t>Architecture</a:t>
            </a:r>
            <a:r>
              <a:rPr lang="en-US" dirty="0"/>
              <a:t>:</a:t>
            </a:r>
          </a:p>
          <a:p>
            <a:r>
              <a:rPr lang="en-US" dirty="0"/>
              <a:t>Dense neural networks consist of layers of neurons arranged in a sequence, with each layer fully connected to the next.</a:t>
            </a:r>
          </a:p>
          <a:p>
            <a:r>
              <a:rPr lang="en-US" dirty="0"/>
              <a:t>There are typically three types of layers: input layer, hidden layers, and output layer.</a:t>
            </a:r>
          </a:p>
          <a:p>
            <a:pPr marL="0" indent="0">
              <a:buNone/>
            </a:pPr>
            <a:r>
              <a:rPr lang="en-US" b="1" dirty="0"/>
              <a:t>Input Layer</a:t>
            </a:r>
            <a:r>
              <a:rPr lang="en-US" dirty="0"/>
              <a:t>:</a:t>
            </a:r>
          </a:p>
          <a:p>
            <a:r>
              <a:rPr lang="en-US" dirty="0"/>
              <a:t>The input layer receives the raw input data or features and passes them on to the subsequent layers.</a:t>
            </a:r>
          </a:p>
          <a:p>
            <a:pPr marL="0" indent="0">
              <a:buNone/>
            </a:pPr>
            <a:r>
              <a:rPr lang="en-US" b="1" dirty="0"/>
              <a:t>Hidden Layers</a:t>
            </a:r>
            <a:r>
              <a:rPr lang="en-US" dirty="0"/>
              <a:t>:</a:t>
            </a:r>
          </a:p>
          <a:p>
            <a:r>
              <a:rPr lang="en-US" dirty="0"/>
              <a:t>Hidden layers perform transformations on the input data through weighted sums and activation functions.</a:t>
            </a:r>
          </a:p>
          <a:p>
            <a:r>
              <a:rPr lang="en-US" dirty="0"/>
              <a:t>Each neuron in a hidden layer receives input from all neurons in the previous layer and passes its output to all neurons in the next layer.</a:t>
            </a:r>
          </a:p>
          <a:p>
            <a:pPr marL="0" indent="0">
              <a:buNone/>
            </a:pPr>
            <a:r>
              <a:rPr lang="en-US" b="1" dirty="0"/>
              <a:t>Output Layer</a:t>
            </a:r>
            <a:r>
              <a:rPr lang="en-US" dirty="0"/>
              <a:t>:</a:t>
            </a:r>
          </a:p>
          <a:p>
            <a:r>
              <a:rPr lang="en-US" dirty="0"/>
              <a:t>The output layer produces the final output of the network, such as class probabilities in classification tasks or numerical predictions in regression tasks.</a:t>
            </a:r>
          </a:p>
          <a:p>
            <a:r>
              <a:rPr lang="en-US" dirty="0"/>
              <a:t>The number of neurons in the output layer depends on the nature of the problem. For example, in binary classification, there might be one neuron for each class with a sigmoid activation function, while in multi-class classification, there could be multiple neurons with </a:t>
            </a:r>
            <a:r>
              <a:rPr lang="en-US" dirty="0" err="1"/>
              <a:t>softmax</a:t>
            </a:r>
            <a:r>
              <a:rPr lang="en-US" dirty="0"/>
              <a:t> activation.</a:t>
            </a:r>
          </a:p>
        </p:txBody>
      </p:sp>
    </p:spTree>
    <p:extLst>
      <p:ext uri="{BB962C8B-B14F-4D97-AF65-F5344CB8AC3E}">
        <p14:creationId xmlns:p14="http://schemas.microsoft.com/office/powerpoint/2010/main" val="239749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AD4F-1018-9BB0-DD0E-E519AEAC3401}"/>
              </a:ext>
            </a:extLst>
          </p:cNvPr>
          <p:cNvSpPr>
            <a:spLocks noGrp="1"/>
          </p:cNvSpPr>
          <p:nvPr>
            <p:ph type="title"/>
          </p:nvPr>
        </p:nvSpPr>
        <p:spPr/>
        <p:txBody>
          <a:bodyPr/>
          <a:lstStyle/>
          <a:p>
            <a:r>
              <a:rPr lang="en-US" dirty="0"/>
              <a:t>The Model: Dense Neural Network (cont.)</a:t>
            </a:r>
          </a:p>
        </p:txBody>
      </p:sp>
      <p:sp>
        <p:nvSpPr>
          <p:cNvPr id="3" name="Content Placeholder 2">
            <a:extLst>
              <a:ext uri="{FF2B5EF4-FFF2-40B4-BE49-F238E27FC236}">
                <a16:creationId xmlns:a16="http://schemas.microsoft.com/office/drawing/2014/main" id="{4E8DFB91-FA21-DC09-03DA-A7D07A9F42D2}"/>
              </a:ext>
            </a:extLst>
          </p:cNvPr>
          <p:cNvSpPr>
            <a:spLocks noGrp="1"/>
          </p:cNvSpPr>
          <p:nvPr>
            <p:ph idx="1"/>
          </p:nvPr>
        </p:nvSpPr>
        <p:spPr/>
        <p:txBody>
          <a:bodyPr>
            <a:normAutofit fontScale="62500" lnSpcReduction="20000"/>
          </a:bodyPr>
          <a:lstStyle/>
          <a:p>
            <a:pPr marL="0" indent="0">
              <a:buNone/>
            </a:pPr>
            <a:r>
              <a:rPr lang="en-US" b="1" dirty="0"/>
              <a:t>Activation Function</a:t>
            </a:r>
            <a:r>
              <a:rPr lang="en-US" dirty="0"/>
              <a:t>:</a:t>
            </a:r>
          </a:p>
          <a:p>
            <a:r>
              <a:rPr lang="en-US" dirty="0"/>
              <a:t>Each neuron typically applies an activation function to the weighted sum of its inputs to introduce non-linearity into the network.</a:t>
            </a:r>
          </a:p>
          <a:p>
            <a:r>
              <a:rPr lang="en-US" dirty="0"/>
              <a:t>Common activation functions include </a:t>
            </a:r>
            <a:r>
              <a:rPr lang="en-US" dirty="0" err="1"/>
              <a:t>ReLU</a:t>
            </a:r>
            <a:r>
              <a:rPr lang="en-US" dirty="0"/>
              <a:t> (Rectified Linear Unit), sigmoid, tanh, and </a:t>
            </a:r>
            <a:r>
              <a:rPr lang="en-US" dirty="0" err="1"/>
              <a:t>softmax</a:t>
            </a:r>
            <a:r>
              <a:rPr lang="en-US" dirty="0"/>
              <a:t>.</a:t>
            </a:r>
          </a:p>
          <a:p>
            <a:pPr marL="0" indent="0">
              <a:buNone/>
            </a:pPr>
            <a:r>
              <a:rPr lang="en-US" b="1" dirty="0"/>
              <a:t>Training</a:t>
            </a:r>
            <a:r>
              <a:rPr lang="en-US" dirty="0"/>
              <a:t>:</a:t>
            </a:r>
          </a:p>
          <a:p>
            <a:r>
              <a:rPr lang="en-US" dirty="0"/>
              <a:t>Dense neural networks are trained using optimization algorithms such as gradient descent and its variants.</a:t>
            </a:r>
          </a:p>
          <a:p>
            <a:r>
              <a:rPr lang="en-US" dirty="0"/>
              <a:t>During training, the network adjusts the weights and biases of the connections between neurons to minimize a chosen loss function, which measures the difference between predicted and actual outputs.</a:t>
            </a:r>
          </a:p>
          <a:p>
            <a:pPr marL="0" indent="0">
              <a:buNone/>
            </a:pPr>
            <a:r>
              <a:rPr lang="en-US" b="1" dirty="0"/>
              <a:t>Applications</a:t>
            </a:r>
            <a:r>
              <a:rPr lang="en-US" dirty="0"/>
              <a:t>:</a:t>
            </a:r>
          </a:p>
          <a:p>
            <a:r>
              <a:rPr lang="en-US" dirty="0"/>
              <a:t>Dense neural networks are used in a wide range of applications, including image classification, natural language processing, speech recognition, and financial forecasting.</a:t>
            </a:r>
          </a:p>
          <a:p>
            <a:r>
              <a:rPr lang="en-US" dirty="0"/>
              <a:t>They are effective for tasks where there are complex patterns or relationships in the data that need to be learned from examples.</a:t>
            </a:r>
          </a:p>
          <a:p>
            <a:pPr marL="0" indent="0">
              <a:buNone/>
            </a:pPr>
            <a:endParaRPr lang="en-US" dirty="0"/>
          </a:p>
        </p:txBody>
      </p:sp>
    </p:spTree>
    <p:extLst>
      <p:ext uri="{BB962C8B-B14F-4D97-AF65-F5344CB8AC3E}">
        <p14:creationId xmlns:p14="http://schemas.microsoft.com/office/powerpoint/2010/main" val="1304170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6A0C-F028-2623-8FB8-70D46C6D9E5F}"/>
              </a:ext>
            </a:extLst>
          </p:cNvPr>
          <p:cNvSpPr>
            <a:spLocks noGrp="1"/>
          </p:cNvSpPr>
          <p:nvPr>
            <p:ph type="title"/>
          </p:nvPr>
        </p:nvSpPr>
        <p:spPr/>
        <p:txBody>
          <a:bodyPr/>
          <a:lstStyle/>
          <a:p>
            <a:r>
              <a:rPr lang="en-US" dirty="0"/>
              <a:t>The Model: A Sequential Model</a:t>
            </a:r>
          </a:p>
        </p:txBody>
      </p:sp>
      <p:sp>
        <p:nvSpPr>
          <p:cNvPr id="3" name="Content Placeholder 2">
            <a:extLst>
              <a:ext uri="{FF2B5EF4-FFF2-40B4-BE49-F238E27FC236}">
                <a16:creationId xmlns:a16="http://schemas.microsoft.com/office/drawing/2014/main" id="{74025988-B808-4FD7-A7B9-AE4D12FE1A2D}"/>
              </a:ext>
            </a:extLst>
          </p:cNvPr>
          <p:cNvSpPr>
            <a:spLocks noGrp="1"/>
          </p:cNvSpPr>
          <p:nvPr>
            <p:ph idx="1"/>
          </p:nvPr>
        </p:nvSpPr>
        <p:spPr/>
        <p:txBody>
          <a:bodyPr>
            <a:normAutofit fontScale="92500" lnSpcReduction="10000"/>
          </a:bodyPr>
          <a:lstStyle/>
          <a:p>
            <a:r>
              <a:rPr lang="en-US" dirty="0"/>
              <a:t>A Sequential model in neural networks is a linear stack of layers where each layer has exactly one input tensor and one output tensor.</a:t>
            </a:r>
          </a:p>
          <a:p>
            <a:r>
              <a:rPr lang="en-US" dirty="0"/>
              <a:t>It is called "sequential" because the layers are added sequentially, one after the other.</a:t>
            </a:r>
          </a:p>
          <a:p>
            <a:r>
              <a:rPr lang="en-US" dirty="0"/>
              <a:t>It's the simplest type of model in </a:t>
            </a:r>
            <a:r>
              <a:rPr lang="en-US" dirty="0" err="1"/>
              <a:t>Keras</a:t>
            </a:r>
            <a:r>
              <a:rPr lang="en-US" dirty="0"/>
              <a:t>, making it easy to create and understand.</a:t>
            </a:r>
          </a:p>
          <a:p>
            <a:r>
              <a:rPr lang="en-US" dirty="0"/>
              <a:t>Sequential models are suitable for building feedforward neural networks where the data flows from the input layer through the hidden layers to the output layer without any feedback connections or loops.</a:t>
            </a:r>
          </a:p>
          <a:p>
            <a:r>
              <a:rPr lang="en-US" dirty="0"/>
              <a:t>Sequential models are often used for tasks such as classification and regression.</a:t>
            </a:r>
          </a:p>
        </p:txBody>
      </p:sp>
    </p:spTree>
    <p:extLst>
      <p:ext uri="{BB962C8B-B14F-4D97-AF65-F5344CB8AC3E}">
        <p14:creationId xmlns:p14="http://schemas.microsoft.com/office/powerpoint/2010/main" val="194570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D4CD9F44-EB01-EBAD-431B-BB16A0479859}"/>
              </a:ext>
            </a:extLst>
          </p:cNvPr>
          <p:cNvSpPr>
            <a:spLocks noGrp="1"/>
          </p:cNvSpPr>
          <p:nvPr>
            <p:ph type="title"/>
          </p:nvPr>
        </p:nvSpPr>
        <p:spPr>
          <a:xfrm>
            <a:off x="838201" y="643467"/>
            <a:ext cx="3888526" cy="1800526"/>
          </a:xfrm>
        </p:spPr>
        <p:txBody>
          <a:bodyPr>
            <a:normAutofit/>
          </a:bodyPr>
          <a:lstStyle/>
          <a:p>
            <a:r>
              <a:rPr lang="en-US" sz="4100" b="1"/>
              <a:t>Methods: </a:t>
            </a:r>
            <a:r>
              <a:rPr lang="en-US" sz="4100"/>
              <a:t>Preparing the Data</a:t>
            </a:r>
          </a:p>
        </p:txBody>
      </p:sp>
      <p:sp>
        <p:nvSpPr>
          <p:cNvPr id="3" name="Content Placeholder 2">
            <a:extLst>
              <a:ext uri="{FF2B5EF4-FFF2-40B4-BE49-F238E27FC236}">
                <a16:creationId xmlns:a16="http://schemas.microsoft.com/office/drawing/2014/main" id="{E9500842-A6E2-CD65-32BE-3BA9D9050ACF}"/>
              </a:ext>
            </a:extLst>
          </p:cNvPr>
          <p:cNvSpPr>
            <a:spLocks noGrp="1"/>
          </p:cNvSpPr>
          <p:nvPr>
            <p:ph idx="1"/>
          </p:nvPr>
        </p:nvSpPr>
        <p:spPr>
          <a:xfrm>
            <a:off x="838201" y="2623381"/>
            <a:ext cx="3888528" cy="3553581"/>
          </a:xfrm>
        </p:spPr>
        <p:txBody>
          <a:bodyPr>
            <a:normAutofit/>
          </a:bodyPr>
          <a:lstStyle/>
          <a:p>
            <a:r>
              <a:rPr lang="en-US" sz="1300" dirty="0"/>
              <a:t>As the file is very large, the .</a:t>
            </a:r>
            <a:r>
              <a:rPr lang="en-US" sz="1300" dirty="0" err="1"/>
              <a:t>gz</a:t>
            </a:r>
            <a:r>
              <a:rPr lang="en-US" sz="1300" dirty="0"/>
              <a:t> file of the data is first “peeked into” to get a glimpse of what the data will be looking like.</a:t>
            </a:r>
          </a:p>
          <a:p>
            <a:r>
              <a:rPr lang="en-US" sz="1300" dirty="0"/>
              <a:t>After this .</a:t>
            </a:r>
            <a:r>
              <a:rPr lang="en-US" sz="1300" dirty="0" err="1"/>
              <a:t>gz</a:t>
            </a:r>
            <a:r>
              <a:rPr lang="en-US" sz="1300" dirty="0"/>
              <a:t> file is read into using </a:t>
            </a:r>
            <a:r>
              <a:rPr lang="en-US" sz="1300" dirty="0" err="1"/>
              <a:t>gzip</a:t>
            </a:r>
            <a:r>
              <a:rPr lang="en-US" sz="1300" dirty="0"/>
              <a:t> and the .csv contained within is then read by the </a:t>
            </a:r>
            <a:r>
              <a:rPr lang="en-US" sz="1300" dirty="0" err="1"/>
              <a:t>read_csv</a:t>
            </a:r>
            <a:r>
              <a:rPr lang="en-US" sz="1300" dirty="0"/>
              <a:t> function.</a:t>
            </a:r>
          </a:p>
          <a:p>
            <a:r>
              <a:rPr lang="en-US" sz="1300" dirty="0"/>
              <a:t>After reading in the data from the “.csv” file provided, the target column is separated from the rest of the columns.</a:t>
            </a:r>
          </a:p>
          <a:p>
            <a:pPr lvl="1"/>
            <a:r>
              <a:rPr lang="en-US" sz="1300" dirty="0"/>
              <a:t>The “# label” column is the target feature that the models will try to predict.</a:t>
            </a:r>
          </a:p>
          <a:p>
            <a:pPr lvl="1"/>
            <a:r>
              <a:rPr lang="en-US" sz="1300" dirty="0"/>
              <a:t>This feature is representative binary value of either 1 or 0.</a:t>
            </a:r>
          </a:p>
          <a:p>
            <a:r>
              <a:rPr lang="en-US" sz="1300" dirty="0"/>
              <a:t>After the target is properly separated the data will be split into the training and testing sets.</a:t>
            </a:r>
          </a:p>
          <a:p>
            <a:pPr lvl="1"/>
            <a:endParaRPr lang="en-US" sz="1300" dirty="0"/>
          </a:p>
        </p:txBody>
      </p:sp>
      <p:pic>
        <p:nvPicPr>
          <p:cNvPr id="5" name="Picture 4">
            <a:extLst>
              <a:ext uri="{FF2B5EF4-FFF2-40B4-BE49-F238E27FC236}">
                <a16:creationId xmlns:a16="http://schemas.microsoft.com/office/drawing/2014/main" id="{3057A0C0-569C-AEAE-19F0-3460D0EF1F6A}"/>
              </a:ext>
            </a:extLst>
          </p:cNvPr>
          <p:cNvPicPr>
            <a:picLocks noChangeAspect="1"/>
          </p:cNvPicPr>
          <p:nvPr/>
        </p:nvPicPr>
        <p:blipFill>
          <a:blip r:embed="rId2"/>
          <a:stretch>
            <a:fillRect/>
          </a:stretch>
        </p:blipFill>
        <p:spPr>
          <a:xfrm>
            <a:off x="5772693" y="691616"/>
            <a:ext cx="5373524" cy="3197246"/>
          </a:xfrm>
          <a:prstGeom prst="rect">
            <a:avLst/>
          </a:prstGeom>
        </p:spPr>
      </p:pic>
      <p:pic>
        <p:nvPicPr>
          <p:cNvPr id="7" name="Picture 6">
            <a:extLst>
              <a:ext uri="{FF2B5EF4-FFF2-40B4-BE49-F238E27FC236}">
                <a16:creationId xmlns:a16="http://schemas.microsoft.com/office/drawing/2014/main" id="{624373E6-F9C1-73BB-F99D-973A06AC0EC2}"/>
              </a:ext>
            </a:extLst>
          </p:cNvPr>
          <p:cNvPicPr>
            <a:picLocks noChangeAspect="1"/>
          </p:cNvPicPr>
          <p:nvPr/>
        </p:nvPicPr>
        <p:blipFill>
          <a:blip r:embed="rId3"/>
          <a:stretch>
            <a:fillRect/>
          </a:stretch>
        </p:blipFill>
        <p:spPr>
          <a:xfrm>
            <a:off x="5322850" y="4246881"/>
            <a:ext cx="6225683" cy="996108"/>
          </a:xfrm>
          <a:prstGeom prst="rect">
            <a:avLst/>
          </a:prstGeom>
        </p:spPr>
      </p:pic>
    </p:spTree>
    <p:extLst>
      <p:ext uri="{BB962C8B-B14F-4D97-AF65-F5344CB8AC3E}">
        <p14:creationId xmlns:p14="http://schemas.microsoft.com/office/powerpoint/2010/main" val="267957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2E43F5-7A25-0631-D7CD-E9E122DC0A61}"/>
              </a:ext>
            </a:extLst>
          </p:cNvPr>
          <p:cNvSpPr>
            <a:spLocks noGrp="1"/>
          </p:cNvSpPr>
          <p:nvPr>
            <p:ph type="title"/>
          </p:nvPr>
        </p:nvSpPr>
        <p:spPr>
          <a:xfrm>
            <a:off x="1137034" y="609597"/>
            <a:ext cx="9392421" cy="1330841"/>
          </a:xfrm>
        </p:spPr>
        <p:txBody>
          <a:bodyPr>
            <a:normAutofit/>
          </a:bodyPr>
          <a:lstStyle/>
          <a:p>
            <a:r>
              <a:rPr lang="en-US" dirty="0"/>
              <a:t>Creating the Model</a:t>
            </a:r>
          </a:p>
        </p:txBody>
      </p:sp>
      <p:sp>
        <p:nvSpPr>
          <p:cNvPr id="3" name="Content Placeholder 2">
            <a:extLst>
              <a:ext uri="{FF2B5EF4-FFF2-40B4-BE49-F238E27FC236}">
                <a16:creationId xmlns:a16="http://schemas.microsoft.com/office/drawing/2014/main" id="{31F115A6-FB11-169B-52DD-E58B38F41BAE}"/>
              </a:ext>
            </a:extLst>
          </p:cNvPr>
          <p:cNvSpPr>
            <a:spLocks noGrp="1"/>
          </p:cNvSpPr>
          <p:nvPr>
            <p:ph idx="1"/>
          </p:nvPr>
        </p:nvSpPr>
        <p:spPr>
          <a:xfrm>
            <a:off x="1137034" y="2182864"/>
            <a:ext cx="4958966" cy="3917773"/>
          </a:xfrm>
        </p:spPr>
        <p:txBody>
          <a:bodyPr>
            <a:normAutofit fontScale="85000" lnSpcReduction="10000"/>
          </a:bodyPr>
          <a:lstStyle/>
          <a:p>
            <a:pPr marL="0" indent="0">
              <a:buNone/>
            </a:pPr>
            <a:r>
              <a:rPr lang="en-US" sz="1700" u="sng" dirty="0"/>
              <a:t>Network Architecture:</a:t>
            </a:r>
            <a:endParaRPr lang="en-US" sz="1300" u="sng" dirty="0"/>
          </a:p>
          <a:p>
            <a:r>
              <a:rPr lang="en-US" sz="1700" dirty="0"/>
              <a:t>The sequential model architecture consists of three dense layers with 64, 32, and 1 units, respectively.</a:t>
            </a:r>
          </a:p>
          <a:p>
            <a:r>
              <a:rPr lang="en-US" sz="1700" dirty="0" err="1"/>
              <a:t>ReLU</a:t>
            </a:r>
            <a:r>
              <a:rPr lang="en-US" sz="1700" dirty="0"/>
              <a:t> activation functions are used for the hidden layers, and a sigmoid activation function is used for the output layer to ensure outputs are within the range [0, 1].</a:t>
            </a:r>
          </a:p>
          <a:p>
            <a:r>
              <a:rPr lang="en-US" sz="1700" dirty="0"/>
              <a:t>Dropout layers with dropout rates of 0.5 and 0.3 are added after the first and second hidden layers, respectively. This helps in regularization, reducing overfitting by randomly dropping a fraction of inputs to prevent over-reliance on specific features.</a:t>
            </a:r>
          </a:p>
          <a:p>
            <a:pPr marL="0" indent="0">
              <a:buNone/>
            </a:pPr>
            <a:r>
              <a:rPr lang="en-US" sz="1700" u="sng" dirty="0"/>
              <a:t>Optimization:</a:t>
            </a:r>
          </a:p>
          <a:p>
            <a:r>
              <a:rPr lang="en-US" sz="1700" dirty="0"/>
              <a:t>Adam optimizer is chosen with a learning rate of 0.001. Adam optimizer is known for its adaptive learning rate mechanism, making it suitable for training neural networks.</a:t>
            </a:r>
          </a:p>
          <a:p>
            <a:r>
              <a:rPr lang="en-US" sz="1700" dirty="0"/>
              <a:t>Binary cross-entropy loss function is used since it is commonly used for binary classification problems.</a:t>
            </a:r>
            <a:endParaRPr lang="en-US" sz="2300" dirty="0"/>
          </a:p>
        </p:txBody>
      </p:sp>
      <p:pic>
        <p:nvPicPr>
          <p:cNvPr id="5" name="Picture 4">
            <a:extLst>
              <a:ext uri="{FF2B5EF4-FFF2-40B4-BE49-F238E27FC236}">
                <a16:creationId xmlns:a16="http://schemas.microsoft.com/office/drawing/2014/main" id="{239131AC-E43F-49FC-0BD7-ADC5E6DEB70A}"/>
              </a:ext>
            </a:extLst>
          </p:cNvPr>
          <p:cNvPicPr>
            <a:picLocks noChangeAspect="1"/>
          </p:cNvPicPr>
          <p:nvPr/>
        </p:nvPicPr>
        <p:blipFill rotWithShape="1">
          <a:blip r:embed="rId2"/>
          <a:srcRect b="20144"/>
          <a:stretch/>
        </p:blipFill>
        <p:spPr>
          <a:xfrm>
            <a:off x="6719367" y="2991444"/>
            <a:ext cx="4788505" cy="171118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8394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EFB0-4BC0-F710-7D67-A3F0E6CF8AB4}"/>
              </a:ext>
            </a:extLst>
          </p:cNvPr>
          <p:cNvSpPr>
            <a:spLocks noGrp="1"/>
          </p:cNvSpPr>
          <p:nvPr>
            <p:ph type="title"/>
          </p:nvPr>
        </p:nvSpPr>
        <p:spPr/>
        <p:txBody>
          <a:bodyPr/>
          <a:lstStyle/>
          <a:p>
            <a:r>
              <a:rPr lang="en-US" dirty="0"/>
              <a:t>Fine-Tuning the Model</a:t>
            </a:r>
          </a:p>
        </p:txBody>
      </p:sp>
      <p:sp>
        <p:nvSpPr>
          <p:cNvPr id="3" name="Content Placeholder 2">
            <a:extLst>
              <a:ext uri="{FF2B5EF4-FFF2-40B4-BE49-F238E27FC236}">
                <a16:creationId xmlns:a16="http://schemas.microsoft.com/office/drawing/2014/main" id="{F8719428-2E85-E37A-CAEB-8D342775B44A}"/>
              </a:ext>
            </a:extLst>
          </p:cNvPr>
          <p:cNvSpPr>
            <a:spLocks noGrp="1"/>
          </p:cNvSpPr>
          <p:nvPr>
            <p:ph idx="1"/>
          </p:nvPr>
        </p:nvSpPr>
        <p:spPr/>
        <p:txBody>
          <a:bodyPr>
            <a:normAutofit lnSpcReduction="10000"/>
          </a:bodyPr>
          <a:lstStyle/>
          <a:p>
            <a:r>
              <a:rPr lang="en-US" dirty="0"/>
              <a:t>Further fine-tuning this model is a subject of further study.</a:t>
            </a:r>
          </a:p>
          <a:p>
            <a:r>
              <a:rPr lang="en-US" dirty="0"/>
              <a:t>While the metrics obtained based on this model’s performance are quite good, they could be improved.</a:t>
            </a:r>
          </a:p>
          <a:p>
            <a:r>
              <a:rPr lang="en-US" dirty="0"/>
              <a:t>Due to computational restraints, a proper grid search for the best parameters was not able to be completed. Therefore, manual testing was used for fine-tuning in this case.</a:t>
            </a:r>
          </a:p>
          <a:p>
            <a:r>
              <a:rPr lang="en-US" dirty="0"/>
              <a:t>Different dropout rates in the dropout layers were tested along with different values for the learning rate of the optimizer.</a:t>
            </a:r>
          </a:p>
          <a:p>
            <a:r>
              <a:rPr lang="en-US" dirty="0"/>
              <a:t>The parameters of the model were obtained from these manual tests.</a:t>
            </a:r>
          </a:p>
        </p:txBody>
      </p:sp>
    </p:spTree>
    <p:extLst>
      <p:ext uri="{BB962C8B-B14F-4D97-AF65-F5344CB8AC3E}">
        <p14:creationId xmlns:p14="http://schemas.microsoft.com/office/powerpoint/2010/main" val="1859176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2860</TotalTime>
  <Words>1589</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Case Study 6:</vt:lpstr>
      <vt:lpstr>Introduction:</vt:lpstr>
      <vt:lpstr>The Data</vt:lpstr>
      <vt:lpstr>The Model: Dense Neural Network</vt:lpstr>
      <vt:lpstr>The Model: Dense Neural Network (cont.)</vt:lpstr>
      <vt:lpstr>The Model: A Sequential Model</vt:lpstr>
      <vt:lpstr>Methods: Preparing the Data</vt:lpstr>
      <vt:lpstr>Creating the Model</vt:lpstr>
      <vt:lpstr>Fine-Tuning the Model</vt:lpstr>
      <vt:lpstr>Training the Model</vt:lpstr>
      <vt:lpstr>Evaluating the Model</vt:lpstr>
      <vt:lpstr>Discussion of Metrics</vt:lpstr>
      <vt:lpstr>Important Features of Model</vt:lpstr>
      <vt:lpstr>The “Best”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Cusack</dc:creator>
  <cp:lastModifiedBy>Matt Cusack</cp:lastModifiedBy>
  <cp:revision>3</cp:revision>
  <dcterms:created xsi:type="dcterms:W3CDTF">2024-03-09T17:43:34Z</dcterms:created>
  <dcterms:modified xsi:type="dcterms:W3CDTF">2024-04-02T02:25:39Z</dcterms:modified>
</cp:coreProperties>
</file>