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slide" Target="slides/slide43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da0da8a70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da0da8a7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a0da8a70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da0da8a7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da0da8a70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da0da8a7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a0da8a7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da0da8a70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da0da8a7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da0da8a70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da0da8a70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da0da8a7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da0da8a70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da0da8a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da0da8a7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3da0da8a70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a863cfbd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a863cfb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da0da8a70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da0da8a7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da0da8a70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da0da8a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da0da8a70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da0da8a7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Relationship Id="rId4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5887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Risk Assessment Template.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PLEASE </a:t>
            </a:r>
            <a:r>
              <a:rPr b="0"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 ANY CHANGES TO WORDING, GHOST TEXT</a:t>
            </a:r>
            <a:r>
              <a:rPr lang="en-US">
                <a:solidFill>
                  <a:srgbClr val="FF0000"/>
                </a:solidFill>
              </a:rPr>
              <a:t>, ORDER OF QUESTIONS ETC SHOULD BE MIRRORED IN THE ACTUAL RISK ASSESSMENT PROCESS AND PREVIEWS </a:t>
            </a:r>
            <a:endParaRPr b="0" i="0" sz="4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Breadcrumb 6) Preview. All fields already changed should of course carry across to the preview. Ghost text from unanswered fields should not carry across to the preview or PDF.</a:t>
            </a:r>
            <a:r>
              <a:rPr lang="en-US" sz="2000"/>
              <a:t> 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When a template is not country specific it should not carry the country-specific fields into the template. As a minimum, change typo on Opration in the Country of Operation box. Specific Information box should be removed. 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25" y="2103438"/>
            <a:ext cx="11556373" cy="48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/>
          <p:nvPr/>
        </p:nvSpPr>
        <p:spPr>
          <a:xfrm>
            <a:off x="6211250" y="3949700"/>
            <a:ext cx="4921500" cy="9468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1085400" y="5640100"/>
            <a:ext cx="10363200" cy="13257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Breadcrumb 6. Preview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As well as the above, e</a:t>
            </a:r>
            <a:r>
              <a:rPr lang="en-US">
                <a:solidFill>
                  <a:srgbClr val="FF0000"/>
                </a:solidFill>
              </a:rPr>
              <a:t>xtensive changes are required throughout the template preview to reflect accurate section names, fields carrying across and changes in the preview already being made.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/>
              <a:t>Change text to </a:t>
            </a:r>
            <a:endParaRPr sz="2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/>
              <a:t>Submit? (replacing </a:t>
            </a:r>
            <a:r>
              <a:rPr lang="en-US" sz="2600">
                <a:solidFill>
                  <a:srgbClr val="FF0000"/>
                </a:solidFill>
              </a:rPr>
              <a:t>Are you sure?</a:t>
            </a:r>
            <a:r>
              <a:rPr lang="en-US" sz="2600"/>
              <a:t>) </a:t>
            </a:r>
            <a:endParaRPr sz="2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/>
              <a:t>Confirm submission of risk assessment (</a:t>
            </a:r>
            <a:r>
              <a:rPr lang="en-US" sz="2600">
                <a:solidFill>
                  <a:srgbClr val="FF0000"/>
                </a:solidFill>
              </a:rPr>
              <a:t>replacing smaller text</a:t>
            </a:r>
            <a:r>
              <a:rPr lang="en-US" sz="2600"/>
              <a:t>)</a:t>
            </a:r>
            <a:endParaRPr sz="2600"/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0850" y="1896782"/>
            <a:ext cx="6210300" cy="41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/>
          <p:nvPr/>
        </p:nvSpPr>
        <p:spPr>
          <a:xfrm>
            <a:off x="3124200" y="3696501"/>
            <a:ext cx="5943600" cy="1470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 the Risk Assessment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838200" y="14539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All relevant field changes already listed should of course carry into the edit process.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661737" y="5839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Editing RA Template – </a:t>
            </a:r>
            <a:r>
              <a:rPr lang="en-US" sz="2800"/>
              <a:t> 1 RA name field is blank. 2)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only let you use letters, it won’t let you add numbers.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8643" y="4310139"/>
            <a:ext cx="6517341" cy="213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6154" y="1909482"/>
            <a:ext cx="6142318" cy="198722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9802906" y="1909482"/>
            <a:ext cx="2084294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this only happens when you go back in and edit, it lets you add numbers if you do it from creating one at the start.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BUT (SEE NEXT SLIDE)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numbers in RA Name – RA Name is deleted when you go back and will not let you re-add the number.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63271"/>
            <a:ext cx="4882006" cy="270626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/>
        </p:nvSpPr>
        <p:spPr>
          <a:xfrm>
            <a:off x="995082" y="4814047"/>
            <a:ext cx="48812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Enter RA Name with a number, e.g. ‘Riskpal 1’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5529" y="1963271"/>
            <a:ext cx="5241365" cy="267864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/>
        </p:nvSpPr>
        <p:spPr>
          <a:xfrm>
            <a:off x="6575611" y="4881208"/>
            <a:ext cx="48812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Click on to breadcrumb number 2, then click back on to breadcrumb number 1 – RA name has been deleted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16" y="1919463"/>
            <a:ext cx="5341816" cy="286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2873" y="1845878"/>
            <a:ext cx="5380927" cy="29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>
            <a:off x="995082" y="4814047"/>
            <a:ext cx="48812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Re-enter RA name as before with number – name of RA is not valid – this applies with any number not just the same number it was before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6222694" y="4944595"/>
            <a:ext cx="488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4: Delete number, and RA Name is now valid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661737" y="58391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Editing RA Template – </a:t>
            </a:r>
            <a:r>
              <a:rPr lang="en-US" sz="2800"/>
              <a:t> </a:t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2800"/>
              <a:t>All Countries option is not available. In the original All had been selected. When editing this is not an option.  </a:t>
            </a:r>
            <a:endParaRPr sz="2800"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650" y="2136344"/>
            <a:ext cx="10876079" cy="464358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/>
          <p:nvPr/>
        </p:nvSpPr>
        <p:spPr>
          <a:xfrm>
            <a:off x="2378925" y="5462101"/>
            <a:ext cx="4458600" cy="708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ctrTitle"/>
          </p:nvPr>
        </p:nvSpPr>
        <p:spPr>
          <a:xfrm>
            <a:off x="1739150" y="657051"/>
            <a:ext cx="9144000" cy="565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600">
                <a:solidFill>
                  <a:srgbClr val="FF0000"/>
                </a:solidFill>
              </a:rPr>
              <a:t>ompleting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 risk assessment</a:t>
            </a:r>
            <a:endParaRPr b="0" i="0" sz="2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sz="2600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2600">
                <a:solidFill>
                  <a:srgbClr val="FF0000"/>
                </a:solidFill>
              </a:rPr>
              <a:t>NOTE. This does not include all the changes requested in the Create Template Process, many which should carry across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1 - End date before start date – </a:t>
            </a:r>
            <a:r>
              <a:rPr lang="en-US"/>
              <a:t>needs a block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90688"/>
            <a:ext cx="10058400" cy="435486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/>
          <p:nvPr/>
        </p:nvSpPr>
        <p:spPr>
          <a:xfrm>
            <a:off x="1839950" y="5337250"/>
            <a:ext cx="8326200" cy="708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51650" y="194500"/>
            <a:ext cx="102555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400"/>
              <a:t>C</a:t>
            </a:r>
            <a:r>
              <a:rPr lang="en-US" sz="2400"/>
              <a:t>hange to field and ghost text to Template Name. 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400"/>
              <a:t>When not populated, change red text to Template Name required</a:t>
            </a:r>
            <a:endParaRPr sz="2400"/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6400" y="1199401"/>
            <a:ext cx="9300876" cy="28594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2239749" y="1366746"/>
            <a:ext cx="4746900" cy="699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863" y="4058825"/>
            <a:ext cx="1038225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4343624" y="5816971"/>
            <a:ext cx="4746900" cy="699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1 - Text and ghost text are different</a:t>
            </a:r>
            <a:r>
              <a:rPr lang="en-US"/>
              <a:t>. Change both to Project Name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965512"/>
            <a:ext cx="10058400" cy="382487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/>
          <p:nvPr/>
        </p:nvSpPr>
        <p:spPr>
          <a:xfrm>
            <a:off x="1398494" y="4787153"/>
            <a:ext cx="4625788" cy="1003238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1 – Capitalise ‘</a:t>
            </a:r>
            <a:r>
              <a:rPr lang="en-US" sz="2400"/>
              <a:t>M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anager’. fix</a:t>
            </a:r>
            <a:r>
              <a:rPr lang="en-US" sz="2400"/>
              <a:t> random capitalisation of AndorrA and RWANDA in country list. Rename description of task to Task Description. </a:t>
            </a:r>
            <a:endParaRPr sz="2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400"/>
              <a:t>capitalise Description in </a:t>
            </a:r>
            <a:r>
              <a:rPr lang="en-US" sz="2400"/>
              <a:t>Itinerary</a:t>
            </a:r>
            <a:r>
              <a:rPr lang="en-US" sz="2400"/>
              <a:t> field and match the ghost text</a:t>
            </a:r>
            <a:endParaRPr sz="2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42" name="Google Shape;2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54763"/>
            <a:ext cx="11887199" cy="243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78475"/>
            <a:ext cx="11612124" cy="24343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/>
          <p:nvPr/>
        </p:nvSpPr>
        <p:spPr>
          <a:xfrm>
            <a:off x="5817224" y="1282401"/>
            <a:ext cx="3477900" cy="716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1988624" y="1690701"/>
            <a:ext cx="3686100" cy="716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412575" y="2407093"/>
            <a:ext cx="4326600" cy="1083900"/>
          </a:xfrm>
          <a:prstGeom prst="frame">
            <a:avLst>
              <a:gd fmla="val 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1 - spelling error – ‘itinerary’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329" y="2043206"/>
            <a:ext cx="10058400" cy="4167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972670" y="19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2 - Spelling error. ‘Bellow’ and ‘governmant’. Un-capitalise ‘contact’</a:t>
            </a:r>
            <a:r>
              <a:rPr lang="en-US" sz="3200"/>
              <a:t> and change ‘in depth’ to ‘in-depth’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/>
              <a:t>note, this is coded text so should be editable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976" y="1327533"/>
            <a:ext cx="9166412" cy="504002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5"/>
          <p:cNvSpPr/>
          <p:nvPr/>
        </p:nvSpPr>
        <p:spPr>
          <a:xfrm>
            <a:off x="1123175" y="5182475"/>
            <a:ext cx="9446100" cy="1331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838200" y="7041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3 - </a:t>
            </a:r>
            <a:r>
              <a:rPr lang="en-US" sz="2400"/>
              <a:t>change text in box to: 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Please select relevant risks by using the tick box on the right side of each question. Review the advice and add addtional measures that you will undertake during your trip.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029759"/>
            <a:ext cx="10058400" cy="45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/>
          <p:nvPr/>
        </p:nvSpPr>
        <p:spPr>
          <a:xfrm>
            <a:off x="918600" y="1957325"/>
            <a:ext cx="10206600" cy="1331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838200" y="408876"/>
            <a:ext cx="105156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3 - 1) </a:t>
            </a:r>
            <a:r>
              <a:rPr lang="en-US" sz="2400"/>
              <a:t>change Any Specific Mitigation being put in place? to ‘</a:t>
            </a:r>
            <a:r>
              <a:rPr b="1" lang="en-US" sz="2400"/>
              <a:t>Additional Information / Specific Mitigation’ (</a:t>
            </a:r>
            <a:r>
              <a:rPr lang="en-US" sz="2400"/>
              <a:t>please make it bold and also have the same ghost text fill the text boxes)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400"/>
              <a:t>2) Delete the formatting boxes that appear in each question</a:t>
            </a:r>
            <a:endParaRPr sz="2400"/>
          </a:p>
        </p:txBody>
      </p:sp>
      <p:sp>
        <p:nvSpPr>
          <p:cNvPr id="272" name="Google Shape;272;p37"/>
          <p:cNvSpPr/>
          <p:nvPr/>
        </p:nvSpPr>
        <p:spPr>
          <a:xfrm>
            <a:off x="1018950" y="4792175"/>
            <a:ext cx="10206600" cy="1331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50" y="2029900"/>
            <a:ext cx="10645698" cy="4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7"/>
          <p:cNvSpPr/>
          <p:nvPr/>
        </p:nvSpPr>
        <p:spPr>
          <a:xfrm>
            <a:off x="992700" y="4699250"/>
            <a:ext cx="10206600" cy="1331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4 – spelling error ‘assisting’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52074"/>
            <a:ext cx="10515600" cy="1466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838200" y="47300"/>
            <a:ext cx="105156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4 – change ‘He was recommended’ – </a:t>
            </a:r>
            <a:r>
              <a:rPr lang="en-US" sz="2600"/>
              <a:t>to ‘Recommendation’ and capitalise ‘Other’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 sz="26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2600"/>
              <a:t>Capitalise City. apply changes to all supplier boxes where these options appear</a:t>
            </a:r>
            <a:endParaRPr sz="2600"/>
          </a:p>
        </p:txBody>
      </p:sp>
      <p:pic>
        <p:nvPicPr>
          <p:cNvPr id="286" name="Google Shape;28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541" y="1905000"/>
            <a:ext cx="10058400" cy="294602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9"/>
          <p:cNvSpPr/>
          <p:nvPr/>
        </p:nvSpPr>
        <p:spPr>
          <a:xfrm>
            <a:off x="1021976" y="3256989"/>
            <a:ext cx="2259106" cy="10440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9"/>
          <p:cNvSpPr/>
          <p:nvPr/>
        </p:nvSpPr>
        <p:spPr>
          <a:xfrm>
            <a:off x="7266875" y="3345381"/>
            <a:ext cx="2782800" cy="1643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838200" y="365125"/>
            <a:ext cx="10515600" cy="147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Breadcrumb 4  - when you select Recommendation (see previous slide) in Sourcing, this box appears; change text and ghost text to Recommended By.</a:t>
            </a:r>
            <a:endParaRPr sz="2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When you select Other, keep the field title as ‘More Information’ but change ghost text to ‘Provide more information about how you sourced the supplier’</a:t>
            </a:r>
            <a:endParaRPr sz="2600"/>
          </a:p>
        </p:txBody>
      </p:sp>
      <p:pic>
        <p:nvPicPr>
          <p:cNvPr id="294" name="Google Shape;2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11887202" cy="2452203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0"/>
          <p:cNvSpPr/>
          <p:nvPr/>
        </p:nvSpPr>
        <p:spPr>
          <a:xfrm>
            <a:off x="724600" y="2978201"/>
            <a:ext cx="2918100" cy="11850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4447825"/>
            <a:ext cx="11201401" cy="22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0"/>
          <p:cNvSpPr/>
          <p:nvPr/>
        </p:nvSpPr>
        <p:spPr>
          <a:xfrm>
            <a:off x="838200" y="5520600"/>
            <a:ext cx="5648100" cy="11850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Ghost text doesn’t match - </a:t>
            </a:r>
            <a:r>
              <a:rPr lang="en-US" sz="2400"/>
              <a:t>remove ‘mobile’ from the top box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Also size of boxes are different so each section looks different, e.g. four boxes on top line in first section, only three in second section - please</a:t>
            </a:r>
            <a:r>
              <a:rPr lang="en-US" sz="2400"/>
              <a:t> 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ormat consisten</a:t>
            </a:r>
            <a:r>
              <a:rPr lang="en-US" sz="2400"/>
              <a:t>tly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7264" y="1546919"/>
            <a:ext cx="8897471" cy="509388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1"/>
          <p:cNvSpPr/>
          <p:nvPr/>
        </p:nvSpPr>
        <p:spPr>
          <a:xfrm>
            <a:off x="3576918" y="1690688"/>
            <a:ext cx="2232211" cy="1227324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1"/>
          <p:cNvSpPr/>
          <p:nvPr/>
        </p:nvSpPr>
        <p:spPr>
          <a:xfrm>
            <a:off x="4401671" y="3927382"/>
            <a:ext cx="2913529" cy="1227324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change text to </a:t>
            </a:r>
            <a:r>
              <a:rPr b="1" lang="en-US" sz="2400"/>
              <a:t>Select the sections that you want to appear in the risk assessment</a:t>
            </a:r>
            <a:endParaRPr b="1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Add one addition space between this sentence and Country Profile Page</a:t>
            </a:r>
            <a:endParaRPr sz="2400"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275" y="1375875"/>
            <a:ext cx="9300876" cy="460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1496350" y="3745675"/>
            <a:ext cx="6904200" cy="867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4 – Spelling error – ‘accommodation’ and </a:t>
            </a:r>
            <a:r>
              <a:rPr lang="en-US" sz="3959"/>
              <a:t>earlier mentioned</a:t>
            </a: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capitalisation needed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8123" y="1690688"/>
            <a:ext cx="7555753" cy="4855953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2"/>
          <p:cNvSpPr/>
          <p:nvPr/>
        </p:nvSpPr>
        <p:spPr>
          <a:xfrm>
            <a:off x="4612342" y="2541494"/>
            <a:ext cx="1264023" cy="658906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2"/>
          <p:cNvSpPr/>
          <p:nvPr/>
        </p:nvSpPr>
        <p:spPr>
          <a:xfrm>
            <a:off x="4612342" y="5127811"/>
            <a:ext cx="1264023" cy="658906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2"/>
          <p:cNvSpPr/>
          <p:nvPr/>
        </p:nvSpPr>
        <p:spPr>
          <a:xfrm>
            <a:off x="2318123" y="4468905"/>
            <a:ext cx="1264023" cy="658906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2"/>
          <p:cNvSpPr/>
          <p:nvPr/>
        </p:nvSpPr>
        <p:spPr>
          <a:xfrm>
            <a:off x="2318123" y="1882588"/>
            <a:ext cx="1264023" cy="658906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2"/>
          <p:cNvSpPr/>
          <p:nvPr/>
        </p:nvSpPr>
        <p:spPr>
          <a:xfrm>
            <a:off x="2129119" y="4118665"/>
            <a:ext cx="1286434" cy="25163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7" name="Google Shape;317;p42"/>
          <p:cNvCxnSpPr/>
          <p:nvPr/>
        </p:nvCxnSpPr>
        <p:spPr>
          <a:xfrm rot="10800000">
            <a:off x="6844553" y="3657600"/>
            <a:ext cx="1949823" cy="2689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8" name="Google Shape;318;p42"/>
          <p:cNvCxnSpPr/>
          <p:nvPr/>
        </p:nvCxnSpPr>
        <p:spPr>
          <a:xfrm flipH="1">
            <a:off x="6844553" y="3836894"/>
            <a:ext cx="2102224" cy="242943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9" name="Google Shape;319;p42"/>
          <p:cNvSpPr txBox="1"/>
          <p:nvPr/>
        </p:nvSpPr>
        <p:spPr>
          <a:xfrm>
            <a:off x="8946777" y="3496235"/>
            <a:ext cx="24070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Ghost text doesn’t match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4 - Accommodation. </a:t>
            </a:r>
            <a:r>
              <a:rPr lang="en-US" sz="3959"/>
              <a:t>change 3 options to Previous Stay / Recommendation / Other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6299" y="2591547"/>
            <a:ext cx="6839129" cy="2625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>
            <p:ph type="title"/>
          </p:nvPr>
        </p:nvSpPr>
        <p:spPr>
          <a:xfrm>
            <a:off x="838200" y="74350"/>
            <a:ext cx="105156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4 - chage boxes in descending order: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2000"/>
              <a:t>Other Suppliers Details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000"/>
              <a:t> - Change title to ‘Additional Suppliers’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Recommended By box should be replaced with Sourcing and subsequent Recommended By / More Information box should be the options, like the other suppliers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Ghost text for Cost should read ‘Cost per unit/day if known’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31" name="Google Shape;3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25" y="2044375"/>
            <a:ext cx="10680428" cy="46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4"/>
          <p:cNvSpPr/>
          <p:nvPr/>
        </p:nvSpPr>
        <p:spPr>
          <a:xfrm>
            <a:off x="6879775" y="3006125"/>
            <a:ext cx="4178400" cy="8409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4"/>
          <p:cNvSpPr/>
          <p:nvPr/>
        </p:nvSpPr>
        <p:spPr>
          <a:xfrm>
            <a:off x="3252450" y="2044375"/>
            <a:ext cx="2267400" cy="6588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4"/>
          <p:cNvSpPr/>
          <p:nvPr/>
        </p:nvSpPr>
        <p:spPr>
          <a:xfrm>
            <a:off x="7115350" y="4478075"/>
            <a:ext cx="4178400" cy="8409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5 – number already input. </a:t>
            </a:r>
            <a:r>
              <a:rPr lang="en-US" sz="2600"/>
              <a:t>O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 changes alr</a:t>
            </a:r>
            <a:r>
              <a:rPr lang="en-US" sz="2600"/>
              <a:t>eady documented in template creation process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90688"/>
            <a:ext cx="10058400" cy="401672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5"/>
          <p:cNvSpPr/>
          <p:nvPr/>
        </p:nvSpPr>
        <p:spPr>
          <a:xfrm>
            <a:off x="6871447" y="4276165"/>
            <a:ext cx="3711388" cy="860611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Calibri"/>
              <a:buNone/>
            </a:pPr>
            <a:r>
              <a:rPr b="0" i="0" lang="en-US" sz="3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5 – formatting. 2 Check in time overlaps the plus button</a:t>
            </a:r>
            <a:br>
              <a:rPr b="0" i="0" lang="en-US" sz="3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Also, ghost text on No. </a:t>
            </a:r>
            <a:r>
              <a:rPr lang="en-US" sz="3240"/>
              <a:t>o</a:t>
            </a:r>
            <a:r>
              <a:rPr b="0" i="0" lang="en-US" sz="3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Check In does not match the field title. </a:t>
            </a:r>
            <a:br>
              <a:rPr b="0" i="0" lang="en-US" sz="3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 </a:t>
            </a:r>
            <a:r>
              <a:rPr lang="en-US" sz="3240"/>
              <a:t>n</a:t>
            </a:r>
            <a:r>
              <a:rPr b="0" i="0" lang="en-US" sz="3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umber is input already again </a:t>
            </a:r>
            <a:endParaRPr b="0" i="0" sz="3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306" y="2661770"/>
            <a:ext cx="10058400" cy="288541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6"/>
          <p:cNvSpPr/>
          <p:nvPr/>
        </p:nvSpPr>
        <p:spPr>
          <a:xfrm>
            <a:off x="6642848" y="3321424"/>
            <a:ext cx="3576917" cy="6858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6"/>
          <p:cNvSpPr/>
          <p:nvPr/>
        </p:nvSpPr>
        <p:spPr>
          <a:xfrm>
            <a:off x="6642848" y="4080709"/>
            <a:ext cx="3576917" cy="6858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6"/>
          <p:cNvSpPr/>
          <p:nvPr/>
        </p:nvSpPr>
        <p:spPr>
          <a:xfrm>
            <a:off x="557306" y="3321423"/>
            <a:ext cx="3154082" cy="1116105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/>
          <p:nvPr>
            <p:ph type="title"/>
          </p:nvPr>
        </p:nvSpPr>
        <p:spPr>
          <a:xfrm>
            <a:off x="838200" y="0"/>
            <a:ext cx="105156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6 – weird formatting in bo</a:t>
            </a:r>
            <a:r>
              <a:rPr lang="en-US"/>
              <a:t>x. have on a single line.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6200" y="1497560"/>
            <a:ext cx="7770906" cy="494133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7"/>
          <p:cNvSpPr/>
          <p:nvPr/>
        </p:nvSpPr>
        <p:spPr>
          <a:xfrm>
            <a:off x="1346200" y="4141693"/>
            <a:ext cx="5995894" cy="1331259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"/>
          <p:cNvSpPr txBox="1"/>
          <p:nvPr>
            <p:ph type="title"/>
          </p:nvPr>
        </p:nvSpPr>
        <p:spPr>
          <a:xfrm>
            <a:off x="838200" y="0"/>
            <a:ext cx="10515600" cy="19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7 - Can’t upload </a:t>
            </a:r>
            <a:r>
              <a:rPr lang="en-US" sz="2600"/>
              <a:t>W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 documents, Video, Jpegs</a:t>
            </a:r>
            <a:r>
              <a:rPr lang="en-US" sz="2600"/>
              <a:t>, XLS </a:t>
            </a:r>
            <a:endParaRPr sz="2600"/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US" sz="2600"/>
              <a:t>change text to ‘Upload Supporting Information’</a:t>
            </a:r>
            <a:endParaRPr sz="2600"/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US" sz="2600"/>
              <a:t>once you select a document, no obvious way to remove it</a:t>
            </a:r>
            <a:endParaRPr sz="2600"/>
          </a:p>
        </p:txBody>
      </p:sp>
      <p:pic>
        <p:nvPicPr>
          <p:cNvPr id="363" name="Google Shape;363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01" y="1791504"/>
            <a:ext cx="12195300" cy="23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8"/>
          <p:cNvSpPr/>
          <p:nvPr/>
        </p:nvSpPr>
        <p:spPr>
          <a:xfrm>
            <a:off x="-112250" y="1690700"/>
            <a:ext cx="6496800" cy="1331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5" name="Google Shape;36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404829"/>
            <a:ext cx="11887198" cy="2196974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8"/>
          <p:cNvSpPr/>
          <p:nvPr/>
        </p:nvSpPr>
        <p:spPr>
          <a:xfrm>
            <a:off x="94900" y="4594500"/>
            <a:ext cx="6496800" cy="1331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8 Check &amp; Submit – need to capitalise each word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645336"/>
            <a:ext cx="10058400" cy="1092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/>
          <p:nvPr>
            <p:ph type="title"/>
          </p:nvPr>
        </p:nvSpPr>
        <p:spPr>
          <a:xfrm>
            <a:off x="838200" y="365125"/>
            <a:ext cx="10515600" cy="246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Traveller receives More Information Request: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see what traveller sees in Breadcrumb 7. there is no way for the traveller to remove the file.</a:t>
            </a:r>
            <a:r>
              <a:rPr lang="en-US"/>
              <a:t> </a:t>
            </a:r>
            <a:endParaRPr/>
          </a:p>
        </p:txBody>
      </p:sp>
      <p:pic>
        <p:nvPicPr>
          <p:cNvPr id="378" name="Google Shape;3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513225"/>
            <a:ext cx="11887200" cy="2045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type="title"/>
          </p:nvPr>
        </p:nvSpPr>
        <p:spPr>
          <a:xfrm>
            <a:off x="811306" y="22880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 receives traveller</a:t>
            </a:r>
            <a:r>
              <a:rPr lang="en-US"/>
              <a:t>’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Risk Assessment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8200" y="3920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Country profile page and risks and mitigation share the same breadcrumb number. Should be </a:t>
            </a:r>
            <a:r>
              <a:rPr lang="en-US"/>
              <a:t>numerical order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096247"/>
            <a:ext cx="10058400" cy="242591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2756647" y="2299447"/>
            <a:ext cx="3671047" cy="1129553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Traveler responding to request for more info – resubmit button is not responding – have tried on multiple different RA’s and none work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84824"/>
            <a:ext cx="10058400" cy="309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manager goes into a submitted RA </a:t>
            </a:r>
            <a:r>
              <a:rPr lang="en-US" sz="3959"/>
              <a:t>for review/approval</a:t>
            </a: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traveller sections are showing Date of Birth</a:t>
            </a:r>
            <a:r>
              <a:rPr lang="en-US" sz="3959"/>
              <a:t>. This might be fixed when you update the preview. 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842126"/>
            <a:ext cx="10058400" cy="304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3"/>
          <p:cNvSpPr/>
          <p:nvPr/>
        </p:nvSpPr>
        <p:spPr>
          <a:xfrm>
            <a:off x="304800" y="3946358"/>
            <a:ext cx="10812379" cy="1945008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/>
              <a:t>Other Bug: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Medical Info – </a:t>
            </a:r>
            <a:r>
              <a:rPr lang="en-US" sz="2600"/>
              <a:t>we need to remove this pop up and replace with notification saying “This feature is under development. Please contact your system </a:t>
            </a:r>
            <a:r>
              <a:rPr lang="en-US" sz="2600"/>
              <a:t>administrator for medical information requests”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2" name="Google Shape;40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958" y="1690688"/>
            <a:ext cx="7267074" cy="4308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Oher Bug: Once a session expires and you log back in, the Your session has expired remains in the tab title.</a:t>
            </a:r>
            <a:r>
              <a:rPr lang="en-US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350" y="1978875"/>
            <a:ext cx="8954451" cy="5596524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5"/>
          <p:cNvSpPr/>
          <p:nvPr/>
        </p:nvSpPr>
        <p:spPr>
          <a:xfrm>
            <a:off x="1230350" y="1978875"/>
            <a:ext cx="3002700" cy="6348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change to Search</a:t>
            </a:r>
            <a:endParaRPr sz="2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change to Select Risk Labels</a:t>
            </a:r>
            <a:endParaRPr sz="26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72054"/>
            <a:ext cx="12191999" cy="292114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>
            <a:off x="4330400" y="3448300"/>
            <a:ext cx="3438300" cy="699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8051175" y="2894475"/>
            <a:ext cx="3438300" cy="699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4</a:t>
            </a:r>
            <a:r>
              <a:rPr lang="en-US" sz="2600"/>
              <a:t>: for each field.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Capitalisation n</a:t>
            </a:r>
            <a:r>
              <a:rPr lang="en-US" sz="2600"/>
              <a:t>eeded on each new word </a:t>
            </a:r>
            <a:endParaRPr sz="2600"/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r>
              <a:rPr lang="en-US" sz="2600"/>
              <a:t>Make the ghost text match the field title (remove “select” and “Enter”)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650" y="1690688"/>
            <a:ext cx="9918700" cy="45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838200" y="0"/>
            <a:ext cx="10515600" cy="18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5. </a:t>
            </a:r>
            <a:r>
              <a:rPr lang="en-US" sz="2600"/>
              <a:t>the ghost text numbers should not show as its misleading to user</a:t>
            </a:r>
            <a:endParaRPr sz="2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/>
              <a:t>change top field text to ‘List additional local numbers’ </a:t>
            </a:r>
            <a:endParaRPr sz="2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/>
              <a:t>change bottom question to ‘List any additional local emergency contacts’</a:t>
            </a:r>
            <a:endParaRPr sz="2600"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957684"/>
            <a:ext cx="9583271" cy="458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3181850" y="3086225"/>
            <a:ext cx="3921600" cy="9006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996200" y="5530550"/>
            <a:ext cx="3921600" cy="9006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996200" y="2058775"/>
            <a:ext cx="6716700" cy="9006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996200" y="3912713"/>
            <a:ext cx="7330200" cy="9006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Following text changes (in descending order): 1) Check-in schedule</a:t>
            </a:r>
            <a:endParaRPr sz="2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2) No. of Check-ins 3) Point of Contact 4) Check-in time 1, Check-in Time 2</a:t>
            </a:r>
            <a:endParaRPr sz="2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5) Overdue procedure (minutes/hours before concern; telephone cascade plan) 6) Overdue procedure </a:t>
            </a:r>
            <a:endParaRPr sz="2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11887199" cy="441847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>
            <a:off x="1174625" y="3457950"/>
            <a:ext cx="4531200" cy="9468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1174625" y="2453275"/>
            <a:ext cx="4531200" cy="1100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1174625" y="1585600"/>
            <a:ext cx="4531200" cy="9468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1174625" y="4404750"/>
            <a:ext cx="9010200" cy="9468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1412525" y="5164100"/>
            <a:ext cx="4531200" cy="9468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5519975" y="2122006"/>
            <a:ext cx="3174300" cy="24366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223025" y="392025"/>
            <a:ext cx="111441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6</a:t>
            </a:r>
            <a:r>
              <a:rPr lang="en-US" sz="2600"/>
              <a:t>.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2600"/>
              <a:t>descending order: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en-US" sz="2600"/>
              <a:t>remove 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pace before question mark. 2) change text to Method of evacuation to nearest h</a:t>
            </a:r>
            <a:r>
              <a:rPr lang="en-US" sz="2600"/>
              <a:t>ospital (self drive/ambulance etc). (Add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space before bracket). 3) </a:t>
            </a:r>
            <a:r>
              <a:rPr lang="en-US" sz="2600"/>
              <a:t>Method of evacuation (capitalisation) 4) change text to: Local hospital information 5) change text to: Medical Evacuation Company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934" y="2290250"/>
            <a:ext cx="8930100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7009084" y="2918015"/>
            <a:ext cx="1089300" cy="4437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1932874" y="3792213"/>
            <a:ext cx="5718600" cy="4842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1630924" y="4285400"/>
            <a:ext cx="5718600" cy="4842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1932875" y="4706900"/>
            <a:ext cx="5718600" cy="9060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1932875" y="5693275"/>
            <a:ext cx="5718600" cy="9060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1"/>
          <p:cNvCxnSpPr/>
          <p:nvPr/>
        </p:nvCxnSpPr>
        <p:spPr>
          <a:xfrm>
            <a:off x="7651474" y="4034313"/>
            <a:ext cx="7677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1"/>
          <p:cNvCxnSpPr>
            <a:stCxn id="153" idx="3"/>
          </p:cNvCxnSpPr>
          <p:nvPr/>
        </p:nvCxnSpPr>
        <p:spPr>
          <a:xfrm flipH="1" rot="10800000">
            <a:off x="7651475" y="4832300"/>
            <a:ext cx="7863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1"/>
          <p:cNvSpPr txBox="1"/>
          <p:nvPr/>
        </p:nvSpPr>
        <p:spPr>
          <a:xfrm>
            <a:off x="8456350" y="4386150"/>
            <a:ext cx="27135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can you change the order of these two questions both here and in the risk assessment process? Change should also be reflected in preview and PDF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