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a71a8c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fa71a8c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fa92107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fa92107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a71a8c7d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a71a8c7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a71a8c7d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a71a8c7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a71a8c7d_0_4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a71a8c7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a71a8c7d_0_5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a71a8c7d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628650" y="29401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Create RA template: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1.</a:t>
            </a: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Country profile page and risks and mitigation share the same breadcrumb number. Should be </a:t>
            </a:r>
            <a:r>
              <a:rPr lang="en"/>
              <a:t>numerical order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2913485"/>
            <a:ext cx="7543802" cy="181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/>
          <p:nvPr/>
        </p:nvSpPr>
        <p:spPr>
          <a:xfrm>
            <a:off x="2080385" y="3014285"/>
            <a:ext cx="2753400" cy="8472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5507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Creating a RA: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Last names included for traveller but not for approving manager - difficult if two managers have same first name. Can it be changed so that the Approving Managers full name is included?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50" y="1679950"/>
            <a:ext cx="7330576" cy="321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/>
          <p:nvPr/>
        </p:nvSpPr>
        <p:spPr>
          <a:xfrm>
            <a:off x="4774225" y="2782775"/>
            <a:ext cx="3363000" cy="725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628650" y="273851"/>
            <a:ext cx="7886700" cy="1106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Create RA template. </a:t>
            </a:r>
            <a:r>
              <a:rPr lang="en" sz="1500"/>
              <a:t>Breadcrumb 6) Preview.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Ghost text from unanswered fields should not carry across to the preview or PDF. 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When a template is not country specific (when all is selected) it should not carry the country-specific fields into the template. 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Specific Information box should be removed. </a:t>
            </a:r>
            <a:endParaRPr sz="1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19" y="1577578"/>
            <a:ext cx="8667279" cy="36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/>
          <p:nvPr/>
        </p:nvSpPr>
        <p:spPr>
          <a:xfrm>
            <a:off x="814050" y="4230075"/>
            <a:ext cx="7772400" cy="9942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628650" y="273844"/>
            <a:ext cx="7886700" cy="185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Author</a:t>
            </a:r>
            <a:r>
              <a:rPr lang="en" sz="2300"/>
              <a:t> receives More Information Request:</a:t>
            </a:r>
            <a:endParaRPr sz="23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See what the author sees in Breadcrumb 7. There is no way for the author to remove the file.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Missing approve and share button in this breadcrumb</a:t>
            </a:r>
            <a:endParaRPr sz="2400"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516219"/>
            <a:ext cx="8915399" cy="153383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/>
          <p:nvPr/>
        </p:nvSpPr>
        <p:spPr>
          <a:xfrm>
            <a:off x="5644650" y="3349875"/>
            <a:ext cx="3429000" cy="8835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438150" lvl="0" marL="457200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" sz="2000"/>
              <a:t>Once a session expires and you log back in, the Your session has expired remains in the tab title.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75" y="1079550"/>
            <a:ext cx="6502323" cy="40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/>
          <p:nvPr/>
        </p:nvSpPr>
        <p:spPr>
          <a:xfrm>
            <a:off x="935938" y="1079556"/>
            <a:ext cx="2252100" cy="4761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Text restrictions throughout - can we remove restrictions on symbols and numbers in multiple fields. </a:t>
            </a:r>
            <a:r>
              <a:rPr lang="en" sz="2000">
                <a:solidFill>
                  <a:srgbClr val="FF0000"/>
                </a:solidFill>
              </a:rPr>
              <a:t>Ruby can you review in the system where these feature- RA fields, template fields (create and edit), My Profile etc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382419"/>
            <a:ext cx="8915399" cy="243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/>
          <p:nvPr/>
        </p:nvSpPr>
        <p:spPr>
          <a:xfrm>
            <a:off x="4132800" y="2681831"/>
            <a:ext cx="2781900" cy="1131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