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6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445C5C-6D4B-4329-BDA9-3B72A039C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6265D18-30A8-4F9E-B551-897A6C985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4DD3E4-40C6-4B13-AA75-6F0E1E08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F252-A644-4150-B243-B299D022102C}" type="datetimeFigureOut">
              <a:rPr lang="en-GB" smtClean="0"/>
              <a:t>03/07/18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4B9451-4218-4C23-A844-F2B9DDD6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E7F711-C554-46F5-BC14-93DA9684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EDD0-7944-43C9-8F5B-E7481D157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82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EA13BC-2732-4DB1-8EAE-A8C53D75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B2DEFEB-F8ED-4F75-BAD3-3D2D286A4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AB1E4F-4564-4898-AADC-B1BC3427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F252-A644-4150-B243-B299D022102C}" type="datetimeFigureOut">
              <a:rPr lang="en-GB" smtClean="0"/>
              <a:t>03/07/18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8766B5-02A7-4CF7-87D2-6634EBE9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BC20DC-7E69-43FF-A5CA-5CB53B02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EDD0-7944-43C9-8F5B-E7481D157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09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1C3978E-AFFB-432B-BCFD-3C54BF7D3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40E689-62E3-49FA-A6A1-83643E513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A24F36-4F68-4287-B940-CFBAFA45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F252-A644-4150-B243-B299D022102C}" type="datetimeFigureOut">
              <a:rPr lang="en-GB" smtClean="0"/>
              <a:t>03/07/18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4A3251-F32D-4E9A-8644-259B9DC0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3E384C-3594-487E-AA89-F9D7C084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EDD0-7944-43C9-8F5B-E7481D157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19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E4F32F-AF1E-435B-B3F4-30DE952E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70A753-4992-4CC8-B007-48A78340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59AD37-1C6F-429C-A4C7-347E6A16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F252-A644-4150-B243-B299D022102C}" type="datetimeFigureOut">
              <a:rPr lang="en-GB" smtClean="0"/>
              <a:t>03/07/18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6FB896-65E1-48D2-AE94-50353A15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D820B4-E9DC-4910-B7B3-59B15001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EDD0-7944-43C9-8F5B-E7481D157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20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4A2237-15F1-45DD-8F78-79D3DBB5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CB0531-3FED-4C5C-8D56-A4A79FF46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3A0BD1-2497-4F13-89BF-8C18D32B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F252-A644-4150-B243-B299D022102C}" type="datetimeFigureOut">
              <a:rPr lang="en-GB" smtClean="0"/>
              <a:t>03/07/18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5A579A-9BE2-45F1-A711-DA2AC560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9B4D8A-9DF0-43C7-A0C9-2898AD86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EDD0-7944-43C9-8F5B-E7481D157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22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3687A6-9B04-4B4F-B9E7-2D5E9885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C555AE-26E4-4B55-88AF-51C405AD2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05737E-8272-4078-A836-62C65CC25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8C2253-F0F0-4CD5-9AD9-87A43844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F252-A644-4150-B243-B299D022102C}" type="datetimeFigureOut">
              <a:rPr lang="en-GB" smtClean="0"/>
              <a:t>03/07/18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CF17E1-EFCE-4D47-8441-2AC0309E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69B5D9-C27D-4EB7-847F-BA103292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EDD0-7944-43C9-8F5B-E7481D157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67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97A14E-5A12-4074-83B0-A0E98433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2FA40-64A7-41AA-B453-787E86812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5E9F6D-8456-461F-9259-2BC216D09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374CFD0-5A9C-41C7-AD69-4DBF84057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38FAFB6-04B9-49EF-A4DC-00A0D0D2F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A44D8C-A954-4AFA-9577-51256CB4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F252-A644-4150-B243-B299D022102C}" type="datetimeFigureOut">
              <a:rPr lang="en-GB" smtClean="0"/>
              <a:t>03/07/18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442ADC0-EE2B-42F5-BEF3-7C22BF24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E67EC59-40B6-4C03-A6FE-4887F928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EDD0-7944-43C9-8F5B-E7481D157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8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DD24B8-EA4A-41F5-9C9B-6A955483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FB2F043-A40B-43A4-A12D-C9F5AC09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F252-A644-4150-B243-B299D022102C}" type="datetimeFigureOut">
              <a:rPr lang="en-GB" smtClean="0"/>
              <a:t>03/07/18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4C750F6-A4E8-42E8-B793-8D28B09D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CF509E-1A83-4705-817F-E56976BE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EDD0-7944-43C9-8F5B-E7481D157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25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30C6FD5-F3FB-4B45-87A5-9AAE19E9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F252-A644-4150-B243-B299D022102C}" type="datetimeFigureOut">
              <a:rPr lang="en-GB" smtClean="0"/>
              <a:t>03/07/18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946D974-13EA-4254-B711-9C87CC95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F0C93C-AFEA-4814-A7A9-AEAB0CE4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EDD0-7944-43C9-8F5B-E7481D157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04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B2B239-FB89-47D5-97FA-294D8F62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098DF-946A-413D-9BC7-9DFD3DDE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484385-D3AC-458A-A009-544BDDF97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1C70FAF-4751-46A1-B8F9-7AAABFE1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F252-A644-4150-B243-B299D022102C}" type="datetimeFigureOut">
              <a:rPr lang="en-GB" smtClean="0"/>
              <a:t>03/07/18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45BD51-4B7A-49DF-AF4C-C359DB67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D4B5F1-2F9F-41DC-BB38-FB56414E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EDD0-7944-43C9-8F5B-E7481D157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3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EC26EE-6B36-4386-A872-45B5C20D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49F72A9-E34A-4F59-83B1-7FE10DF3A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6473AA1-CD3A-4370-9819-22CF9E8BA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80977B-FA1B-47DF-9E70-3A0EF33D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F252-A644-4150-B243-B299D022102C}" type="datetimeFigureOut">
              <a:rPr lang="en-GB" smtClean="0"/>
              <a:t>03/07/18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BCC2EF-B302-443C-AD81-1EE39FAF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EFF8D5-CBCB-4ABC-A9EC-D6CB91AA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EDD0-7944-43C9-8F5B-E7481D157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7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2C731A-D738-4A6C-A2F3-CCEE97BE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EE1550-39CF-48EF-80A3-87BA81CB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91D522-6393-4ED3-9681-7942A0430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F252-A644-4150-B243-B299D022102C}" type="datetimeFigureOut">
              <a:rPr lang="en-GB" smtClean="0"/>
              <a:t>03/07/18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C89EFF-E284-43CD-A405-8811A50E0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D05189-6F4D-4C62-8DF9-616CDFBA3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CEDD0-7944-43C9-8F5B-E7481D157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38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hpriskmanagement.com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4CAE85-762A-4FFC-8D28-82D72BBEA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E7A404-6DD8-4A06-AA4A-77F70BC13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A033CEE-1117-4420-BBB3-88BC7357C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43" y="0"/>
            <a:ext cx="1028571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54BC745-96D7-452A-B76F-7055452BFC7C}"/>
              </a:ext>
            </a:extLst>
          </p:cNvPr>
          <p:cNvSpPr txBox="1"/>
          <p:nvPr/>
        </p:nvSpPr>
        <p:spPr>
          <a:xfrm>
            <a:off x="2247439" y="99795"/>
            <a:ext cx="731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err="1">
                <a:solidFill>
                  <a:schemeClr val="accent1">
                    <a:lumMod val="75000"/>
                  </a:schemeClr>
                </a:solidFill>
              </a:rPr>
              <a:t>RiskPal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 Beta </a:t>
            </a:r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</a:rPr>
              <a:t>Site</a:t>
            </a:r>
          </a:p>
          <a:p>
            <a:pPr algn="ctr"/>
            <a:endParaRPr lang="en-GB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Not just another travel management platform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ctr"/>
            <a:endParaRPr lang="en-GB" sz="2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F9815E0-EAE5-49FA-B065-D519692F81CE}"/>
              </a:ext>
            </a:extLst>
          </p:cNvPr>
          <p:cNvSpPr txBox="1"/>
          <p:nvPr/>
        </p:nvSpPr>
        <p:spPr>
          <a:xfrm>
            <a:off x="1124658" y="1697580"/>
            <a:ext cx="6715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chemeClr val="accent1">
                    <a:lumMod val="75000"/>
                  </a:schemeClr>
                </a:solidFill>
              </a:rPr>
              <a:t>RiskPal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is different, putting risk assessment at the heart of travel management and duty of care.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For more information please contact </a:t>
            </a:r>
            <a:r>
              <a:rPr lang="en-GB" b="1" u="sng" dirty="0">
                <a:hlinkClick r:id="rId3"/>
              </a:rPr>
              <a:t>info@hpriskmanagement.com</a:t>
            </a:r>
            <a:r>
              <a:rPr lang="en-GB" b="1" dirty="0"/>
              <a:t> </a:t>
            </a:r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3D59622-5B00-43C2-B8EC-EC2034CB1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89" y="3241080"/>
            <a:ext cx="2676899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6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D&amp;T</cp:lastModifiedBy>
  <cp:revision>4</cp:revision>
  <dcterms:created xsi:type="dcterms:W3CDTF">2018-07-02T16:17:39Z</dcterms:created>
  <dcterms:modified xsi:type="dcterms:W3CDTF">2018-07-03T07:39:11Z</dcterms:modified>
</cp:coreProperties>
</file>