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50E9-142B-5C40-9B79-DCF6379F640D}" type="datetimeFigureOut">
              <a:rPr lang="en-US" smtClean="0"/>
              <a:t>06/08/18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9E9B-8442-344D-BC6E-B991FF59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06 at 15.50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0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7875" y="3048000"/>
            <a:ext cx="29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Approve Risk Assessment?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0" y="3679825"/>
            <a:ext cx="29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Approve &amp; Complete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625" y="4438650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Approve &amp; Share with Others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75" y="4933950"/>
            <a:ext cx="29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Cancel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4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D&amp;T</dc:creator>
  <cp:lastModifiedBy>D&amp;T</cp:lastModifiedBy>
  <cp:revision>2</cp:revision>
  <dcterms:created xsi:type="dcterms:W3CDTF">2018-08-06T14:51:05Z</dcterms:created>
  <dcterms:modified xsi:type="dcterms:W3CDTF">2018-08-06T14:55:49Z</dcterms:modified>
</cp:coreProperties>
</file>