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da0da8a7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da0da8a7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a0da8a7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a0da8a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da0da8a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da0da8a70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e4e0d6de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e4e0d6d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da0da8a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da0da8a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e4e0d6d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e4e0d6d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da0da8a7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da0da8a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0da8a70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0da8a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tom about breadcrumb 3</a:t>
            </a:r>
            <a:endParaRPr/>
          </a:p>
        </p:txBody>
      </p:sp>
      <p:sp>
        <p:nvSpPr>
          <p:cNvPr id="137" name="Google Shape;13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a0da8a70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a0da8a7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5887757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Risk Assessment </a:t>
            </a:r>
            <a:r>
              <a:rPr b="1" i="0" lang="en-US" sz="4400" u="none" cap="none" strike="noStrike">
                <a:solidFill>
                  <a:schemeClr val="dk1"/>
                </a:solidFill>
              </a:rPr>
              <a:t>Template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PLEASE </a:t>
            </a:r>
            <a:r>
              <a:rPr b="0" i="0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ANY CHANGES TO WORDING, GHOST TEXT</a:t>
            </a:r>
            <a:r>
              <a:rPr lang="en-US">
                <a:solidFill>
                  <a:srgbClr val="FF0000"/>
                </a:solidFill>
              </a:rPr>
              <a:t>, ORDER OF QUESTIONS ETC SHOULD BE MIRRORED IN THE ACTUAL RISK ASSESSMENT PROCESS AND PREVIEWS </a:t>
            </a:r>
            <a:endParaRPr b="0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/>
              <a:t>Change text to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Submit? (replacing </a:t>
            </a:r>
            <a:r>
              <a:rPr lang="en-US" sz="2600">
                <a:solidFill>
                  <a:srgbClr val="FF0000"/>
                </a:solidFill>
              </a:rPr>
              <a:t>Are you sure?</a:t>
            </a:r>
            <a:r>
              <a:rPr lang="en-US" sz="2600"/>
              <a:t>)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Confirm submission of risk assessment (</a:t>
            </a:r>
            <a:r>
              <a:rPr lang="en-US" sz="2600">
                <a:solidFill>
                  <a:srgbClr val="FF0000"/>
                </a:solidFill>
              </a:rPr>
              <a:t>replacing smaller text</a:t>
            </a:r>
            <a:r>
              <a:rPr lang="en-US" sz="2600"/>
              <a:t>)</a:t>
            </a:r>
            <a:endParaRPr sz="2600"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850" y="1896782"/>
            <a:ext cx="62103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3124200" y="3696501"/>
            <a:ext cx="5943600" cy="1470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1739150" y="657051"/>
            <a:ext cx="9144000" cy="56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600">
                <a:solidFill>
                  <a:srgbClr val="FF0000"/>
                </a:solidFill>
              </a:rPr>
              <a:t>ompleting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risk assessment</a:t>
            </a:r>
            <a:endParaRPr b="0" i="0" sz="2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2600">
                <a:solidFill>
                  <a:srgbClr val="FF0000"/>
                </a:solidFill>
              </a:rPr>
              <a:t>NOTE. This does not include all the changes requested in the Create Template Process, many which should carry across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1.)Text and ghost text are different</a:t>
            </a:r>
            <a:r>
              <a:rPr lang="en-US"/>
              <a:t>. Change both to Project Name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53712"/>
            <a:ext cx="10058402" cy="382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1398494" y="4787153"/>
            <a:ext cx="4625788" cy="1003238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457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–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Capitalise firs</a:t>
            </a:r>
            <a:r>
              <a:rPr lang="en-US" sz="2400"/>
              <a:t>t letters on ‘Approving 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anager’.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2.)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</a:t>
            </a:r>
            <a:r>
              <a:rPr lang="en-US" sz="2400"/>
              <a:t> random capitalisation of AndorrA, RWANDA and Lao People’S Democratic Republic in country list. 3.) Rename description of task to Task Description. 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4.) Capital letter on first letter of  Description in </a:t>
            </a:r>
            <a:r>
              <a:rPr lang="en-US" sz="2400"/>
              <a:t>Itinerary</a:t>
            </a:r>
            <a:r>
              <a:rPr lang="en-US" sz="2400"/>
              <a:t> field </a:t>
            </a:r>
            <a:endParaRPr sz="24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8" y="4507000"/>
            <a:ext cx="6529075" cy="21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00" y="1881675"/>
            <a:ext cx="11612124" cy="243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5917199" y="1881676"/>
            <a:ext cx="3477900" cy="716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12575" y="2887043"/>
            <a:ext cx="4326600" cy="1083900"/>
          </a:xfrm>
          <a:prstGeom prst="frame">
            <a:avLst>
              <a:gd fmla="val 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5">
            <a:alphaModFix/>
          </a:blip>
          <a:srcRect b="47360" l="27787" r="27787" t="0"/>
          <a:stretch/>
        </p:blipFill>
        <p:spPr>
          <a:xfrm>
            <a:off x="7246650" y="4585214"/>
            <a:ext cx="3477899" cy="197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1 -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1. ) </a:t>
            </a:r>
            <a:r>
              <a:rPr lang="en-US"/>
              <a:t>Change ghost text to Description of Itinerary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29" y="2043206"/>
            <a:ext cx="10058400" cy="416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1082350" y="3293625"/>
            <a:ext cx="3727200" cy="695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972670" y="19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2 - </a:t>
            </a:r>
            <a:r>
              <a:rPr lang="en-US" sz="3200"/>
              <a:t>1.)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Spelling errors. ‘Bellow’ and ‘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governmant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’. Un-capitalise ‘contact’</a:t>
            </a:r>
            <a:r>
              <a:rPr lang="en-US" sz="3200"/>
              <a:t> and change ‘in depth’ to ‘in-depth’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/>
              <a:t>note, this is coded text so should be editable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976" y="1327533"/>
            <a:ext cx="9166412" cy="50400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1123175" y="5182475"/>
            <a:ext cx="94461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838200" y="34867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change text in box to: 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Please select relevant risks by using the tick box on the right side of each question. Review the advice and add additional measures that you will undertake during your trip.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029759"/>
            <a:ext cx="10058400" cy="45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/>
          <p:nvPr/>
        </p:nvSpPr>
        <p:spPr>
          <a:xfrm>
            <a:off x="918600" y="195732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838200" y="408876"/>
            <a:ext cx="10515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3 - 1) </a:t>
            </a:r>
            <a:r>
              <a:rPr lang="en-US" sz="2400"/>
              <a:t>Add ghost text to match the text above: Additional Information / Specific Mitigation 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/>
              <a:t>2) Delete the formatting boxes that appear in each question</a:t>
            </a:r>
            <a:endParaRPr sz="2400"/>
          </a:p>
        </p:txBody>
      </p:sp>
      <p:sp>
        <p:nvSpPr>
          <p:cNvPr id="211" name="Google Shape;211;p29"/>
          <p:cNvSpPr/>
          <p:nvPr/>
        </p:nvSpPr>
        <p:spPr>
          <a:xfrm>
            <a:off x="1018950" y="479217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50" y="2029900"/>
            <a:ext cx="10645698" cy="45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/>
          <p:nvPr/>
        </p:nvSpPr>
        <p:spPr>
          <a:xfrm>
            <a:off x="992700" y="4868375"/>
            <a:ext cx="10206600" cy="1331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spelling error ‘assiting’. Change to assisting.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2074"/>
            <a:ext cx="10515600" cy="14662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838200" y="2709100"/>
            <a:ext cx="4498200" cy="631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838200" y="47300"/>
            <a:ext cx="105156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1.) change ‘He was recommended’ – </a:t>
            </a:r>
            <a:r>
              <a:rPr lang="en-US" sz="2600"/>
              <a:t>to ‘Recommendation’ and capitalise ‘Other’</a:t>
            </a:r>
            <a:endParaRPr sz="26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2600"/>
              <a:t>2.) Capital letter at start of City in field text and ghost text. Apply changes to all supplier boxes where these options appear</a:t>
            </a:r>
            <a:endParaRPr sz="2600"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541" y="1905000"/>
            <a:ext cx="10058400" cy="29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/>
          <p:nvPr/>
        </p:nvSpPr>
        <p:spPr>
          <a:xfrm>
            <a:off x="1021976" y="3256989"/>
            <a:ext cx="2259106" cy="1044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7266875" y="3345381"/>
            <a:ext cx="2782800" cy="1643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04875" y="504050"/>
            <a:ext cx="102555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C</a:t>
            </a:r>
            <a:r>
              <a:rPr lang="en-US" sz="2400"/>
              <a:t>hange field name (RA Names) and ghost text (Enter RA Name) to Template Name.  (DONE)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When not populated, change red text to Template Name required (DONE)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Change ‘bellow’ to below. Change ‘governmant’ to government. Change Contact to contact</a:t>
            </a:r>
            <a:endParaRPr sz="2400"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275" y="2233301"/>
            <a:ext cx="9300876" cy="28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63" y="4058825"/>
            <a:ext cx="103822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439" y="2594225"/>
            <a:ext cx="12090124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4600" y="189800"/>
            <a:ext cx="11201400" cy="164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Breadcrumb 4  - 1.) when you select Recommendation (see previous slide) in Sourcing, this box appears; change text and ghost text to Recommended By.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2.) When you select Other, keep the field title as ‘More Information’ but change ghost text to ‘Provide more information about how you sourced the supplier’</a:t>
            </a:r>
            <a:endParaRPr sz="2600"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698"/>
            <a:ext cx="11201399" cy="231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/>
          <p:nvPr/>
        </p:nvSpPr>
        <p:spPr>
          <a:xfrm>
            <a:off x="724600" y="2978201"/>
            <a:ext cx="291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4447825"/>
            <a:ext cx="11201401" cy="22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/>
          <p:nvPr/>
        </p:nvSpPr>
        <p:spPr>
          <a:xfrm>
            <a:off x="838200" y="5520600"/>
            <a:ext cx="5648100" cy="1185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1.)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 - </a:t>
            </a:r>
            <a:r>
              <a:rPr lang="en-US" sz="2400"/>
              <a:t>remove ‘mobile’ from the first number box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2400"/>
              <a:t>Capitalise ‘Number’ on every ghost text that says Enter number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2.)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size of boxes are different so each section looks different, e.g. four boxes on top line in first section, only three in second section - please</a:t>
            </a:r>
            <a:r>
              <a:rPr lang="en-US" sz="2400"/>
              <a:t> 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 consisten</a:t>
            </a:r>
            <a:r>
              <a:rPr lang="en-US" sz="2400"/>
              <a:t>tly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275" y="2298251"/>
            <a:ext cx="8897448" cy="43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3548893" y="2419413"/>
            <a:ext cx="2232300" cy="122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401671" y="4375457"/>
            <a:ext cx="2913600" cy="122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838200" y="365125"/>
            <a:ext cx="1110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– 1.) Spelling error on accomodation  – </a:t>
            </a:r>
            <a:r>
              <a:rPr lang="en-US" sz="3000"/>
              <a:t> Change to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accommodation and 2.) </a:t>
            </a:r>
            <a:r>
              <a:rPr lang="en-US" sz="3000"/>
              <a:t>previously mentioned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capitalisation needed. 3.) Make ghost text match on </a:t>
            </a:r>
            <a:r>
              <a:rPr lang="en-US" sz="3000"/>
              <a:t>sourcing - change to Select Source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123" y="1690688"/>
            <a:ext cx="7555753" cy="4855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4612342" y="2541494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4612342" y="5127811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2318123" y="4468905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2318123" y="1882588"/>
            <a:ext cx="1264023" cy="658906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2129119" y="4118665"/>
            <a:ext cx="1286434" cy="25163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 rot="10800000">
            <a:off x="6844553" y="3657600"/>
            <a:ext cx="1949823" cy="2689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34"/>
          <p:cNvCxnSpPr/>
          <p:nvPr/>
        </p:nvCxnSpPr>
        <p:spPr>
          <a:xfrm flipH="1">
            <a:off x="6844553" y="3836894"/>
            <a:ext cx="2102224" cy="242943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34"/>
          <p:cNvSpPr txBox="1"/>
          <p:nvPr/>
        </p:nvSpPr>
        <p:spPr>
          <a:xfrm>
            <a:off x="8946777" y="3496235"/>
            <a:ext cx="2407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Ghost text doesn’t match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4 - 1.) Accommodation</a:t>
            </a:r>
            <a:r>
              <a:rPr lang="en-US" sz="3000"/>
              <a:t>: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/>
              <a:t>change 3 options to Previous Stay / Recommendation / Other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299" y="2591547"/>
            <a:ext cx="6839129" cy="262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838200" y="74350"/>
            <a:ext cx="105156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4 - change boxes in descending order: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Other Suppliers Details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/>
              <a:t> - Change title to ‘Additional Suppliers’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Recommended By box should be replaced with ‘Sourcing’ and subsequent ‘Recommended By / More Information’ box should be the options, like the other suppliers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Ghost text for Cost should read ‘Cost per unit/day if known’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25" y="2044375"/>
            <a:ext cx="10680428" cy="4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6879775" y="300612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3252450" y="2044375"/>
            <a:ext cx="2267400" cy="658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7115350" y="4478075"/>
            <a:ext cx="4178400" cy="840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continued: Please remove the Please state… in each of the Other options highlighted here in the drop down list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Then delete Other from the sentence in each of the pop-up boxes that follows (in red)</a:t>
            </a:r>
            <a:endParaRPr sz="2600"/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7779802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5390325" y="2121450"/>
            <a:ext cx="933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5070125" y="4963375"/>
            <a:ext cx="2388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4962300" y="4712850"/>
            <a:ext cx="2643000" cy="850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 – 1.) number already input. </a:t>
            </a:r>
            <a:r>
              <a:rPr lang="en-US" sz="2600"/>
              <a:t>O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 changes alr</a:t>
            </a:r>
            <a:r>
              <a:rPr lang="en-US" sz="2600"/>
              <a:t>eady documented in template creation process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90688"/>
            <a:ext cx="10058400" cy="4016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/>
          <p:nvPr/>
        </p:nvSpPr>
        <p:spPr>
          <a:xfrm>
            <a:off x="6871447" y="4276165"/>
            <a:ext cx="3711388" cy="860611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38200" y="0"/>
            <a:ext cx="10515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 – 1.) weird formatting in bo</a:t>
            </a:r>
            <a:r>
              <a:rPr lang="en-US" sz="3000"/>
              <a:t>x. have on a single line.</a:t>
            </a:r>
            <a:r>
              <a:rPr lang="en-US"/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1497560"/>
            <a:ext cx="7770906" cy="494133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/>
          <p:nvPr/>
        </p:nvSpPr>
        <p:spPr>
          <a:xfrm>
            <a:off x="1346200" y="4141693"/>
            <a:ext cx="5995894" cy="1331259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38200" y="0"/>
            <a:ext cx="105156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7 -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1.) change Upload any relevant documentation text to ‘Upload Supporting Information’</a:t>
            </a:r>
            <a:endParaRPr sz="2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303" name="Google Shape;303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" y="1971004"/>
            <a:ext cx="12195300" cy="23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/>
          <p:nvPr/>
        </p:nvSpPr>
        <p:spPr>
          <a:xfrm>
            <a:off x="-112250" y="2342200"/>
            <a:ext cx="6496800" cy="711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8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&amp; Submit – need to capitalise</a:t>
            </a:r>
            <a:r>
              <a:rPr lang="en-US" sz="3000"/>
              <a:t> first letter 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word</a:t>
            </a:r>
            <a:b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Tracke</a:t>
            </a:r>
            <a:r>
              <a:rPr lang="en-US" sz="3000"/>
              <a:t>r id - Change to Tracker ID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336"/>
            <a:ext cx="10058400" cy="109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1.) change text to </a:t>
            </a:r>
            <a:r>
              <a:rPr b="1" lang="en-US" sz="2400"/>
              <a:t>Select the sections that you want to appear in the risk assessment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2.) Add one addition space/line break between this sentence and Country Profile Page</a:t>
            </a:r>
            <a:endParaRPr sz="24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75" y="1970125"/>
            <a:ext cx="9300876" cy="46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1480275" y="4275675"/>
            <a:ext cx="6904200" cy="867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My Profile </a:t>
            </a:r>
            <a:br>
              <a:rPr lang="en-US" sz="2600"/>
            </a:br>
            <a:r>
              <a:rPr lang="en-US" sz="2600"/>
              <a:t>wrong ghost text fields below. they should be a calendar </a:t>
            </a:r>
            <a:endParaRPr sz="2600"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3" cy="149681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/>
          <p:nvPr/>
        </p:nvSpPr>
        <p:spPr>
          <a:xfrm>
            <a:off x="5924025" y="2041400"/>
            <a:ext cx="2521800" cy="972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8445825" y="2041400"/>
            <a:ext cx="3468900" cy="972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change to Search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2) change to Select Risk Labels</a:t>
            </a:r>
            <a:endParaRPr sz="2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2054"/>
            <a:ext cx="12191999" cy="2921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4330400" y="3448300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051175" y="2894475"/>
            <a:ext cx="3438300" cy="6993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857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4</a:t>
            </a:r>
            <a:r>
              <a:rPr lang="en-US" sz="2600"/>
              <a:t>: for each field.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Capitalisation needed on first letter of words in bold: Change Service provided to Service Provided. Change Supplier name to Supplier Name. Change Sourced by to Sourced By. Change Mobile number to Mobile Number. </a:t>
            </a:r>
            <a:endParaRPr sz="2600"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-US" sz="2600"/>
              <a:t>Make the ghost text match the field title (remove “select” and “Enter”)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250" y="2834623"/>
            <a:ext cx="8095276" cy="36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0"/>
            <a:ext cx="10515600" cy="18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5.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change top field text to ‘List additional local numbers’ 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Both </a:t>
            </a:r>
            <a:r>
              <a:rPr lang="en-US" sz="2000"/>
              <a:t>the ghost text numbers should not show as its misleading to user</a:t>
            </a:r>
            <a:endParaRPr sz="2000"/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000"/>
              <a:t>change bottom question to ‘List any additional local emergency contacts’</a:t>
            </a:r>
            <a:endParaRPr sz="20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957684"/>
            <a:ext cx="9583271" cy="458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181850" y="3086225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996200" y="5530550"/>
            <a:ext cx="39216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996200" y="2058775"/>
            <a:ext cx="67167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996200" y="3912713"/>
            <a:ext cx="7330200" cy="900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756150"/>
            <a:ext cx="10515600" cy="111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Breadcrumb 5</a:t>
            </a:r>
            <a:br>
              <a:rPr lang="en-US" sz="2600"/>
            </a:br>
            <a:r>
              <a:rPr lang="en-US" sz="2000"/>
              <a:t>1.) Change Call in schedule to Check-in Schedule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2.) Add full stop after ‘No’, like this: </a:t>
            </a:r>
            <a:r>
              <a:rPr lang="en-US" sz="1900"/>
              <a:t>No. of Check-ins</a:t>
            </a:r>
            <a:r>
              <a:rPr lang="en-US" sz="1900"/>
              <a:t> 3.) Change Timezone for Checkin to: Time Zone for Check-in 4.) Change ghost text on select your timezone to Select Your Time Zone 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5.)  Remove phone number from ghost text 6.) C</a:t>
            </a:r>
            <a:r>
              <a:rPr lang="en-US" sz="1900"/>
              <a:t>hange Detail an overdue procedure field text to: Overdue procedure (minutes/hours before concern; telephone cascade plan) REMOVE THE WORD SYSTEM </a:t>
            </a:r>
            <a:r>
              <a:rPr lang="en-US" sz="1900"/>
              <a:t>7.) Change ghost text for this to: Overdue procedure </a:t>
            </a:r>
            <a:endParaRPr sz="1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88" y="2211325"/>
            <a:ext cx="10709024" cy="43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650625" y="2110150"/>
            <a:ext cx="1653000" cy="474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668225" y="2549775"/>
            <a:ext cx="1160700" cy="738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6172200" y="2620100"/>
            <a:ext cx="3534600" cy="668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416175" y="4829900"/>
            <a:ext cx="9712500" cy="1518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783025" y="4355000"/>
            <a:ext cx="2444400" cy="4749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223025" y="580250"/>
            <a:ext cx="111441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Breadcrumb 6</a:t>
            </a:r>
            <a:r>
              <a:rPr lang="en-US" sz="2600"/>
              <a:t>.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600"/>
              <a:t>descending order: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US" sz="2600"/>
              <a:t>remove 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pace before question mark. 2) change text to Method of evacuation to nearest h</a:t>
            </a:r>
            <a:r>
              <a:rPr lang="en-US" sz="2600"/>
              <a:t>ospital (self drive/ambulance etc). (Add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 before bracket). 3) </a:t>
            </a:r>
            <a:r>
              <a:rPr lang="en-US" sz="2600"/>
              <a:t>Method of evacuation (capitalisation) 4) change text to: Local hospital information 5) change text to: Medical Evacuation Company. 6.) Change order of questions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934" y="2290250"/>
            <a:ext cx="89301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009084" y="2918015"/>
            <a:ext cx="1089300" cy="4437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1932874" y="3792213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630924" y="4285400"/>
            <a:ext cx="5718600" cy="4842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1932875" y="4706900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1932875" y="5693275"/>
            <a:ext cx="5718600" cy="906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7651474" y="4034313"/>
            <a:ext cx="7677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>
            <a:stCxn id="144" idx="3"/>
          </p:cNvCxnSpPr>
          <p:nvPr/>
        </p:nvCxnSpPr>
        <p:spPr>
          <a:xfrm flipH="1" rot="10800000">
            <a:off x="7651475" y="4832300"/>
            <a:ext cx="7863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 txBox="1"/>
          <p:nvPr/>
        </p:nvSpPr>
        <p:spPr>
          <a:xfrm>
            <a:off x="8456350" y="4386150"/>
            <a:ext cx="31236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can you change the order of these two questions both here and in the risk assessment process? Change should also be reflected in preview and PDF</a:t>
            </a: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Breadcrumb 6) Preview.</a:t>
            </a:r>
            <a:endParaRPr sz="2000"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As a minimum, change typo on Opration in the Country of Operation box. 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2.) Specific Information box should be removed. </a:t>
            </a:r>
            <a:endParaRPr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25" y="2103438"/>
            <a:ext cx="1155637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6211250" y="3949700"/>
            <a:ext cx="4921500" cy="946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