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df0ae5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df0ae5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a40ef9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fa40ef9b5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df0ae5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df0ae5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df0ae5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df0ae5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6" y="0"/>
            <a:ext cx="4258868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5"/>
          <p:cNvCxnSpPr/>
          <p:nvPr/>
        </p:nvCxnSpPr>
        <p:spPr>
          <a:xfrm>
            <a:off x="2787700" y="2342725"/>
            <a:ext cx="26700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5"/>
          <p:cNvSpPr txBox="1"/>
          <p:nvPr/>
        </p:nvSpPr>
        <p:spPr>
          <a:xfrm>
            <a:off x="5431425" y="2238000"/>
            <a:ext cx="3481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Risk 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1784194" y="4096575"/>
            <a:ext cx="3343800" cy="531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63" y="147175"/>
            <a:ext cx="8446276" cy="448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041700" y="641325"/>
            <a:ext cx="6046500" cy="6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 THIS VIEW HAS CHANGED WITH COMPLETION OF TICKET 84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337375" y="3180325"/>
            <a:ext cx="4855500" cy="81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Choice of Administrator here determines permission to write RAs for other department members. Not this must be indefinite list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88"/>
            <a:ext cx="9143999" cy="4905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6800997" y="837925"/>
            <a:ext cx="1723200" cy="531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58300" y="837925"/>
            <a:ext cx="2342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Assign </a:t>
            </a:r>
            <a:r>
              <a:rPr lang="en"/>
              <a:t>Primary Traveller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88"/>
            <a:ext cx="9143999" cy="4905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4742022" y="837925"/>
            <a:ext cx="1723200" cy="531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57572" y="898725"/>
            <a:ext cx="1723200" cy="531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253525" y="301025"/>
            <a:ext cx="2342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travelling on this assignment? Y/N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6670125" y="301025"/>
            <a:ext cx="2342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No, open look up.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Traveller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