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Critical Thinking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00" y="1299210"/>
            <a:ext cx="11988165" cy="4568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0090" y="365125"/>
            <a:ext cx="6135370" cy="189928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4725" y="2264410"/>
            <a:ext cx="6146165" cy="2256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" y="4088130"/>
            <a:ext cx="571436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Vrinda</vt:lpstr>
      <vt:lpstr>Siyam Rupali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</dc:title>
  <dc:creator>SAM</dc:creator>
  <cp:lastModifiedBy>SAM</cp:lastModifiedBy>
  <cp:revision>1</cp:revision>
  <dcterms:created xsi:type="dcterms:W3CDTF">2019-04-11T04:17:06Z</dcterms:created>
  <dcterms:modified xsi:type="dcterms:W3CDTF">2019-04-11T04:17:06Z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