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0575A2-2010-C864-6D3E-7DEBC8C44B83}"/>
              </a:ext>
            </a:extLst>
          </p:cNvPr>
          <p:cNvSpPr>
            <a:spLocks noGrp="1"/>
          </p:cNvSpPr>
          <p:nvPr>
            <p:ph type="title"/>
          </p:nvPr>
        </p:nvSpPr>
        <p:spPr>
          <a:xfrm>
            <a:off x="1141413" y="609600"/>
            <a:ext cx="5934508" cy="2438400"/>
          </a:xfrm>
        </p:spPr>
        <p:txBody>
          <a:bodyPr>
            <a:normAutofit/>
          </a:bodyPr>
          <a:lstStyle/>
          <a:p>
            <a:r>
              <a:rPr lang="en-US" sz="4000" dirty="0"/>
              <a:t>Unlocking the power of notification apps: A comprehensive introduction</a:t>
            </a:r>
            <a:endParaRPr lang="en-SG" sz="4000" dirty="0"/>
          </a:p>
        </p:txBody>
      </p:sp>
      <p:sp>
        <p:nvSpPr>
          <p:cNvPr id="3" name="Subtitle 2">
            <a:extLst>
              <a:ext uri="{FF2B5EF4-FFF2-40B4-BE49-F238E27FC236}">
                <a16:creationId xmlns="" xmlns:a16="http://schemas.microsoft.com/office/drawing/2014/main" id="{50ED68F5-A284-298B-288D-78556F0DDBFB}"/>
              </a:ext>
            </a:extLst>
          </p:cNvPr>
          <p:cNvSpPr>
            <a:spLocks noGrp="1"/>
          </p:cNvSpPr>
          <p:nvPr>
            <p:ph type="body" sz="half" idx="2"/>
          </p:nvPr>
        </p:nvSpPr>
        <p:spPr>
          <a:xfrm>
            <a:off x="1141413" y="3393142"/>
            <a:ext cx="5934511" cy="3320174"/>
          </a:xfrm>
        </p:spPr>
        <p:txBody>
          <a:bodyPr>
            <a:normAutofit/>
          </a:bodyPr>
          <a:lstStyle/>
          <a:p>
            <a:r>
              <a:rPr lang="en-US" sz="2800" dirty="0"/>
              <a:t>Introduction to notification apps</a:t>
            </a:r>
          </a:p>
          <a:p>
            <a:endParaRPr lang="en-SG" sz="28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4614" r="14614"/>
          <a:stretch>
            <a:fillRect/>
          </a:stretch>
        </p:blipFill>
        <p:spPr>
          <a:xfrm>
            <a:off x="8878474" y="438790"/>
            <a:ext cx="2620973" cy="4318406"/>
          </a:xfrm>
        </p:spPr>
      </p:pic>
      <p:sp>
        <p:nvSpPr>
          <p:cNvPr id="8" name="TextBox 7"/>
          <p:cNvSpPr txBox="1"/>
          <p:nvPr/>
        </p:nvSpPr>
        <p:spPr>
          <a:xfrm>
            <a:off x="8918292" y="3936450"/>
            <a:ext cx="2581155" cy="1446550"/>
          </a:xfrm>
          <a:prstGeom prst="rect">
            <a:avLst/>
          </a:prstGeom>
          <a:noFill/>
        </p:spPr>
        <p:txBody>
          <a:bodyPr wrap="square" rtlCol="0">
            <a:spAutoFit/>
          </a:bodyPr>
          <a:lstStyle/>
          <a:p>
            <a:r>
              <a:rPr lang="en-US" sz="4400" dirty="0" smtClean="0">
                <a:solidFill>
                  <a:schemeClr val="accent2">
                    <a:lumMod val="60000"/>
                    <a:lumOff val="40000"/>
                  </a:schemeClr>
                </a:solidFill>
              </a:rPr>
              <a:t>          NOTIFYME</a:t>
            </a:r>
            <a:endParaRPr lang="en-US" sz="4400" dirty="0">
              <a:solidFill>
                <a:schemeClr val="accent2">
                  <a:lumMod val="60000"/>
                  <a:lumOff val="40000"/>
                </a:schemeClr>
              </a:solidFill>
            </a:endParaRPr>
          </a:p>
        </p:txBody>
      </p:sp>
    </p:spTree>
    <p:extLst>
      <p:ext uri="{BB962C8B-B14F-4D97-AF65-F5344CB8AC3E}">
        <p14:creationId xmlns:p14="http://schemas.microsoft.com/office/powerpoint/2010/main" val="350705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E1C95A-A352-91D0-63E2-6634A4AFF3DB}"/>
              </a:ext>
            </a:extLst>
          </p:cNvPr>
          <p:cNvSpPr>
            <a:spLocks noGrp="1"/>
          </p:cNvSpPr>
          <p:nvPr>
            <p:ph type="title"/>
          </p:nvPr>
        </p:nvSpPr>
        <p:spPr>
          <a:xfrm>
            <a:off x="1071963" y="493252"/>
            <a:ext cx="8818377" cy="786092"/>
          </a:xfrm>
        </p:spPr>
        <p:txBody>
          <a:bodyPr/>
          <a:lstStyle/>
          <a:p>
            <a:r>
              <a:rPr lang="en-SG" dirty="0"/>
              <a:t>what is notification app</a:t>
            </a:r>
          </a:p>
        </p:txBody>
      </p:sp>
      <p:sp>
        <p:nvSpPr>
          <p:cNvPr id="3" name="Text Placeholder 2">
            <a:extLst>
              <a:ext uri="{FF2B5EF4-FFF2-40B4-BE49-F238E27FC236}">
                <a16:creationId xmlns="" xmlns:a16="http://schemas.microsoft.com/office/drawing/2014/main" id="{01075D9F-02D8-6316-1A6D-415318680E7E}"/>
              </a:ext>
            </a:extLst>
          </p:cNvPr>
          <p:cNvSpPr>
            <a:spLocks noGrp="1"/>
          </p:cNvSpPr>
          <p:nvPr>
            <p:ph type="body" idx="1"/>
          </p:nvPr>
        </p:nvSpPr>
        <p:spPr>
          <a:xfrm>
            <a:off x="1118262" y="1548965"/>
            <a:ext cx="9906000" cy="3486244"/>
          </a:xfrm>
        </p:spPr>
        <p:txBody>
          <a:bodyPr>
            <a:normAutofit fontScale="92500"/>
          </a:bodyPr>
          <a:lstStyle/>
          <a:p>
            <a:pPr algn="l">
              <a:buFont typeface="Arial" panose="020B0604020202020204" pitchFamily="34" charset="0"/>
              <a:buChar char="•"/>
            </a:pPr>
            <a:r>
              <a:rPr lang="en-US" b="0" i="0" dirty="0">
                <a:solidFill>
                  <a:schemeClr val="tx1"/>
                </a:solidFill>
                <a:effectLst/>
                <a:latin typeface="Söhne"/>
              </a:rPr>
              <a:t>A notification app is a software application that sends alerts to users about important events, updates, or information.</a:t>
            </a:r>
          </a:p>
          <a:p>
            <a:pPr algn="l">
              <a:buFont typeface="Arial" panose="020B0604020202020204" pitchFamily="34" charset="0"/>
              <a:buChar char="•"/>
            </a:pPr>
            <a:r>
              <a:rPr lang="en-US" b="0" i="0" dirty="0">
                <a:solidFill>
                  <a:schemeClr val="tx1"/>
                </a:solidFill>
                <a:effectLst/>
                <a:latin typeface="Söhne"/>
              </a:rPr>
              <a:t>These alerts can be delivered in various forms, including push notifications, text messages, emails, or in-app notifications.</a:t>
            </a:r>
          </a:p>
          <a:p>
            <a:pPr algn="l">
              <a:buFont typeface="Arial" panose="020B0604020202020204" pitchFamily="34" charset="0"/>
              <a:buChar char="•"/>
            </a:pPr>
            <a:r>
              <a:rPr lang="en-US" b="0" i="0" dirty="0">
                <a:solidFill>
                  <a:schemeClr val="tx1"/>
                </a:solidFill>
                <a:effectLst/>
                <a:latin typeface="Söhne"/>
              </a:rPr>
              <a:t>Notification apps are used by a wide range of businesses and organizations, including social media platforms, news outlets, e-commerce sites, and more.</a:t>
            </a:r>
          </a:p>
          <a:p>
            <a:pPr algn="l">
              <a:buFont typeface="Arial" panose="020B0604020202020204" pitchFamily="34" charset="0"/>
              <a:buChar char="•"/>
            </a:pPr>
            <a:r>
              <a:rPr lang="en-US" b="0" i="0" dirty="0">
                <a:solidFill>
                  <a:schemeClr val="tx1"/>
                </a:solidFill>
                <a:effectLst/>
                <a:latin typeface="Söhne"/>
              </a:rPr>
              <a:t>They can be designed to provide real-time updates on a variety of topics, such as news, sports, weather, and traffic, or to notify users of specific events, promotions, or deals.</a:t>
            </a:r>
          </a:p>
          <a:p>
            <a:endParaRPr lang="en-SG" dirty="0">
              <a:solidFill>
                <a:schemeClr val="tx1"/>
              </a:solidFill>
            </a:endParaRPr>
          </a:p>
        </p:txBody>
      </p:sp>
    </p:spTree>
    <p:extLst>
      <p:ext uri="{BB962C8B-B14F-4D97-AF65-F5344CB8AC3E}">
        <p14:creationId xmlns:p14="http://schemas.microsoft.com/office/powerpoint/2010/main" val="264160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22CCFF-DFE9-F30D-4068-49D5368A61BD}"/>
              </a:ext>
            </a:extLst>
          </p:cNvPr>
          <p:cNvSpPr>
            <a:spLocks noGrp="1"/>
          </p:cNvSpPr>
          <p:nvPr>
            <p:ph type="title"/>
          </p:nvPr>
        </p:nvSpPr>
        <p:spPr>
          <a:xfrm>
            <a:off x="1141411" y="564777"/>
            <a:ext cx="7572283" cy="627530"/>
          </a:xfrm>
        </p:spPr>
        <p:txBody>
          <a:bodyPr>
            <a:normAutofit fontScale="90000"/>
          </a:bodyPr>
          <a:lstStyle/>
          <a:p>
            <a:r>
              <a:rPr lang="en-US" b="0" i="0" dirty="0">
                <a:effectLst/>
                <a:latin typeface="Söhne"/>
              </a:rPr>
              <a:t>How </a:t>
            </a:r>
            <a:r>
              <a:rPr lang="en-US" b="0" i="0" dirty="0" err="1" smtClean="0">
                <a:effectLst/>
                <a:latin typeface="Söhne"/>
              </a:rPr>
              <a:t>thIS</a:t>
            </a:r>
            <a:r>
              <a:rPr lang="en-US" b="0" i="0" dirty="0" smtClean="0">
                <a:effectLst/>
                <a:latin typeface="Söhne"/>
              </a:rPr>
              <a:t> </a:t>
            </a:r>
            <a:r>
              <a:rPr lang="en-US" b="0" i="0" dirty="0">
                <a:effectLst/>
                <a:latin typeface="Söhne"/>
              </a:rPr>
              <a:t>Notification App Works:</a:t>
            </a:r>
            <a:endParaRPr lang="en-SG" dirty="0"/>
          </a:p>
        </p:txBody>
      </p:sp>
      <p:sp>
        <p:nvSpPr>
          <p:cNvPr id="3" name="Text Placeholder 2">
            <a:extLst>
              <a:ext uri="{FF2B5EF4-FFF2-40B4-BE49-F238E27FC236}">
                <a16:creationId xmlns="" xmlns:a16="http://schemas.microsoft.com/office/drawing/2014/main" id="{2DFA7C29-F93B-57AA-7507-79B55F8AFE9A}"/>
              </a:ext>
            </a:extLst>
          </p:cNvPr>
          <p:cNvSpPr>
            <a:spLocks noGrp="1"/>
          </p:cNvSpPr>
          <p:nvPr>
            <p:ph type="body" idx="1"/>
          </p:nvPr>
        </p:nvSpPr>
        <p:spPr>
          <a:xfrm>
            <a:off x="1141411" y="1317812"/>
            <a:ext cx="9906000" cy="4481326"/>
          </a:xfrm>
        </p:spPr>
        <p:txBody>
          <a:bodyPr>
            <a:noAutofit/>
          </a:bodyPr>
          <a:lstStyle/>
          <a:p>
            <a:pPr algn="l">
              <a:buFont typeface="Arial" panose="020B0604020202020204" pitchFamily="34" charset="0"/>
              <a:buChar char="•"/>
            </a:pPr>
            <a:r>
              <a:rPr lang="en-US" b="0" i="0" dirty="0">
                <a:solidFill>
                  <a:schemeClr val="tx1"/>
                </a:solidFill>
                <a:effectLst/>
                <a:latin typeface="Söhne"/>
              </a:rPr>
              <a:t>The notification app continuously monitors various sources, such as government websites, job portals, or company websites, to detect new circulars.</a:t>
            </a:r>
          </a:p>
          <a:p>
            <a:pPr algn="l">
              <a:buFont typeface="Arial" panose="020B0604020202020204" pitchFamily="34" charset="0"/>
              <a:buChar char="•"/>
            </a:pPr>
            <a:r>
              <a:rPr lang="en-US" b="0" i="0" dirty="0">
                <a:solidFill>
                  <a:schemeClr val="tx1"/>
                </a:solidFill>
                <a:effectLst/>
                <a:latin typeface="Söhne"/>
              </a:rPr>
              <a:t>When a new circular is published, the app receives the data and processes it to create an alert.</a:t>
            </a:r>
          </a:p>
          <a:p>
            <a:pPr algn="l">
              <a:buFont typeface="Arial" panose="020B0604020202020204" pitchFamily="34" charset="0"/>
              <a:buChar char="•"/>
            </a:pPr>
            <a:r>
              <a:rPr lang="en-US" b="0" i="0" dirty="0">
                <a:solidFill>
                  <a:schemeClr val="tx1"/>
                </a:solidFill>
                <a:effectLst/>
                <a:latin typeface="Söhne"/>
              </a:rPr>
              <a:t>The alert is customized based on the user's preferences, such as the type of circular, the location, and the application deadline.</a:t>
            </a:r>
          </a:p>
          <a:p>
            <a:pPr algn="l">
              <a:buFont typeface="Arial" panose="020B0604020202020204" pitchFamily="34" charset="0"/>
              <a:buChar char="•"/>
            </a:pPr>
            <a:r>
              <a:rPr lang="en-US" b="0" i="0" dirty="0">
                <a:solidFill>
                  <a:schemeClr val="tx1"/>
                </a:solidFill>
                <a:effectLst/>
                <a:latin typeface="Söhne"/>
              </a:rPr>
              <a:t>The app sends the alert to the user's device through various channels, such as push notifications, text messages, or emails.</a:t>
            </a:r>
          </a:p>
          <a:p>
            <a:pPr algn="l">
              <a:buFont typeface="Arial" panose="020B0604020202020204" pitchFamily="34" charset="0"/>
              <a:buChar char="•"/>
            </a:pPr>
            <a:r>
              <a:rPr lang="en-US" b="0" i="0" dirty="0">
                <a:solidFill>
                  <a:schemeClr val="tx1"/>
                </a:solidFill>
                <a:effectLst/>
                <a:latin typeface="Söhne"/>
              </a:rPr>
              <a:t>The user can view the details of the circular by clicking on the alert, which will open a webpage or a section within the app that contains the full information about the circular.</a:t>
            </a:r>
          </a:p>
          <a:p>
            <a:pPr algn="l">
              <a:buFont typeface="Arial" panose="020B0604020202020204" pitchFamily="34" charset="0"/>
              <a:buChar char="•"/>
            </a:pPr>
            <a:r>
              <a:rPr lang="en-US" b="0" i="0" dirty="0">
                <a:solidFill>
                  <a:schemeClr val="tx1"/>
                </a:solidFill>
                <a:effectLst/>
                <a:latin typeface="Söhne"/>
              </a:rPr>
              <a:t>If the user is interested in the circular, they can apply for it directly from the app by following the application process provided in the circular.</a:t>
            </a:r>
          </a:p>
          <a:p>
            <a:endParaRPr lang="en-SG" dirty="0">
              <a:solidFill>
                <a:schemeClr val="tx1"/>
              </a:solidFill>
            </a:endParaRPr>
          </a:p>
        </p:txBody>
      </p:sp>
    </p:spTree>
    <p:extLst>
      <p:ext uri="{BB962C8B-B14F-4D97-AF65-F5344CB8AC3E}">
        <p14:creationId xmlns:p14="http://schemas.microsoft.com/office/powerpoint/2010/main" val="58712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14D5F5-C223-DCFA-35B2-09B9B2369041}"/>
              </a:ext>
            </a:extLst>
          </p:cNvPr>
          <p:cNvSpPr>
            <a:spLocks noGrp="1"/>
          </p:cNvSpPr>
          <p:nvPr>
            <p:ph type="ctrTitle"/>
          </p:nvPr>
        </p:nvSpPr>
        <p:spPr>
          <a:xfrm>
            <a:off x="1668081" y="111208"/>
            <a:ext cx="6702800" cy="959223"/>
          </a:xfrm>
        </p:spPr>
        <p:txBody>
          <a:bodyPr>
            <a:noAutofit/>
          </a:bodyPr>
          <a:lstStyle/>
          <a:p>
            <a:r>
              <a:rPr lang="en-SG" sz="3600" dirty="0" smtClean="0"/>
              <a:t>THOSE PROBLEM SOLVES NOTIFYME :</a:t>
            </a:r>
            <a:endParaRPr lang="en-SG" sz="3600" dirty="0"/>
          </a:p>
        </p:txBody>
      </p:sp>
      <p:sp>
        <p:nvSpPr>
          <p:cNvPr id="3" name="Subtitle 2">
            <a:extLst>
              <a:ext uri="{FF2B5EF4-FFF2-40B4-BE49-F238E27FC236}">
                <a16:creationId xmlns="" xmlns:a16="http://schemas.microsoft.com/office/drawing/2014/main" id="{795F4A56-1CF0-994E-6E75-A16A5E44887E}"/>
              </a:ext>
            </a:extLst>
          </p:cNvPr>
          <p:cNvSpPr>
            <a:spLocks noGrp="1"/>
          </p:cNvSpPr>
          <p:nvPr>
            <p:ph type="subTitle" idx="1"/>
          </p:nvPr>
        </p:nvSpPr>
        <p:spPr>
          <a:xfrm>
            <a:off x="1527404" y="1287400"/>
            <a:ext cx="9468546" cy="5194422"/>
          </a:xfrm>
        </p:spPr>
        <p:txBody>
          <a:bodyPr>
            <a:noAutofit/>
          </a:bodyPr>
          <a:lstStyle/>
          <a:p>
            <a:pPr algn="l">
              <a:buFont typeface="Arial" panose="020B0604020202020204" pitchFamily="34" charset="0"/>
              <a:buChar char="•"/>
            </a:pPr>
            <a:r>
              <a:rPr lang="en-US" sz="1800" b="0" i="0" dirty="0">
                <a:solidFill>
                  <a:schemeClr val="tx1"/>
                </a:solidFill>
                <a:effectLst/>
                <a:latin typeface="Söhne"/>
              </a:rPr>
              <a:t>Job circulars are published in various sources, such as government websites, job portals, or company websites, making it difficult for people to find the ones they are interested in.</a:t>
            </a:r>
          </a:p>
          <a:p>
            <a:pPr algn="l">
              <a:buFont typeface="Arial" panose="020B0604020202020204" pitchFamily="34" charset="0"/>
              <a:buChar char="•"/>
            </a:pPr>
            <a:r>
              <a:rPr lang="en-US" sz="1800" b="0" i="0" dirty="0">
                <a:solidFill>
                  <a:schemeClr val="tx1"/>
                </a:solidFill>
                <a:effectLst/>
                <a:latin typeface="Söhne"/>
              </a:rPr>
              <a:t>Many circulars are not easily accessible or require users to have specific skills or knowledge to find them.</a:t>
            </a:r>
          </a:p>
          <a:p>
            <a:pPr algn="l">
              <a:buFont typeface="Arial" panose="020B0604020202020204" pitchFamily="34" charset="0"/>
              <a:buChar char="•"/>
            </a:pPr>
            <a:r>
              <a:rPr lang="en-US" sz="1800" b="0" i="0" dirty="0">
                <a:solidFill>
                  <a:schemeClr val="tx1"/>
                </a:solidFill>
                <a:effectLst/>
                <a:latin typeface="Söhne"/>
              </a:rPr>
              <a:t>People who live in rural areas or have limited access to the internet may not be aware of the circulars that are available or may not know how to access them.</a:t>
            </a:r>
          </a:p>
          <a:p>
            <a:pPr algn="l">
              <a:buFont typeface="Arial" panose="020B0604020202020204" pitchFamily="34" charset="0"/>
              <a:buChar char="•"/>
            </a:pPr>
            <a:r>
              <a:rPr lang="en-US" sz="1800" b="0" i="0" dirty="0">
                <a:solidFill>
                  <a:schemeClr val="tx1"/>
                </a:solidFill>
                <a:effectLst/>
                <a:latin typeface="Söhne"/>
              </a:rPr>
              <a:t>Even people who are familiar with the process of finding job circulars may have to spend a significant amount of time searching through various sources to find the circulars they are interested in.</a:t>
            </a:r>
          </a:p>
          <a:p>
            <a:pPr algn="l">
              <a:buFont typeface="Arial" panose="020B0604020202020204" pitchFamily="34" charset="0"/>
              <a:buChar char="•"/>
            </a:pPr>
            <a:r>
              <a:rPr lang="en-US" sz="1800" b="0" i="0" dirty="0">
                <a:solidFill>
                  <a:schemeClr val="tx1"/>
                </a:solidFill>
                <a:effectLst/>
                <a:latin typeface="Söhne"/>
              </a:rPr>
              <a:t>This process can be frustrating and time-consuming, and may result in people missing out on job opportunities.</a:t>
            </a:r>
          </a:p>
          <a:p>
            <a:endParaRPr lang="en-SG" sz="1800" dirty="0">
              <a:solidFill>
                <a:schemeClr val="tx1"/>
              </a:solidFill>
            </a:endParaRPr>
          </a:p>
        </p:txBody>
      </p:sp>
    </p:spTree>
    <p:extLst>
      <p:ext uri="{BB962C8B-B14F-4D97-AF65-F5344CB8AC3E}">
        <p14:creationId xmlns:p14="http://schemas.microsoft.com/office/powerpoint/2010/main" val="232527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8A6C69-F368-7B18-2405-7950D1F03CCE}"/>
              </a:ext>
            </a:extLst>
          </p:cNvPr>
          <p:cNvSpPr>
            <a:spLocks noGrp="1"/>
          </p:cNvSpPr>
          <p:nvPr>
            <p:ph type="ctrTitle"/>
          </p:nvPr>
        </p:nvSpPr>
        <p:spPr>
          <a:xfrm>
            <a:off x="1749102" y="110301"/>
            <a:ext cx="7662023" cy="959222"/>
          </a:xfrm>
        </p:spPr>
        <p:txBody>
          <a:bodyPr>
            <a:noAutofit/>
          </a:bodyPr>
          <a:lstStyle/>
          <a:p>
            <a:r>
              <a:rPr lang="en-US" sz="3600" b="0" i="0" dirty="0">
                <a:effectLst/>
                <a:latin typeface="Söhne"/>
              </a:rPr>
              <a:t>Facilities and Impact of a </a:t>
            </a:r>
            <a:r>
              <a:rPr lang="en-US" sz="3600" b="0" i="0" dirty="0" smtClean="0">
                <a:effectLst/>
                <a:latin typeface="Söhne"/>
              </a:rPr>
              <a:t>Notification </a:t>
            </a:r>
            <a:r>
              <a:rPr lang="en-US" sz="3600" b="0" i="0" dirty="0">
                <a:effectLst/>
                <a:latin typeface="Söhne"/>
              </a:rPr>
              <a:t>App:</a:t>
            </a:r>
            <a:endParaRPr lang="en-SG" sz="3600" dirty="0"/>
          </a:p>
        </p:txBody>
      </p:sp>
      <p:sp>
        <p:nvSpPr>
          <p:cNvPr id="3" name="Subtitle 2">
            <a:extLst>
              <a:ext uri="{FF2B5EF4-FFF2-40B4-BE49-F238E27FC236}">
                <a16:creationId xmlns="" xmlns:a16="http://schemas.microsoft.com/office/drawing/2014/main" id="{06DF3826-44AA-F424-2206-6B6993FE14B8}"/>
              </a:ext>
            </a:extLst>
          </p:cNvPr>
          <p:cNvSpPr>
            <a:spLocks noGrp="1"/>
          </p:cNvSpPr>
          <p:nvPr>
            <p:ph type="subTitle" idx="1"/>
          </p:nvPr>
        </p:nvSpPr>
        <p:spPr>
          <a:xfrm>
            <a:off x="1575483" y="1008134"/>
            <a:ext cx="8644964" cy="5942464"/>
          </a:xfrm>
        </p:spPr>
        <p:txBody>
          <a:bodyPr>
            <a:noAutofit/>
          </a:bodyPr>
          <a:lstStyle/>
          <a:p>
            <a:pPr algn="l">
              <a:buFont typeface="Arial" panose="020B0604020202020204" pitchFamily="34" charset="0"/>
              <a:buChar char="•"/>
            </a:pPr>
            <a:r>
              <a:rPr lang="en-US" sz="1800" b="0" i="0" dirty="0">
                <a:solidFill>
                  <a:schemeClr val="tx1"/>
                </a:solidFill>
                <a:effectLst/>
                <a:latin typeface="Söhne"/>
              </a:rPr>
              <a:t>A job circular notification app can provide users with a one-stop solution for finding job circulars from various sources.</a:t>
            </a:r>
          </a:p>
          <a:p>
            <a:pPr algn="l">
              <a:buFont typeface="Arial" panose="020B0604020202020204" pitchFamily="34" charset="0"/>
              <a:buChar char="•"/>
            </a:pPr>
            <a:r>
              <a:rPr lang="en-US" sz="1800" b="0" i="0" dirty="0">
                <a:solidFill>
                  <a:schemeClr val="tx1"/>
                </a:solidFill>
                <a:effectLst/>
                <a:latin typeface="Söhne"/>
              </a:rPr>
              <a:t>By receiving timely and relevant alerts about new job circulars, users can stay informed about job opportunities without having to spend a significant amount of time searching for them.</a:t>
            </a:r>
          </a:p>
          <a:p>
            <a:pPr algn="l">
              <a:buFont typeface="Arial" panose="020B0604020202020204" pitchFamily="34" charset="0"/>
              <a:buChar char="•"/>
            </a:pPr>
            <a:r>
              <a:rPr lang="en-US" sz="1800" b="0" i="0" dirty="0">
                <a:solidFill>
                  <a:schemeClr val="tx1"/>
                </a:solidFill>
                <a:effectLst/>
                <a:latin typeface="Söhne"/>
              </a:rPr>
              <a:t>The app can customize the alerts based on the user's preferences, such as the type of job, the location, and the application deadline, making it easier for users to find the circulars they are interested in.</a:t>
            </a:r>
          </a:p>
          <a:p>
            <a:pPr algn="l">
              <a:buFont typeface="Arial" panose="020B0604020202020204" pitchFamily="34" charset="0"/>
              <a:buChar char="•"/>
            </a:pPr>
            <a:r>
              <a:rPr lang="en-US" sz="1800" b="0" i="0" dirty="0">
                <a:solidFill>
                  <a:schemeClr val="tx1"/>
                </a:solidFill>
                <a:effectLst/>
                <a:latin typeface="Söhne"/>
              </a:rPr>
              <a:t>The app can also provide additional features, such as a resume builder, interview tips, and career advice, to help users prepare for the job application process.</a:t>
            </a:r>
          </a:p>
          <a:p>
            <a:pPr algn="l">
              <a:buFont typeface="Arial" panose="020B0604020202020204" pitchFamily="34" charset="0"/>
              <a:buChar char="•"/>
            </a:pPr>
            <a:r>
              <a:rPr lang="en-US" sz="1800" b="0" i="0" dirty="0">
                <a:solidFill>
                  <a:schemeClr val="tx1"/>
                </a:solidFill>
                <a:effectLst/>
                <a:latin typeface="Söhne"/>
              </a:rPr>
              <a:t>By making it easier for people to find job circulars and apply for jobs, a job circular notification app can have a positive impact on employment rates and help reduce the time it takes for people to find jobs.</a:t>
            </a:r>
          </a:p>
          <a:p>
            <a:endParaRPr lang="en-SG" sz="1800" dirty="0">
              <a:solidFill>
                <a:schemeClr val="tx1"/>
              </a:solidFill>
            </a:endParaRPr>
          </a:p>
        </p:txBody>
      </p:sp>
    </p:spTree>
    <p:extLst>
      <p:ext uri="{BB962C8B-B14F-4D97-AF65-F5344CB8AC3E}">
        <p14:creationId xmlns:p14="http://schemas.microsoft.com/office/powerpoint/2010/main" val="201835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THOSE PEOPLE CAN TAKE THE SERVICE TO EASY THEIR LIFE:</a:t>
            </a:r>
            <a:endParaRPr lang="en-US" dirty="0"/>
          </a:p>
        </p:txBody>
      </p:sp>
      <p:sp>
        <p:nvSpPr>
          <p:cNvPr id="3" name="Content Placeholder 2"/>
          <p:cNvSpPr>
            <a:spLocks noGrp="1"/>
          </p:cNvSpPr>
          <p:nvPr>
            <p:ph idx="1"/>
          </p:nvPr>
        </p:nvSpPr>
        <p:spPr/>
        <p:txBody>
          <a:bodyPr/>
          <a:lstStyle/>
          <a:p>
            <a:r>
              <a:rPr lang="en-US" dirty="0" smtClean="0"/>
              <a:t>JOB SEEKER </a:t>
            </a:r>
          </a:p>
          <a:p>
            <a:r>
              <a:rPr lang="en-US" dirty="0" smtClean="0"/>
              <a:t>STUDENTS SEEKING ADMISSION AND SCHOLARSHIP</a:t>
            </a:r>
          </a:p>
          <a:p>
            <a:r>
              <a:rPr lang="en-US" dirty="0" smtClean="0"/>
              <a:t>TEACHERS</a:t>
            </a:r>
          </a:p>
          <a:p>
            <a:r>
              <a:rPr lang="en-US" dirty="0" smtClean="0"/>
              <a:t>THE PEOPLE WHO WANTS SPECIFIC ALERT FROM VARIOUS WEBSITES.</a:t>
            </a:r>
            <a:endParaRPr lang="en-US" dirty="0"/>
          </a:p>
        </p:txBody>
      </p:sp>
    </p:spTree>
    <p:extLst>
      <p:ext uri="{BB962C8B-B14F-4D97-AF65-F5344CB8AC3E}">
        <p14:creationId xmlns:p14="http://schemas.microsoft.com/office/powerpoint/2010/main" val="122634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IDEA IS GENARETED BY</a:t>
            </a:r>
            <a:endParaRPr lang="en-US" dirty="0"/>
          </a:p>
        </p:txBody>
      </p:sp>
      <p:sp>
        <p:nvSpPr>
          <p:cNvPr id="3" name="Content Placeholder 2"/>
          <p:cNvSpPr>
            <a:spLocks noGrp="1"/>
          </p:cNvSpPr>
          <p:nvPr>
            <p:ph idx="1"/>
          </p:nvPr>
        </p:nvSpPr>
        <p:spPr/>
        <p:txBody>
          <a:bodyPr/>
          <a:lstStyle/>
          <a:p>
            <a:r>
              <a:rPr lang="en-US" dirty="0" smtClean="0"/>
              <a:t>MD REZWAN HASAN TAMIM</a:t>
            </a:r>
          </a:p>
          <a:p>
            <a:r>
              <a:rPr lang="en-US" dirty="0" smtClean="0"/>
              <a:t>UNIVERSITY OF BARISHAL</a:t>
            </a:r>
            <a:endParaRPr lang="en-US" dirty="0"/>
          </a:p>
        </p:txBody>
      </p:sp>
    </p:spTree>
    <p:extLst>
      <p:ext uri="{BB962C8B-B14F-4D97-AF65-F5344CB8AC3E}">
        <p14:creationId xmlns:p14="http://schemas.microsoft.com/office/powerpoint/2010/main" val="1270667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87</TotalTime>
  <Words>647</Words>
  <Application>Microsoft Office PowerPoint</Application>
  <PresentationFormat>Custom</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Unlocking the power of notification apps: A comprehensive introduction</vt:lpstr>
      <vt:lpstr>what is notification app</vt:lpstr>
      <vt:lpstr>How thIS Notification App Works:</vt:lpstr>
      <vt:lpstr>THOSE PROBLEM SOLVES NOTIFYME :</vt:lpstr>
      <vt:lpstr>Facilities and Impact of a Notification App:</vt:lpstr>
      <vt:lpstr>THOSE PEOPLE CAN TAKE THE SERVICE TO EASY THEIR LIFE:</vt:lpstr>
      <vt:lpstr>THIS IDEA IS GENARETED BY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power of notification apps: A comprehensive introduction</dc:title>
  <dc:creator>abu sufian sufian</dc:creator>
  <cp:lastModifiedBy>User</cp:lastModifiedBy>
  <cp:revision>4</cp:revision>
  <dcterms:created xsi:type="dcterms:W3CDTF">2023-05-09T05:01:14Z</dcterms:created>
  <dcterms:modified xsi:type="dcterms:W3CDTF">2023-05-09T06:58:39Z</dcterms:modified>
</cp:coreProperties>
</file>