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56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A768-BC59-4BE8-8968-777487B1FCF6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F236-AC07-4A25-9680-CC3D675DC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34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A768-BC59-4BE8-8968-777487B1FCF6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F236-AC07-4A25-9680-CC3D675DC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82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A768-BC59-4BE8-8968-777487B1FCF6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F236-AC07-4A25-9680-CC3D675DC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11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A768-BC59-4BE8-8968-777487B1FCF6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F236-AC07-4A25-9680-CC3D675DC6B7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5697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A768-BC59-4BE8-8968-777487B1FCF6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F236-AC07-4A25-9680-CC3D675DC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231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A768-BC59-4BE8-8968-777487B1FCF6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F236-AC07-4A25-9680-CC3D675DC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23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A768-BC59-4BE8-8968-777487B1FCF6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F236-AC07-4A25-9680-CC3D675DC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41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A768-BC59-4BE8-8968-777487B1FCF6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F236-AC07-4A25-9680-CC3D675DC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684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A768-BC59-4BE8-8968-777487B1FCF6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F236-AC07-4A25-9680-CC3D675DC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68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A768-BC59-4BE8-8968-777487B1FCF6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F236-AC07-4A25-9680-CC3D675DC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80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A768-BC59-4BE8-8968-777487B1FCF6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F236-AC07-4A25-9680-CC3D675DC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53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A768-BC59-4BE8-8968-777487B1FCF6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F236-AC07-4A25-9680-CC3D675DC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8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A768-BC59-4BE8-8968-777487B1FCF6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F236-AC07-4A25-9680-CC3D675DC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56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A768-BC59-4BE8-8968-777487B1FCF6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F236-AC07-4A25-9680-CC3D675DC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71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A768-BC59-4BE8-8968-777487B1FCF6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F236-AC07-4A25-9680-CC3D675DC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41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A768-BC59-4BE8-8968-777487B1FCF6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F236-AC07-4A25-9680-CC3D675DC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81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A768-BC59-4BE8-8968-777487B1FCF6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F236-AC07-4A25-9680-CC3D675DC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14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D4A768-BC59-4BE8-8968-777487B1FCF6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3F236-AC07-4A25-9680-CC3D675DC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889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283700" cy="1201737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555" y="3149600"/>
            <a:ext cx="8825658" cy="2273300"/>
          </a:xfrm>
        </p:spPr>
        <p:txBody>
          <a:bodyPr>
            <a:normAutofit fontScale="25000" lnSpcReduction="20000"/>
          </a:bodyPr>
          <a:lstStyle/>
          <a:p>
            <a:r>
              <a:rPr lang="en-US" sz="14400" b="1" dirty="0" smtClean="0"/>
              <a:t>                  Rocket Launcher</a:t>
            </a:r>
          </a:p>
          <a:p>
            <a:endParaRPr lang="en-US" sz="14400" b="1" dirty="0" smtClean="0"/>
          </a:p>
          <a:p>
            <a:r>
              <a:rPr lang="en-US" sz="11200" i="1" dirty="0" smtClean="0"/>
              <a:t>Name &amp; Registration No: </a:t>
            </a:r>
          </a:p>
          <a:p>
            <a:r>
              <a:rPr lang="en-US" sz="8000" b="1" dirty="0" err="1" smtClean="0"/>
              <a:t>Md</a:t>
            </a:r>
            <a:r>
              <a:rPr lang="en-US" sz="8000" b="1" dirty="0" smtClean="0"/>
              <a:t> </a:t>
            </a:r>
            <a:r>
              <a:rPr lang="en-US" sz="8000" b="1" dirty="0" err="1" smtClean="0"/>
              <a:t>Sirazul</a:t>
            </a:r>
            <a:r>
              <a:rPr lang="en-US" sz="8000" b="1" dirty="0" smtClean="0"/>
              <a:t> Islam(16201059)</a:t>
            </a:r>
          </a:p>
          <a:p>
            <a:r>
              <a:rPr lang="en-US" sz="8000" b="1" dirty="0" err="1" smtClean="0"/>
              <a:t>Md</a:t>
            </a:r>
            <a:r>
              <a:rPr lang="en-US" sz="8000" b="1" dirty="0" smtClean="0"/>
              <a:t> </a:t>
            </a:r>
            <a:r>
              <a:rPr lang="en-US" sz="8000" b="1" dirty="0" err="1" smtClean="0"/>
              <a:t>Ansaruzzaman</a:t>
            </a:r>
            <a:r>
              <a:rPr lang="en-US" sz="8000" b="1" dirty="0" smtClean="0"/>
              <a:t>(16201152)</a:t>
            </a:r>
          </a:p>
          <a:p>
            <a:r>
              <a:rPr lang="en-US" sz="2900" b="1" dirty="0"/>
              <a:t> </a:t>
            </a:r>
            <a:r>
              <a:rPr lang="en-US" sz="2900" b="1" dirty="0" smtClean="0"/>
              <a:t>                              </a:t>
            </a:r>
            <a:endParaRPr lang="en-GB" sz="2900" b="1" dirty="0"/>
          </a:p>
        </p:txBody>
      </p:sp>
    </p:spTree>
    <p:extLst>
      <p:ext uri="{BB962C8B-B14F-4D97-AF65-F5344CB8AC3E}">
        <p14:creationId xmlns:p14="http://schemas.microsoft.com/office/powerpoint/2010/main" val="25918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73063"/>
            <a:ext cx="9144000" cy="1303337"/>
          </a:xfrm>
        </p:spPr>
        <p:txBody>
          <a:bodyPr/>
          <a:lstStyle/>
          <a:p>
            <a:r>
              <a:rPr lang="en-US" dirty="0" smtClean="0"/>
              <a:t>Actors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2420938"/>
            <a:ext cx="9144000" cy="3586162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User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Nasa Open API (Launch)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Nasa Open API (Mission)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Nasa Open API( Hubble Website)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Nasa Open API ( Live </a:t>
            </a:r>
            <a:r>
              <a:rPr lang="en-US" dirty="0" err="1" smtClean="0"/>
              <a:t>Youtube</a:t>
            </a:r>
            <a:r>
              <a:rPr lang="en-US" dirty="0" smtClean="0"/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Nasa Open API ( Rocket Image)</a:t>
            </a:r>
          </a:p>
          <a:p>
            <a:pPr marL="457200" indent="-457200" algn="l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49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4600" y="393700"/>
            <a:ext cx="9144000" cy="1054100"/>
          </a:xfrm>
        </p:spPr>
        <p:txBody>
          <a:bodyPr/>
          <a:lstStyle/>
          <a:p>
            <a:r>
              <a:rPr lang="en-US" dirty="0" smtClean="0"/>
              <a:t>Use-Case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1633538"/>
            <a:ext cx="9144000" cy="5224462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Launch Schedule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Next Launch Time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Details Activity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Mission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Updated Mission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Mission Details Activity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News Archive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Updated News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Gallery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Image of Rocket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Nasa Live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Nasa YouTube live TV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Nasa Space Education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Nasa Website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9419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942975"/>
          </a:xfrm>
        </p:spPr>
        <p:txBody>
          <a:bodyPr/>
          <a:lstStyle/>
          <a:p>
            <a:r>
              <a:rPr lang="en-US" dirty="0" smtClean="0"/>
              <a:t>Use-Case &amp; Their Actor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781666"/>
              </p:ext>
            </p:extLst>
          </p:nvPr>
        </p:nvGraphicFramePr>
        <p:xfrm>
          <a:off x="590550" y="825500"/>
          <a:ext cx="1093470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7350">
                  <a:extLst>
                    <a:ext uri="{9D8B030D-6E8A-4147-A177-3AD203B41FA5}">
                      <a16:colId xmlns:a16="http://schemas.microsoft.com/office/drawing/2014/main" val="1110448033"/>
                    </a:ext>
                  </a:extLst>
                </a:gridCol>
                <a:gridCol w="5467350">
                  <a:extLst>
                    <a:ext uri="{9D8B030D-6E8A-4147-A177-3AD203B41FA5}">
                      <a16:colId xmlns:a16="http://schemas.microsoft.com/office/drawing/2014/main" val="1324490884"/>
                    </a:ext>
                  </a:extLst>
                </a:gridCol>
              </a:tblGrid>
              <a:tr h="354189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Use Case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Actor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213352"/>
                  </a:ext>
                </a:extLst>
              </a:tr>
              <a:tr h="354189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 smtClean="0"/>
                        <a:t>Launch Schedule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48540"/>
                  </a:ext>
                </a:extLst>
              </a:tr>
              <a:tr h="354189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 smtClean="0"/>
                        <a:t>Next Launch Time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User, Nasa Open API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89897"/>
                  </a:ext>
                </a:extLst>
              </a:tr>
              <a:tr h="354189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 smtClean="0"/>
                        <a:t>Details Activity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User, Nasa Open API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11965"/>
                  </a:ext>
                </a:extLst>
              </a:tr>
              <a:tr h="354189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 smtClean="0"/>
                        <a:t>Mission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693007"/>
                  </a:ext>
                </a:extLst>
              </a:tr>
              <a:tr h="354189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 smtClean="0"/>
                        <a:t>Updated Mission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User,</a:t>
                      </a:r>
                      <a:r>
                        <a:rPr lang="en-US" baseline="0" dirty="0" smtClean="0"/>
                        <a:t> Nasa Open API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373836"/>
                  </a:ext>
                </a:extLst>
              </a:tr>
              <a:tr h="619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 smtClean="0"/>
                        <a:t>Mission Details Activity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User,</a:t>
                      </a:r>
                      <a:r>
                        <a:rPr lang="en-US" baseline="0" dirty="0" smtClean="0"/>
                        <a:t> Nasa Open API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625442"/>
                  </a:ext>
                </a:extLst>
              </a:tr>
              <a:tr h="354189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 smtClean="0"/>
                        <a:t>News Archive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19664"/>
                  </a:ext>
                </a:extLst>
              </a:tr>
              <a:tr h="619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Updated News</a:t>
                      </a:r>
                    </a:p>
                    <a:p>
                      <a:r>
                        <a:rPr lang="en-US" dirty="0" smtClean="0"/>
                        <a:t> 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User, Nasa Open API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731466"/>
                  </a:ext>
                </a:extLst>
              </a:tr>
              <a:tr h="354189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 smtClean="0"/>
                        <a:t>Gallery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098857"/>
                  </a:ext>
                </a:extLst>
              </a:tr>
              <a:tr h="354189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 smtClean="0"/>
                        <a:t>Image of Rocket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User,</a:t>
                      </a:r>
                      <a:r>
                        <a:rPr lang="en-US" baseline="0" dirty="0" smtClean="0"/>
                        <a:t> Nasa Open API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72046"/>
                  </a:ext>
                </a:extLst>
              </a:tr>
              <a:tr h="619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Nasa Live</a:t>
                      </a:r>
                    </a:p>
                    <a:p>
                      <a:endParaRPr lang="en-GB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860523"/>
                  </a:ext>
                </a:extLst>
              </a:tr>
              <a:tr h="354189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 smtClean="0"/>
                        <a:t>Nasa YouTube live TV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User, Nasa Open API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63242"/>
                  </a:ext>
                </a:extLst>
              </a:tr>
              <a:tr h="354189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 smtClean="0"/>
                        <a:t>Nasa Space Education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46625"/>
                  </a:ext>
                </a:extLst>
              </a:tr>
              <a:tr h="619831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800" dirty="0" smtClean="0"/>
                        <a:t>Nasa Website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endParaRPr lang="en-US" sz="1800" dirty="0" smtClean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User,</a:t>
                      </a:r>
                      <a:r>
                        <a:rPr lang="en-US" baseline="0" dirty="0" smtClean="0"/>
                        <a:t> Nasa Open API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147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1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                 Use Case Diagram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44" y="2052638"/>
            <a:ext cx="7386688" cy="4195762"/>
          </a:xfrm>
        </p:spPr>
      </p:pic>
    </p:spTree>
    <p:extLst>
      <p:ext uri="{BB962C8B-B14F-4D97-AF65-F5344CB8AC3E}">
        <p14:creationId xmlns:p14="http://schemas.microsoft.com/office/powerpoint/2010/main" val="341427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26892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0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180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Use Case Diagram</vt:lpstr>
      <vt:lpstr>Actors</vt:lpstr>
      <vt:lpstr>Use-Case</vt:lpstr>
      <vt:lpstr>Use-Case &amp; Their Actor</vt:lpstr>
      <vt:lpstr>                      Use Case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amanrasel@gmail.com</dc:creator>
  <cp:lastModifiedBy>amanrasel@gmail.com</cp:lastModifiedBy>
  <cp:revision>10</cp:revision>
  <dcterms:created xsi:type="dcterms:W3CDTF">2019-05-15T18:13:09Z</dcterms:created>
  <dcterms:modified xsi:type="dcterms:W3CDTF">2019-05-15T20:13:50Z</dcterms:modified>
</cp:coreProperties>
</file>