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9D93-68C7-4192-AC1C-7F0621C54B92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6250-E91E-4F8D-9BBD-11680587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78"/>
            <a:ext cx="9144000" cy="59735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C#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Day 3</a:t>
            </a:r>
            <a:br>
              <a:rPr lang="en-US" dirty="0"/>
            </a:br>
            <a:r>
              <a:rPr lang="en-US" dirty="0" smtClean="0"/>
              <a:t>Lecture15: Database Connection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4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839"/>
            <a:ext cx="10515600" cy="564712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Database Connection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439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63" y="145279"/>
            <a:ext cx="10515600" cy="66400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private </a:t>
            </a:r>
            <a:r>
              <a:rPr lang="en-US" sz="2900" dirty="0"/>
              <a:t>void </a:t>
            </a:r>
            <a:r>
              <a:rPr lang="en-US" sz="2900" dirty="0" err="1"/>
              <a:t>Connection_Click</a:t>
            </a:r>
            <a:r>
              <a:rPr lang="en-US" sz="2900" dirty="0"/>
              <a:t>(object sender, </a:t>
            </a:r>
            <a:r>
              <a:rPr lang="en-US" sz="2900" dirty="0" err="1"/>
              <a:t>EventArgs</a:t>
            </a:r>
            <a:r>
              <a:rPr lang="en-US" sz="2900" dirty="0"/>
              <a:t> e)</a:t>
            </a:r>
          </a:p>
          <a:p>
            <a:pPr marL="0" indent="0">
              <a:buNone/>
            </a:pPr>
            <a:r>
              <a:rPr lang="en-US" sz="2900" dirty="0"/>
              <a:t>        {</a:t>
            </a:r>
          </a:p>
          <a:p>
            <a:pPr marL="0" indent="0">
              <a:buNone/>
            </a:pPr>
            <a:r>
              <a:rPr lang="en-US" sz="2900" dirty="0"/>
              <a:t>            string </a:t>
            </a:r>
            <a:r>
              <a:rPr lang="en-US" sz="2900" dirty="0" err="1"/>
              <a:t>insertQuery</a:t>
            </a:r>
            <a:r>
              <a:rPr lang="en-US" sz="2900" dirty="0"/>
              <a:t> = "INSERT INTO sql12264230.homeTest(</a:t>
            </a:r>
            <a:r>
              <a:rPr lang="en-US" sz="2900" dirty="0" err="1"/>
              <a:t>name,Value</a:t>
            </a:r>
            <a:r>
              <a:rPr lang="en-US" sz="2900" dirty="0"/>
              <a:t>) VALUES('" + this.textBox1.Text + "','" + this.textBox2.Text + "')";</a:t>
            </a:r>
          </a:p>
          <a:p>
            <a:pPr marL="0" indent="0">
              <a:buNone/>
            </a:pPr>
            <a:r>
              <a:rPr lang="en-US" sz="2900" dirty="0"/>
              <a:t>            string </a:t>
            </a:r>
            <a:r>
              <a:rPr lang="en-US" sz="2900" dirty="0" err="1"/>
              <a:t>connectionString</a:t>
            </a:r>
            <a:r>
              <a:rPr lang="en-US" sz="2900" dirty="0"/>
              <a:t> = "SERVER=sql12.freesqldatabase.com;PORT=3306;DATABASE=sql12264230;UID=sql12264230;PASSWORD=idUIgb33Gm";</a:t>
            </a:r>
          </a:p>
          <a:p>
            <a:pPr marL="0" indent="0">
              <a:buNone/>
            </a:pPr>
            <a:r>
              <a:rPr lang="en-US" sz="2900" dirty="0"/>
              <a:t>            </a:t>
            </a:r>
            <a:r>
              <a:rPr lang="en-US" sz="2900" dirty="0" err="1"/>
              <a:t>MySqlConnection</a:t>
            </a:r>
            <a:r>
              <a:rPr lang="en-US" sz="2900" dirty="0"/>
              <a:t> connection = new </a:t>
            </a:r>
            <a:r>
              <a:rPr lang="en-US" sz="2900" dirty="0" err="1"/>
              <a:t>MySqlConnection</a:t>
            </a:r>
            <a:r>
              <a:rPr lang="en-US" sz="2900" dirty="0"/>
              <a:t>(</a:t>
            </a:r>
            <a:r>
              <a:rPr lang="en-US" sz="2900" dirty="0" err="1"/>
              <a:t>connectionString</a:t>
            </a:r>
            <a:r>
              <a:rPr lang="en-US" sz="2900" dirty="0"/>
              <a:t>);</a:t>
            </a:r>
          </a:p>
          <a:p>
            <a:pPr marL="0" indent="0">
              <a:buNone/>
            </a:pPr>
            <a:r>
              <a:rPr lang="en-US" sz="2900" dirty="0"/>
              <a:t>            try</a:t>
            </a:r>
          </a:p>
          <a:p>
            <a:pPr marL="0" indent="0">
              <a:buNone/>
            </a:pPr>
            <a:r>
              <a:rPr lang="en-US" sz="2900" dirty="0"/>
              <a:t>            {</a:t>
            </a:r>
          </a:p>
          <a:p>
            <a:pPr marL="0" indent="0">
              <a:buNone/>
            </a:pPr>
            <a:r>
              <a:rPr lang="en-US" sz="2900" dirty="0"/>
              <a:t>                </a:t>
            </a:r>
            <a:r>
              <a:rPr lang="en-US" sz="2900" dirty="0" err="1"/>
              <a:t>connection.Open</a:t>
            </a:r>
            <a:r>
              <a:rPr lang="en-US" sz="2900" dirty="0"/>
              <a:t>();</a:t>
            </a:r>
          </a:p>
          <a:p>
            <a:pPr marL="0" indent="0">
              <a:buNone/>
            </a:pPr>
            <a:r>
              <a:rPr lang="en-US" sz="2900" dirty="0"/>
              <a:t>                </a:t>
            </a:r>
            <a:r>
              <a:rPr lang="en-US" sz="2900" dirty="0" err="1"/>
              <a:t>MessageBox.Show</a:t>
            </a:r>
            <a:r>
              <a:rPr lang="en-US" sz="2900" dirty="0"/>
              <a:t>("connected");</a:t>
            </a:r>
          </a:p>
          <a:p>
            <a:pPr marL="0" indent="0">
              <a:buNone/>
            </a:pPr>
            <a:r>
              <a:rPr lang="en-US" sz="2900" dirty="0"/>
              <a:t>                </a:t>
            </a:r>
            <a:r>
              <a:rPr lang="en-US" sz="2900" dirty="0" err="1"/>
              <a:t>MySqlCommand</a:t>
            </a:r>
            <a:r>
              <a:rPr lang="en-US" sz="2900" dirty="0"/>
              <a:t> com = new </a:t>
            </a:r>
            <a:r>
              <a:rPr lang="en-US" sz="2900" dirty="0" err="1"/>
              <a:t>MySqlCommand</a:t>
            </a:r>
            <a:r>
              <a:rPr lang="en-US" sz="2900" dirty="0"/>
              <a:t>(</a:t>
            </a:r>
            <a:r>
              <a:rPr lang="en-US" sz="2900" dirty="0" err="1"/>
              <a:t>insertQuery,connection</a:t>
            </a:r>
            <a:r>
              <a:rPr lang="en-US" sz="2900" dirty="0"/>
              <a:t>);</a:t>
            </a:r>
          </a:p>
          <a:p>
            <a:pPr marL="0" indent="0">
              <a:buNone/>
            </a:pPr>
            <a:r>
              <a:rPr lang="en-US" sz="2900" dirty="0"/>
              <a:t>                try</a:t>
            </a:r>
          </a:p>
          <a:p>
            <a:pPr marL="0" indent="0">
              <a:buNone/>
            </a:pPr>
            <a:r>
              <a:rPr lang="en-US" sz="2900" dirty="0"/>
              <a:t>                {</a:t>
            </a:r>
          </a:p>
          <a:p>
            <a:pPr marL="0" indent="0">
              <a:buNone/>
            </a:pPr>
            <a:r>
              <a:rPr lang="en-US" sz="2900" dirty="0"/>
              <a:t>                    if (</a:t>
            </a:r>
            <a:r>
              <a:rPr lang="en-US" sz="2900" dirty="0" err="1"/>
              <a:t>com.ExecuteNonQuery</a:t>
            </a:r>
            <a:r>
              <a:rPr lang="en-US" sz="2900" dirty="0"/>
              <a:t>() == 1)</a:t>
            </a:r>
          </a:p>
          <a:p>
            <a:pPr marL="0" indent="0">
              <a:buNone/>
            </a:pPr>
            <a:r>
              <a:rPr lang="en-US" sz="2900" dirty="0"/>
              <a:t>                    {</a:t>
            </a:r>
          </a:p>
          <a:p>
            <a:pPr marL="0" indent="0">
              <a:buNone/>
            </a:pPr>
            <a:r>
              <a:rPr lang="en-US" sz="2900" dirty="0"/>
              <a:t>                        </a:t>
            </a:r>
            <a:r>
              <a:rPr lang="en-US" sz="2900" dirty="0" err="1"/>
              <a:t>MessageBox.Show</a:t>
            </a:r>
            <a:r>
              <a:rPr lang="en-US" sz="2900" dirty="0"/>
              <a:t>("Data Saved");</a:t>
            </a:r>
          </a:p>
          <a:p>
            <a:pPr marL="0" indent="0">
              <a:buNone/>
            </a:pPr>
            <a:r>
              <a:rPr lang="en-US" sz="2900" dirty="0"/>
              <a:t>                    }</a:t>
            </a:r>
          </a:p>
          <a:p>
            <a:pPr marL="0" indent="0">
              <a:buNone/>
            </a:pPr>
            <a:r>
              <a:rPr lang="en-US" sz="2900" dirty="0"/>
              <a:t>                    else {</a:t>
            </a:r>
          </a:p>
          <a:p>
            <a:pPr marL="0" indent="0">
              <a:buNone/>
            </a:pPr>
            <a:r>
              <a:rPr lang="en-US" sz="2900" dirty="0"/>
              <a:t>                        </a:t>
            </a:r>
            <a:r>
              <a:rPr lang="en-US" sz="2900" dirty="0" err="1"/>
              <a:t>MessageBox.Show</a:t>
            </a:r>
            <a:r>
              <a:rPr lang="en-US" sz="2900" dirty="0"/>
              <a:t>("Sorry Try again");</a:t>
            </a:r>
          </a:p>
          <a:p>
            <a:pPr marL="0" indent="0">
              <a:buNone/>
            </a:pPr>
            <a:r>
              <a:rPr lang="en-US" sz="2900" dirty="0"/>
              <a:t>                    }</a:t>
            </a:r>
          </a:p>
          <a:p>
            <a:pPr marL="0" indent="0">
              <a:buNone/>
            </a:pPr>
            <a:r>
              <a:rPr lang="en-US" sz="2900" dirty="0"/>
              <a:t>                }</a:t>
            </a:r>
          </a:p>
          <a:p>
            <a:pPr marL="0" indent="0">
              <a:buNone/>
            </a:pPr>
            <a:r>
              <a:rPr lang="en-US" sz="2900" dirty="0"/>
              <a:t>                catch (Exception ex)</a:t>
            </a:r>
          </a:p>
          <a:p>
            <a:pPr marL="0" indent="0">
              <a:buNone/>
            </a:pPr>
            <a:r>
              <a:rPr lang="en-US" sz="2900" dirty="0"/>
              <a:t>                {</a:t>
            </a:r>
          </a:p>
          <a:p>
            <a:pPr marL="0" indent="0">
              <a:buNone/>
            </a:pPr>
            <a:r>
              <a:rPr lang="en-US" sz="2900" dirty="0"/>
              <a:t>                    </a:t>
            </a:r>
            <a:r>
              <a:rPr lang="en-US" sz="2900" dirty="0" err="1"/>
              <a:t>MessageBox.Show</a:t>
            </a:r>
            <a:r>
              <a:rPr lang="en-US" sz="2900" dirty="0"/>
              <a:t>(</a:t>
            </a:r>
            <a:r>
              <a:rPr lang="en-US" sz="2900" dirty="0" err="1"/>
              <a:t>ex.Message</a:t>
            </a:r>
            <a:r>
              <a:rPr lang="en-US" sz="2900" dirty="0"/>
              <a:t>);</a:t>
            </a:r>
          </a:p>
          <a:p>
            <a:pPr marL="0" indent="0">
              <a:buNone/>
            </a:pPr>
            <a:r>
              <a:rPr lang="en-US" sz="2900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74566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920"/>
            <a:ext cx="10515600" cy="59120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b="1" dirty="0" smtClean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Authentication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792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370"/>
            <a:ext cx="10515600" cy="65118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connectionString</a:t>
            </a:r>
            <a:r>
              <a:rPr lang="en-US" dirty="0"/>
              <a:t> = "SERVER=sql12.freesqldatabase.com;PORT=3306;DATABASE=sql12264230;UID=sql12264230;PASSWORD=idUIgb33Gm";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creatCommandString</a:t>
            </a:r>
            <a:r>
              <a:rPr lang="en-US" dirty="0"/>
              <a:t> = "Insert into sql12264230.testAuth values('"+</a:t>
            </a:r>
            <a:r>
              <a:rPr lang="en-US" dirty="0" err="1"/>
              <a:t>CreUser.Text</a:t>
            </a:r>
            <a:r>
              <a:rPr lang="en-US" dirty="0"/>
              <a:t>+"','"+</a:t>
            </a:r>
            <a:r>
              <a:rPr lang="en-US" dirty="0" err="1"/>
              <a:t>CrePass.Text</a:t>
            </a:r>
            <a:r>
              <a:rPr lang="en-US" dirty="0"/>
              <a:t>+"')";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MySqlConnection</a:t>
            </a:r>
            <a:r>
              <a:rPr lang="en-US" dirty="0"/>
              <a:t> </a:t>
            </a:r>
            <a:r>
              <a:rPr lang="en-US" dirty="0" err="1"/>
              <a:t>creatConn</a:t>
            </a:r>
            <a:r>
              <a:rPr lang="en-US" dirty="0"/>
              <a:t> = new </a:t>
            </a:r>
            <a:r>
              <a:rPr lang="en-US" dirty="0" err="1"/>
              <a:t>MySqlConnection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try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creatConn.Open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/>
              <a:t>MySqlCommand</a:t>
            </a:r>
            <a:r>
              <a:rPr lang="en-US" dirty="0"/>
              <a:t> </a:t>
            </a:r>
            <a:r>
              <a:rPr lang="en-US" dirty="0" err="1"/>
              <a:t>creCommand</a:t>
            </a:r>
            <a:r>
              <a:rPr lang="en-US" dirty="0"/>
              <a:t> = new </a:t>
            </a:r>
            <a:r>
              <a:rPr lang="en-US" dirty="0" err="1"/>
              <a:t>MySqlCommand</a:t>
            </a:r>
            <a:r>
              <a:rPr lang="en-US" dirty="0"/>
              <a:t>(</a:t>
            </a:r>
            <a:r>
              <a:rPr lang="en-US" dirty="0" err="1"/>
              <a:t>creatCommandString</a:t>
            </a:r>
            <a:r>
              <a:rPr lang="en-US" dirty="0"/>
              <a:t>, </a:t>
            </a:r>
            <a:r>
              <a:rPr lang="en-US" dirty="0" err="1"/>
              <a:t>creatConn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creCommand.ExecuteNonQuery</a:t>
            </a:r>
            <a:r>
              <a:rPr lang="en-US" dirty="0"/>
              <a:t>() == 1)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creatConn.Close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MessageBox.Show</a:t>
            </a:r>
            <a:r>
              <a:rPr lang="en-US" dirty="0"/>
              <a:t>("Account successfully created");</a:t>
            </a:r>
          </a:p>
          <a:p>
            <a:pPr marL="0" indent="0">
              <a:buNone/>
            </a:pPr>
            <a:r>
              <a:rPr lang="en-US" dirty="0"/>
              <a:t>                    Form1 f1 = new Form1();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this.Hide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f1.ShowDialog</a:t>
            </a:r>
            <a:r>
              <a:rPr lang="en-US" dirty="0" smtClean="0"/>
              <a:t>();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    else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MessageBox.Show</a:t>
            </a:r>
            <a:r>
              <a:rPr lang="en-US" dirty="0"/>
              <a:t>("Sorry Try Again");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creatConn.Close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catch (</a:t>
            </a:r>
            <a:r>
              <a:rPr lang="en-US" dirty="0" err="1"/>
              <a:t>MySql.Data.MySqlClient.MySqlException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ex.Message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8275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82"/>
            <a:ext cx="10515600" cy="58795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5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258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4</cp:revision>
  <dcterms:created xsi:type="dcterms:W3CDTF">2018-11-09T00:45:19Z</dcterms:created>
  <dcterms:modified xsi:type="dcterms:W3CDTF">2018-11-16T11:59:13Z</dcterms:modified>
</cp:coreProperties>
</file>