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5" r:id="rId5"/>
    <p:sldId id="266" r:id="rId6"/>
    <p:sldId id="261" r:id="rId7"/>
    <p:sldId id="263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370D-7167-4C38-AA76-B31A4C6A62F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7874-4F90-418C-A5A9-A304A66C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36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924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102"/>
          </a:xfrm>
        </p:spPr>
        <p:txBody>
          <a:bodyPr/>
          <a:lstStyle/>
          <a:p>
            <a:pPr algn="ctr"/>
            <a:r>
              <a:rPr lang="en-US" b="1" dirty="0"/>
              <a:t>Windows Form </a:t>
            </a:r>
            <a:r>
              <a:rPr lang="en-US" b="1" dirty="0" smtClean="0"/>
              <a:t>Design: Make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some code to generate a PDF.</a:t>
            </a:r>
          </a:p>
          <a:p>
            <a:endParaRPr lang="en-US" dirty="0"/>
          </a:p>
          <a:p>
            <a:r>
              <a:rPr lang="en-US" dirty="0" smtClean="0"/>
              <a:t>Hint:</a:t>
            </a:r>
          </a:p>
          <a:p>
            <a:pPr>
              <a:buFontTx/>
              <a:buChar char="-"/>
            </a:pPr>
            <a:r>
              <a:rPr lang="en-US" dirty="0" smtClean="0"/>
              <a:t>First design a form </a:t>
            </a:r>
          </a:p>
          <a:p>
            <a:pPr>
              <a:buFontTx/>
              <a:buChar char="-"/>
            </a:pPr>
            <a:r>
              <a:rPr lang="en-US" dirty="0" smtClean="0"/>
              <a:t>Use some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pPr algn="ctr"/>
            <a:r>
              <a:rPr lang="en-US" b="1" dirty="0"/>
              <a:t>Windows Form Design: Make PDF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118" b="3738"/>
          <a:stretch/>
        </p:blipFill>
        <p:spPr>
          <a:xfrm>
            <a:off x="1119499" y="1392964"/>
            <a:ext cx="10502782" cy="5199018"/>
          </a:xfrm>
        </p:spPr>
      </p:pic>
    </p:spTree>
    <p:extLst>
      <p:ext uri="{BB962C8B-B14F-4D97-AF65-F5344CB8AC3E}">
        <p14:creationId xmlns:p14="http://schemas.microsoft.com/office/powerpoint/2010/main" val="59781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294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Windows Form Design: Make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5" y="803305"/>
            <a:ext cx="11793195" cy="5836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using System.IO;</a:t>
            </a:r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iTextSharp.text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using iTextSharp.text.pdf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private void button1_Click(object sender, </a:t>
            </a:r>
            <a:r>
              <a:rPr lang="en-US" sz="2400" dirty="0" err="1"/>
              <a:t>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{  </a:t>
            </a:r>
            <a:r>
              <a:rPr lang="en-US" sz="2400" dirty="0"/>
              <a:t>Document doc = new Document(</a:t>
            </a:r>
            <a:r>
              <a:rPr lang="en-US" sz="2400" dirty="0" err="1"/>
              <a:t>iTextSharp.text.PageSize.LETTER</a:t>
            </a:r>
            <a:r>
              <a:rPr lang="en-US" sz="2400" dirty="0"/>
              <a:t>, 25, 25, 30, 20);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PdfWriter</a:t>
            </a:r>
            <a:r>
              <a:rPr lang="en-US" sz="2400" dirty="0"/>
              <a:t> </a:t>
            </a:r>
            <a:r>
              <a:rPr lang="en-US" sz="2400" dirty="0" err="1"/>
              <a:t>myPDF</a:t>
            </a:r>
            <a:r>
              <a:rPr lang="en-US" sz="2400" dirty="0"/>
              <a:t> = </a:t>
            </a:r>
            <a:r>
              <a:rPr lang="en-US" sz="2400" dirty="0" err="1"/>
              <a:t>PdfWriter.GetInstance</a:t>
            </a:r>
            <a:r>
              <a:rPr lang="en-US" sz="2400" dirty="0"/>
              <a:t>(doc, new </a:t>
            </a:r>
            <a:r>
              <a:rPr lang="en-US" sz="2400" dirty="0" err="1"/>
              <a:t>FileStream</a:t>
            </a:r>
            <a:r>
              <a:rPr lang="en-US" sz="2400" dirty="0"/>
              <a:t>(textBox1.Text.ToString() </a:t>
            </a:r>
            <a:r>
              <a:rPr lang="en-US" sz="2400" dirty="0" smtClean="0"/>
              <a:t>			        + </a:t>
            </a:r>
            <a:r>
              <a:rPr lang="en-US" sz="2400" dirty="0"/>
              <a:t>".pdf", </a:t>
            </a:r>
            <a:r>
              <a:rPr lang="en-US" sz="2400" dirty="0" err="1"/>
              <a:t>FileMode.Create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          Paragraph </a:t>
            </a:r>
            <a:r>
              <a:rPr lang="en-US" sz="2400" dirty="0" err="1"/>
              <a:t>pri</a:t>
            </a:r>
            <a:r>
              <a:rPr lang="en-US" sz="2400" dirty="0"/>
              <a:t> = new Paragraph(textBox2.Text.ToString());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doc.Open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doc.Add</a:t>
            </a:r>
            <a:r>
              <a:rPr lang="en-US" sz="2400" dirty="0"/>
              <a:t>(</a:t>
            </a:r>
            <a:r>
              <a:rPr lang="en-US" sz="2400" dirty="0" err="1"/>
              <a:t>pri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doc.Close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MessageBox.Show</a:t>
            </a:r>
            <a:r>
              <a:rPr lang="en-US" sz="2400" dirty="0"/>
              <a:t>("Saved");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99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3</a:t>
            </a:r>
            <a:br>
              <a:rPr lang="en-US" dirty="0"/>
            </a:br>
            <a:r>
              <a:rPr lang="en-US" dirty="0" smtClean="0"/>
              <a:t>Lecture14: Events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MessageBox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</a:t>
            </a:r>
            <a:r>
              <a:rPr lang="en-US" dirty="0" err="1" smtClean="0">
                <a:latin typeface="Calibri" pitchFamily="34" charset="0"/>
              </a:rPr>
              <a:t>System.Text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using </a:t>
            </a:r>
            <a:r>
              <a:rPr lang="en-US" dirty="0" err="1" smtClean="0">
                <a:latin typeface="Calibri" pitchFamily="34" charset="0"/>
              </a:rPr>
              <a:t>System.Windows.Forms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public class </a:t>
            </a:r>
            <a:r>
              <a:rPr lang="en-US" dirty="0" err="1" smtClean="0">
                <a:latin typeface="Calibri" pitchFamily="34" charset="0"/>
              </a:rPr>
              <a:t>HelloWorld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public static void Main()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    </a:t>
            </a:r>
            <a:r>
              <a:rPr lang="en-US" dirty="0" err="1" smtClean="0">
                <a:latin typeface="Calibri" pitchFamily="34" charset="0"/>
              </a:rPr>
              <a:t>MessageBox.Show</a:t>
            </a:r>
            <a:r>
              <a:rPr lang="en-US" dirty="0" smtClean="0">
                <a:latin typeface="Calibri" pitchFamily="34" charset="0"/>
              </a:rPr>
              <a:t>("Hello World!");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Design: </a:t>
            </a:r>
            <a:r>
              <a:rPr lang="en-US" b="1" dirty="0" err="1" smtClean="0"/>
              <a:t>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text1.Text </a:t>
            </a:r>
            <a:r>
              <a:rPr lang="en-US" dirty="0"/>
              <a:t>= textBox1.Text.ToString();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text2.Text </a:t>
            </a:r>
            <a:r>
              <a:rPr lang="en-US" dirty="0"/>
              <a:t>= textBox2.Text.ToString();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("You've successfully logged </a:t>
            </a:r>
            <a:r>
              <a:rPr lang="en-US" dirty="0" err="1"/>
              <a:t>in.","Log</a:t>
            </a:r>
            <a:r>
              <a:rPr lang="en-US" dirty="0"/>
              <a:t> in");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297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90"/>
          </a:xfrm>
        </p:spPr>
        <p:txBody>
          <a:bodyPr/>
          <a:lstStyle/>
          <a:p>
            <a:pPr algn="ctr"/>
            <a:r>
              <a:rPr lang="en-US" b="1" dirty="0"/>
              <a:t>Form Design: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864"/>
            <a:ext cx="10515600" cy="53069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label1.Text = </a:t>
            </a:r>
            <a:r>
              <a:rPr lang="en-US" dirty="0" smtClean="0"/>
              <a:t>label1.Text.ToString().</a:t>
            </a:r>
            <a:r>
              <a:rPr lang="en-US" dirty="0"/>
              <a:t>ToUpper();</a:t>
            </a:r>
          </a:p>
          <a:p>
            <a:pPr marL="0" indent="0">
              <a:buNone/>
            </a:pPr>
            <a:r>
              <a:rPr lang="en-US" dirty="0"/>
              <a:t>            label2.Text = </a:t>
            </a:r>
            <a:r>
              <a:rPr lang="en-US" dirty="0" smtClean="0"/>
              <a:t>label2.Text.ToString().</a:t>
            </a:r>
            <a:r>
              <a:rPr lang="en-US" dirty="0"/>
              <a:t>ToLower();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("You've successfully logged </a:t>
            </a:r>
            <a:r>
              <a:rPr lang="en-US" dirty="0" err="1"/>
              <a:t>in.","Log</a:t>
            </a:r>
            <a:r>
              <a:rPr lang="en-US" dirty="0"/>
              <a:t> in");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466"/>
          </a:xfrm>
        </p:spPr>
        <p:txBody>
          <a:bodyPr/>
          <a:lstStyle/>
          <a:p>
            <a:pPr algn="ctr"/>
            <a:r>
              <a:rPr lang="en-US" b="1" dirty="0" smtClean="0"/>
              <a:t>Multiple Form:1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System.Windows.Forms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/>
              <a:t>WindowsFormsApp1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partial class Form1 : Form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Form1()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Form2 n = new Form2();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 err="1"/>
              <a:t>n.Show</a:t>
            </a:r>
            <a:r>
              <a:rPr lang="en-US" dirty="0" smtClean="0"/>
              <a:t>();	}	}	}</a:t>
            </a:r>
          </a:p>
        </p:txBody>
      </p:sp>
    </p:spTree>
    <p:extLst>
      <p:ext uri="{BB962C8B-B14F-4D97-AF65-F5344CB8AC3E}">
        <p14:creationId xmlns:p14="http://schemas.microsoft.com/office/powerpoint/2010/main" val="32821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pPr algn="ctr"/>
            <a:r>
              <a:rPr lang="en-US" b="1" dirty="0" smtClean="0"/>
              <a:t>Multiple Form:2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781"/>
            <a:ext cx="10515600" cy="5067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Form1()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Form2 f2 = new Form2();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this.Hide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f2.ShowDialog();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private void Form1_FormClosing(object sender, </a:t>
            </a:r>
            <a:r>
              <a:rPr lang="en-US" dirty="0" err="1"/>
              <a:t>FormClosingEventArgs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Application.Exit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8232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pPr algn="ctr"/>
            <a:r>
              <a:rPr lang="en-US" b="1" dirty="0" smtClean="0"/>
              <a:t>Multiple Form:2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Form2()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Form1 f = new Form1();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this.Hide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f.ShowDialog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private void Form2_FormClosing(object sender, </a:t>
            </a:r>
            <a:r>
              <a:rPr lang="en-US" dirty="0" err="1"/>
              <a:t>FormClosingEventArgs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Application.Exit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926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023"/>
          </a:xfrm>
        </p:spPr>
        <p:txBody>
          <a:bodyPr/>
          <a:lstStyle/>
          <a:p>
            <a:pPr algn="ctr"/>
            <a:r>
              <a:rPr lang="en-US" b="1" dirty="0" smtClean="0"/>
              <a:t>Windows Form </a:t>
            </a:r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Let's design a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382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Form Design: MessageBox</vt:lpstr>
      <vt:lpstr>Form Design: TextBox</vt:lpstr>
      <vt:lpstr>Form Design: Label</vt:lpstr>
      <vt:lpstr>Multiple Form:1  </vt:lpstr>
      <vt:lpstr>Multiple Form:2 </vt:lpstr>
      <vt:lpstr>Multiple Form:2 </vt:lpstr>
      <vt:lpstr>Windows Form Design</vt:lpstr>
      <vt:lpstr>PowerPoint Presentation</vt:lpstr>
      <vt:lpstr>PowerPoint Presentation</vt:lpstr>
      <vt:lpstr>Windows Form Design: Make PDF</vt:lpstr>
      <vt:lpstr>Windows Form Design: Make PDF</vt:lpstr>
      <vt:lpstr>Windows Form Design: Make PDF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6</cp:revision>
  <dcterms:created xsi:type="dcterms:W3CDTF">2018-11-09T00:34:44Z</dcterms:created>
  <dcterms:modified xsi:type="dcterms:W3CDTF">2018-11-16T11:57:32Z</dcterms:modified>
</cp:coreProperties>
</file>