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6" r:id="rId5"/>
    <p:sldId id="267" r:id="rId6"/>
    <p:sldId id="268" r:id="rId7"/>
    <p:sldId id="269" r:id="rId8"/>
    <p:sldId id="263" r:id="rId9"/>
    <p:sldId id="265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2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198"/>
          </a:xfrm>
        </p:spPr>
        <p:txBody>
          <a:bodyPr/>
          <a:lstStyle/>
          <a:p>
            <a:pPr algn="ctr"/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3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try</a:t>
            </a:r>
          </a:p>
          <a:p>
            <a:pPr marL="0" indent="0">
              <a:buNone/>
            </a:pPr>
            <a:r>
              <a:rPr lang="en-US" dirty="0" smtClean="0"/>
              <a:t>            {  </a:t>
            </a:r>
            <a:r>
              <a:rPr lang="en-US" dirty="0" err="1"/>
              <a:t>StreamWriter</a:t>
            </a:r>
            <a:r>
              <a:rPr lang="en-US" dirty="0"/>
              <a:t> w = new </a:t>
            </a:r>
            <a:r>
              <a:rPr lang="en-US" dirty="0" err="1"/>
              <a:t>StreamWriter</a:t>
            </a:r>
            <a:r>
              <a:rPr lang="en-US" dirty="0"/>
              <a:t>("</a:t>
            </a:r>
            <a:r>
              <a:rPr lang="en-US" dirty="0" err="1" smtClean="0"/>
              <a:t>File.txt</a:t>
            </a:r>
            <a:r>
              <a:rPr lang="en-US" dirty="0" err="1"/>
              <a:t>",false</a:t>
            </a:r>
            <a:r>
              <a:rPr lang="en-US" dirty="0" smtClean="0"/>
              <a:t>);     //if true it will append if false it will write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w.WriteLine</a:t>
            </a:r>
            <a:r>
              <a:rPr lang="en-US" dirty="0" smtClean="0"/>
              <a:t>(“Hello");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/>
              <a:t>w.WriteLine</a:t>
            </a:r>
            <a:r>
              <a:rPr lang="en-US" dirty="0"/>
              <a:t>("</a:t>
            </a:r>
            <a:r>
              <a:rPr lang="en-US" dirty="0" err="1"/>
              <a:t>Abir</a:t>
            </a:r>
            <a:r>
              <a:rPr lang="en-US" dirty="0"/>
              <a:t>");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w.Close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/>
              <a:t>StreamReader</a:t>
            </a:r>
            <a:r>
              <a:rPr lang="en-US" dirty="0"/>
              <a:t> s = new </a:t>
            </a:r>
            <a:r>
              <a:rPr lang="en-US" dirty="0" err="1"/>
              <a:t>StreamReader</a:t>
            </a:r>
            <a:r>
              <a:rPr lang="en-US" dirty="0"/>
              <a:t>("</a:t>
            </a:r>
            <a:r>
              <a:rPr lang="en-US" dirty="0" smtClean="0"/>
              <a:t>File.txt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s.ReadToEnd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catch (</a:t>
            </a:r>
            <a:r>
              <a:rPr lang="en-US" dirty="0" err="1"/>
              <a:t>FileNotFoundException</a:t>
            </a:r>
            <a:r>
              <a:rPr lang="en-US" dirty="0"/>
              <a:t> ex)</a:t>
            </a:r>
          </a:p>
          <a:p>
            <a:pPr marL="0" indent="0">
              <a:buNone/>
            </a:pPr>
            <a:r>
              <a:rPr lang="en-US" dirty="0"/>
              <a:t>            {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ex.FileName</a:t>
            </a:r>
            <a:r>
              <a:rPr lang="en-US" dirty="0"/>
              <a:t> +" not found");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catch (Exception ex)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{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ex.Message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81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82"/>
            <a:ext cx="10515600" cy="58795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78"/>
            <a:ext cx="9144000" cy="597351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C#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Day 3</a:t>
            </a:r>
            <a:br>
              <a:rPr lang="en-US" dirty="0"/>
            </a:br>
            <a:r>
              <a:rPr lang="en-US" dirty="0" smtClean="0"/>
              <a:t>Lecture13: Exception Handling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6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765"/>
          </a:xfrm>
        </p:spPr>
        <p:txBody>
          <a:bodyPr/>
          <a:lstStyle/>
          <a:p>
            <a:pPr algn="ctr"/>
            <a:r>
              <a:rPr lang="en-US" b="1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961"/>
            <a:ext cx="10515600" cy="4878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hrow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69" y="1825624"/>
            <a:ext cx="5640223" cy="39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473"/>
          </a:xfrm>
        </p:spPr>
        <p:txBody>
          <a:bodyPr/>
          <a:lstStyle/>
          <a:p>
            <a:pPr algn="ctr"/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686"/>
            <a:ext cx="10515600" cy="46232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System.IO.IOException</a:t>
            </a:r>
            <a:endParaRPr lang="en-US" dirty="0" smtClean="0"/>
          </a:p>
          <a:p>
            <a:r>
              <a:rPr lang="en-US" dirty="0" err="1" smtClean="0"/>
              <a:t>System.OutOfMemoryException</a:t>
            </a:r>
            <a:endParaRPr lang="en-US" dirty="0" smtClean="0"/>
          </a:p>
          <a:p>
            <a:r>
              <a:rPr lang="en-US" dirty="0" err="1" smtClean="0"/>
              <a:t>System.InvalidCastException</a:t>
            </a:r>
            <a:endParaRPr lang="en-US" dirty="0" smtClean="0"/>
          </a:p>
          <a:p>
            <a:r>
              <a:rPr lang="en-US" dirty="0" err="1" smtClean="0"/>
              <a:t>System.ArrayTypeMismatchException</a:t>
            </a:r>
            <a:endParaRPr lang="en-US" dirty="0" smtClean="0"/>
          </a:p>
          <a:p>
            <a:r>
              <a:rPr lang="en-US" dirty="0" err="1" smtClean="0"/>
              <a:t>System.DivideByZeroException</a:t>
            </a:r>
            <a:endParaRPr lang="en-US" dirty="0" smtClean="0"/>
          </a:p>
          <a:p>
            <a:r>
              <a:rPr lang="en-US" dirty="0" err="1" smtClean="0"/>
              <a:t>System.StackOverflowException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8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int.Parse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9052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int.Parse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catch(Exception ex)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4541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466"/>
          </a:xfrm>
        </p:spPr>
        <p:txBody>
          <a:bodyPr/>
          <a:lstStyle/>
          <a:p>
            <a:pPr algn="ctr"/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869"/>
            <a:ext cx="10515600" cy="48950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try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int.Parse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catch(</a:t>
            </a:r>
            <a:r>
              <a:rPr lang="en-US" dirty="0" err="1"/>
              <a:t>DivideByZeroException</a:t>
            </a:r>
            <a:r>
              <a:rPr lang="en-US" dirty="0"/>
              <a:t> ex)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catch(Exception ex)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00376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565"/>
          </a:xfrm>
        </p:spPr>
        <p:txBody>
          <a:bodyPr/>
          <a:lstStyle/>
          <a:p>
            <a:pPr algn="ctr"/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10"/>
            <a:ext cx="10515600" cy="5306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StreamWriter</a:t>
            </a:r>
            <a:r>
              <a:rPr lang="en-US" dirty="0"/>
              <a:t> w = new </a:t>
            </a:r>
            <a:r>
              <a:rPr lang="en-US" dirty="0" err="1"/>
              <a:t>StreamWriter</a:t>
            </a:r>
            <a:r>
              <a:rPr lang="en-US" dirty="0"/>
              <a:t>("</a:t>
            </a:r>
            <a:r>
              <a:rPr lang="en-US" dirty="0" err="1" smtClean="0"/>
              <a:t>File.txt</a:t>
            </a:r>
            <a:r>
              <a:rPr lang="en-US" dirty="0" err="1"/>
              <a:t>",false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w.WriteLine</a:t>
            </a:r>
            <a:r>
              <a:rPr lang="en-US" dirty="0" smtClean="0"/>
              <a:t>(“Hello,");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w.WriteLine</a:t>
            </a:r>
            <a:r>
              <a:rPr lang="en-US" dirty="0" smtClean="0"/>
              <a:t>("</a:t>
            </a:r>
            <a:r>
              <a:rPr lang="en-US" dirty="0" err="1" smtClean="0"/>
              <a:t>Abir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w.Close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StreamReader</a:t>
            </a:r>
            <a:r>
              <a:rPr lang="en-US" dirty="0"/>
              <a:t> s = new </a:t>
            </a:r>
            <a:r>
              <a:rPr lang="en-US" dirty="0" err="1"/>
              <a:t>StreamReader</a:t>
            </a:r>
            <a:r>
              <a:rPr lang="en-US" dirty="0"/>
              <a:t>("</a:t>
            </a:r>
            <a:r>
              <a:rPr lang="en-US" dirty="0" smtClean="0"/>
              <a:t>File.txt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s.ReadToEnd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07"/>
          </a:xfrm>
        </p:spPr>
        <p:txBody>
          <a:bodyPr/>
          <a:lstStyle/>
          <a:p>
            <a:pPr algn="ctr"/>
            <a:r>
              <a:rPr lang="en-US" b="1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232"/>
            <a:ext cx="10515600" cy="4920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FileNotFoundException</a:t>
            </a:r>
            <a:r>
              <a:rPr lang="en-US" dirty="0"/>
              <a:t> ex)</a:t>
            </a:r>
          </a:p>
          <a:p>
            <a:pPr marL="0" indent="0">
              <a:buNone/>
            </a:pPr>
            <a:r>
              <a:rPr lang="en-US" dirty="0"/>
              <a:t>            {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ex.FileName</a:t>
            </a:r>
            <a:r>
              <a:rPr lang="en-US" dirty="0"/>
              <a:t> +" not found");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catch (Exception ex)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ex.Message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68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274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13</cp:revision>
  <dcterms:created xsi:type="dcterms:W3CDTF">2018-11-09T00:34:44Z</dcterms:created>
  <dcterms:modified xsi:type="dcterms:W3CDTF">2018-11-16T11:51:50Z</dcterms:modified>
</cp:coreProperties>
</file>