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0DA3-28DD-4136-B2EF-AB94E3271B7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7039-4FF5-40C1-AA03-7817D438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0" y="373487"/>
            <a:ext cx="10854796" cy="6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8" y="365126"/>
            <a:ext cx="10461691" cy="5584914"/>
          </a:xfrm>
        </p:spPr>
      </p:pic>
    </p:spTree>
    <p:extLst>
      <p:ext uri="{BB962C8B-B14F-4D97-AF65-F5344CB8AC3E}">
        <p14:creationId xmlns:p14="http://schemas.microsoft.com/office/powerpoint/2010/main" val="35701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 smtClean="0"/>
              <a:t>Linear Search: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6" y="1171977"/>
            <a:ext cx="10679193" cy="5316945"/>
          </a:xfrm>
        </p:spPr>
      </p:pic>
    </p:spTree>
    <p:extLst>
      <p:ext uri="{BB962C8B-B14F-4D97-AF65-F5344CB8AC3E}">
        <p14:creationId xmlns:p14="http://schemas.microsoft.com/office/powerpoint/2010/main" val="6550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1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#For linear search, if array size is large then it will take long time.</a:t>
            </a:r>
            <a:endParaRPr lang="en-US" sz="2800" b="1" dirty="0">
              <a:latin typeface="+mn-lt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52" y="1468192"/>
            <a:ext cx="9714952" cy="4636394"/>
          </a:xfrm>
        </p:spPr>
      </p:pic>
    </p:spTree>
    <p:extLst>
      <p:ext uri="{BB962C8B-B14F-4D97-AF65-F5344CB8AC3E}">
        <p14:creationId xmlns:p14="http://schemas.microsoft.com/office/powerpoint/2010/main" val="229956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08"/>
            <a:ext cx="10515600" cy="128788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+mn-lt"/>
              </a:rPr>
              <a:t/>
            </a:r>
            <a:br>
              <a:rPr lang="en-US" sz="3100" dirty="0" smtClean="0">
                <a:latin typeface="+mn-lt"/>
              </a:rPr>
            </a:br>
            <a:r>
              <a:rPr lang="en-US" sz="3100" dirty="0">
                <a:latin typeface="+mn-lt"/>
              </a:rPr>
              <a:t/>
            </a:r>
            <a:br>
              <a:rPr lang="en-US" sz="3100" dirty="0">
                <a:latin typeface="+mn-lt"/>
              </a:rPr>
            </a:br>
            <a:r>
              <a:rPr lang="en-US" sz="3100" dirty="0" smtClean="0">
                <a:latin typeface="+mn-lt"/>
              </a:rPr>
              <a:t/>
            </a:r>
            <a:br>
              <a:rPr lang="en-US" sz="3100" dirty="0" smtClean="0">
                <a:latin typeface="+mn-lt"/>
              </a:rPr>
            </a:br>
            <a:r>
              <a:rPr lang="en-US" sz="2700" dirty="0" smtClean="0">
                <a:latin typeface="+mn-lt"/>
              </a:rPr>
              <a:t>#Addressing can be calculated in another way.</a:t>
            </a:r>
            <a:br>
              <a:rPr lang="en-US" sz="2700" dirty="0" smtClean="0">
                <a:latin typeface="+mn-lt"/>
              </a:rPr>
            </a:br>
            <a:r>
              <a:rPr lang="en-US" sz="2700" dirty="0" smtClean="0">
                <a:latin typeface="+mn-lt"/>
              </a:rPr>
              <a:t>#You can calculate the position by calculate the data itself</a:t>
            </a:r>
            <a:br>
              <a:rPr lang="en-US" sz="2700" dirty="0" smtClean="0">
                <a:latin typeface="+mn-lt"/>
              </a:rPr>
            </a:br>
            <a:r>
              <a:rPr lang="en-US" sz="2700" dirty="0" smtClean="0">
                <a:latin typeface="+mn-lt"/>
              </a:rPr>
              <a:t>#Calculate the total ASCII code of data element and mod by the total data element and the remainder is the position of that element.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1775942"/>
            <a:ext cx="10619704" cy="4671130"/>
          </a:xfrm>
        </p:spPr>
      </p:pic>
    </p:spTree>
    <p:extLst>
      <p:ext uri="{BB962C8B-B14F-4D97-AF65-F5344CB8AC3E}">
        <p14:creationId xmlns:p14="http://schemas.microsoft.com/office/powerpoint/2010/main" val="52641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7" y="592429"/>
            <a:ext cx="10198844" cy="5705340"/>
          </a:xfrm>
        </p:spPr>
      </p:pic>
    </p:spTree>
    <p:extLst>
      <p:ext uri="{BB962C8B-B14F-4D97-AF65-F5344CB8AC3E}">
        <p14:creationId xmlns:p14="http://schemas.microsoft.com/office/powerpoint/2010/main" val="16233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" y="365125"/>
            <a:ext cx="11081372" cy="6403391"/>
          </a:xfrm>
        </p:spPr>
      </p:pic>
    </p:spTree>
    <p:extLst>
      <p:ext uri="{BB962C8B-B14F-4D97-AF65-F5344CB8AC3E}">
        <p14:creationId xmlns:p14="http://schemas.microsoft.com/office/powerpoint/2010/main" val="46570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0" y="365126"/>
            <a:ext cx="10535700" cy="6009916"/>
          </a:xfrm>
        </p:spPr>
      </p:pic>
    </p:spTree>
    <p:extLst>
      <p:ext uri="{BB962C8B-B14F-4D97-AF65-F5344CB8AC3E}">
        <p14:creationId xmlns:p14="http://schemas.microsoft.com/office/powerpoint/2010/main" val="37972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8" y="365125"/>
            <a:ext cx="11147038" cy="5958402"/>
          </a:xfrm>
        </p:spPr>
      </p:pic>
    </p:spTree>
    <p:extLst>
      <p:ext uri="{BB962C8B-B14F-4D97-AF65-F5344CB8AC3E}">
        <p14:creationId xmlns:p14="http://schemas.microsoft.com/office/powerpoint/2010/main" val="239424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1" y="365125"/>
            <a:ext cx="11425494" cy="6138706"/>
          </a:xfrm>
        </p:spPr>
      </p:pic>
    </p:spTree>
    <p:extLst>
      <p:ext uri="{BB962C8B-B14F-4D97-AF65-F5344CB8AC3E}">
        <p14:creationId xmlns:p14="http://schemas.microsoft.com/office/powerpoint/2010/main" val="87049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Linear Search: </vt:lpstr>
      <vt:lpstr>#For linear search, if array size is large then it will take long time.</vt:lpstr>
      <vt:lpstr>   #Addressing can be calculated in another way. #You can calculate the position by calculate the data itself #Calculate the total ASCII code of data element and mod by the total data element and the remainder is the position of that element.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2019-04-07T04:46:40Z</dcterms:created>
  <dcterms:modified xsi:type="dcterms:W3CDTF">2019-04-07T05:26:56Z</dcterms:modified>
</cp:coreProperties>
</file>