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v" ContentType="video/x-ms-wm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7" r:id="rId8"/>
    <p:sldId id="268" r:id="rId9"/>
    <p:sldId id="263" r:id="rId10"/>
    <p:sldId id="264" r:id="rId11"/>
    <p:sldId id="259"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EDDA99-4B45-4D5C-8852-AFCBFACE3542}" v="17" dt="2021-09-08T17:35:06.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96"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Ashrafur Rahman" userId="70c5964d7c9f4fce" providerId="LiveId" clId="{CEEDDA99-4B45-4D5C-8852-AFCBFACE3542}"/>
    <pc:docChg chg="undo custSel addSld modSld sldOrd">
      <pc:chgData name="Md. Ashrafur Rahman" userId="70c5964d7c9f4fce" providerId="LiveId" clId="{CEEDDA99-4B45-4D5C-8852-AFCBFACE3542}" dt="2021-09-09T02:14:19.829" v="214" actId="1076"/>
      <pc:docMkLst>
        <pc:docMk/>
      </pc:docMkLst>
      <pc:sldChg chg="modSp mod">
        <pc:chgData name="Md. Ashrafur Rahman" userId="70c5964d7c9f4fce" providerId="LiveId" clId="{CEEDDA99-4B45-4D5C-8852-AFCBFACE3542}" dt="2021-09-08T18:00:43.213" v="185" actId="20577"/>
        <pc:sldMkLst>
          <pc:docMk/>
          <pc:sldMk cId="1387164251" sldId="256"/>
        </pc:sldMkLst>
        <pc:spChg chg="mod">
          <ac:chgData name="Md. Ashrafur Rahman" userId="70c5964d7c9f4fce" providerId="LiveId" clId="{CEEDDA99-4B45-4D5C-8852-AFCBFACE3542}" dt="2021-09-08T18:00:43.213" v="185" actId="20577"/>
          <ac:spMkLst>
            <pc:docMk/>
            <pc:sldMk cId="1387164251" sldId="256"/>
            <ac:spMk id="4" creationId="{6AA48397-9A01-492A-A693-BA8C3FCA2ABB}"/>
          </ac:spMkLst>
        </pc:spChg>
      </pc:sldChg>
      <pc:sldChg chg="ord">
        <pc:chgData name="Md. Ashrafur Rahman" userId="70c5964d7c9f4fce" providerId="LiveId" clId="{CEEDDA99-4B45-4D5C-8852-AFCBFACE3542}" dt="2021-09-08T17:40:27.897" v="181"/>
        <pc:sldMkLst>
          <pc:docMk/>
          <pc:sldMk cId="1337964493" sldId="259"/>
        </pc:sldMkLst>
      </pc:sldChg>
      <pc:sldChg chg="addSp delSp modSp new mod setBg">
        <pc:chgData name="Md. Ashrafur Rahman" userId="70c5964d7c9f4fce" providerId="LiveId" clId="{CEEDDA99-4B45-4D5C-8852-AFCBFACE3542}" dt="2021-09-08T17:30:26.584" v="116" actId="26606"/>
        <pc:sldMkLst>
          <pc:docMk/>
          <pc:sldMk cId="3523001528" sldId="261"/>
        </pc:sldMkLst>
        <pc:spChg chg="add mod ord">
          <ac:chgData name="Md. Ashrafur Rahman" userId="70c5964d7c9f4fce" providerId="LiveId" clId="{CEEDDA99-4B45-4D5C-8852-AFCBFACE3542}" dt="2021-09-08T17:30:26.584" v="116" actId="26606"/>
          <ac:spMkLst>
            <pc:docMk/>
            <pc:sldMk cId="3523001528" sldId="261"/>
            <ac:spMk id="4" creationId="{D3394AF3-3BA5-4435-B460-BEB091733114}"/>
          </ac:spMkLst>
        </pc:spChg>
        <pc:spChg chg="add mod ord">
          <ac:chgData name="Md. Ashrafur Rahman" userId="70c5964d7c9f4fce" providerId="LiveId" clId="{CEEDDA99-4B45-4D5C-8852-AFCBFACE3542}" dt="2021-09-08T17:30:26.584" v="116" actId="26606"/>
          <ac:spMkLst>
            <pc:docMk/>
            <pc:sldMk cId="3523001528" sldId="261"/>
            <ac:spMk id="7" creationId="{9FE6BAAE-BD20-47A8-A4A6-4E15D7708627}"/>
          </ac:spMkLst>
        </pc:spChg>
        <pc:grpChg chg="add del">
          <ac:chgData name="Md. Ashrafur Rahman" userId="70c5964d7c9f4fce" providerId="LiveId" clId="{CEEDDA99-4B45-4D5C-8852-AFCBFACE3542}" dt="2021-09-08T17:30:26.584" v="116" actId="26606"/>
          <ac:grpSpMkLst>
            <pc:docMk/>
            <pc:sldMk cId="3523001528" sldId="261"/>
            <ac:grpSpMk id="16" creationId="{82818B62-F7FE-4423-B47F-BEADB95859CD}"/>
          </ac:grpSpMkLst>
        </pc:grpChg>
        <pc:picChg chg="add mod">
          <ac:chgData name="Md. Ashrafur Rahman" userId="70c5964d7c9f4fce" providerId="LiveId" clId="{CEEDDA99-4B45-4D5C-8852-AFCBFACE3542}" dt="2021-09-08T17:30:26.584" v="116" actId="26606"/>
          <ac:picMkLst>
            <pc:docMk/>
            <pc:sldMk cId="3523001528" sldId="261"/>
            <ac:picMk id="3" creationId="{7100AD84-3C13-4B0E-A00D-EE4209C4DCE5}"/>
          </ac:picMkLst>
        </pc:picChg>
        <pc:picChg chg="add mod">
          <ac:chgData name="Md. Ashrafur Rahman" userId="70c5964d7c9f4fce" providerId="LiveId" clId="{CEEDDA99-4B45-4D5C-8852-AFCBFACE3542}" dt="2021-09-08T17:30:26.584" v="116" actId="26606"/>
          <ac:picMkLst>
            <pc:docMk/>
            <pc:sldMk cId="3523001528" sldId="261"/>
            <ac:picMk id="6" creationId="{1EC2E929-216C-4699-BB7F-9D3AC5C11134}"/>
          </ac:picMkLst>
        </pc:picChg>
        <pc:picChg chg="add mod">
          <ac:chgData name="Md. Ashrafur Rahman" userId="70c5964d7c9f4fce" providerId="LiveId" clId="{CEEDDA99-4B45-4D5C-8852-AFCBFACE3542}" dt="2021-09-08T17:30:26.584" v="116" actId="26606"/>
          <ac:picMkLst>
            <pc:docMk/>
            <pc:sldMk cId="3523001528" sldId="261"/>
            <ac:picMk id="9" creationId="{8C800213-C952-4A41-87E1-DDA98F5C47B4}"/>
          </ac:picMkLst>
        </pc:picChg>
        <pc:picChg chg="add del">
          <ac:chgData name="Md. Ashrafur Rahman" userId="70c5964d7c9f4fce" providerId="LiveId" clId="{CEEDDA99-4B45-4D5C-8852-AFCBFACE3542}" dt="2021-09-08T17:30:26.584" v="116" actId="26606"/>
          <ac:picMkLst>
            <pc:docMk/>
            <pc:sldMk cId="3523001528" sldId="261"/>
            <ac:picMk id="14" creationId="{BD682E6D-6B2A-4E23-9DB2-A87CFD5EF6A9}"/>
          </ac:picMkLst>
        </pc:picChg>
      </pc:sldChg>
      <pc:sldChg chg="addSp delSp modSp new mod setBg">
        <pc:chgData name="Md. Ashrafur Rahman" userId="70c5964d7c9f4fce" providerId="LiveId" clId="{CEEDDA99-4B45-4D5C-8852-AFCBFACE3542}" dt="2021-09-08T17:27:13.996" v="107" actId="1076"/>
        <pc:sldMkLst>
          <pc:docMk/>
          <pc:sldMk cId="3832304356" sldId="262"/>
        </pc:sldMkLst>
        <pc:spChg chg="add mod ord">
          <ac:chgData name="Md. Ashrafur Rahman" userId="70c5964d7c9f4fce" providerId="LiveId" clId="{CEEDDA99-4B45-4D5C-8852-AFCBFACE3542}" dt="2021-09-08T17:25:40.083" v="105" actId="26606"/>
          <ac:spMkLst>
            <pc:docMk/>
            <pc:sldMk cId="3832304356" sldId="262"/>
            <ac:spMk id="2" creationId="{3826CC5A-BA2F-4F64-8B23-C1F3DCA214D0}"/>
          </ac:spMkLst>
        </pc:spChg>
        <pc:spChg chg="add del">
          <ac:chgData name="Md. Ashrafur Rahman" userId="70c5964d7c9f4fce" providerId="LiveId" clId="{CEEDDA99-4B45-4D5C-8852-AFCBFACE3542}" dt="2021-09-08T17:25:40.083" v="105" actId="26606"/>
          <ac:spMkLst>
            <pc:docMk/>
            <pc:sldMk cId="3832304356" sldId="262"/>
            <ac:spMk id="54" creationId="{A3D1FEF8-5149-4AC1-8D77-B256637FB797}"/>
          </ac:spMkLst>
        </pc:spChg>
        <pc:grpChg chg="add del">
          <ac:chgData name="Md. Ashrafur Rahman" userId="70c5964d7c9f4fce" providerId="LiveId" clId="{CEEDDA99-4B45-4D5C-8852-AFCBFACE3542}" dt="2021-09-08T17:25:40.083" v="105" actId="26606"/>
          <ac:grpSpMkLst>
            <pc:docMk/>
            <pc:sldMk cId="3832304356" sldId="262"/>
            <ac:grpSpMk id="13" creationId="{30B85FB2-B686-4546-B01D-17A122BACAF4}"/>
          </ac:grpSpMkLst>
        </pc:grpChg>
        <pc:grpChg chg="add del">
          <ac:chgData name="Md. Ashrafur Rahman" userId="70c5964d7c9f4fce" providerId="LiveId" clId="{CEEDDA99-4B45-4D5C-8852-AFCBFACE3542}" dt="2021-09-08T17:25:30.727" v="103" actId="26606"/>
          <ac:grpSpMkLst>
            <pc:docMk/>
            <pc:sldMk cId="3832304356" sldId="262"/>
            <ac:grpSpMk id="61" creationId="{A8F3053C-AA2D-43E7-9127-59111DE0E06D}"/>
          </ac:grpSpMkLst>
        </pc:grpChg>
        <pc:grpChg chg="add del">
          <ac:chgData name="Md. Ashrafur Rahman" userId="70c5964d7c9f4fce" providerId="LiveId" clId="{CEEDDA99-4B45-4D5C-8852-AFCBFACE3542}" dt="2021-09-08T17:25:30.727" v="103" actId="26606"/>
          <ac:grpSpMkLst>
            <pc:docMk/>
            <pc:sldMk cId="3832304356" sldId="262"/>
            <ac:grpSpMk id="102" creationId="{FB1C6FC3-0FE6-4434-9E4B-EAFBA0A70C1D}"/>
          </ac:grpSpMkLst>
        </pc:grpChg>
        <pc:grpChg chg="add del">
          <ac:chgData name="Md. Ashrafur Rahman" userId="70c5964d7c9f4fce" providerId="LiveId" clId="{CEEDDA99-4B45-4D5C-8852-AFCBFACE3542}" dt="2021-09-08T17:25:30.727" v="103" actId="26606"/>
          <ac:grpSpMkLst>
            <pc:docMk/>
            <pc:sldMk cId="3832304356" sldId="262"/>
            <ac:grpSpMk id="106" creationId="{ACF91339-3F26-4B01-8848-0F6E5575A6E0}"/>
          </ac:grpSpMkLst>
        </pc:grpChg>
        <pc:picChg chg="add mod ord">
          <ac:chgData name="Md. Ashrafur Rahman" userId="70c5964d7c9f4fce" providerId="LiveId" clId="{CEEDDA99-4B45-4D5C-8852-AFCBFACE3542}" dt="2021-09-08T17:27:13.996" v="107" actId="1076"/>
          <ac:picMkLst>
            <pc:docMk/>
            <pc:sldMk cId="3832304356" sldId="262"/>
            <ac:picMk id="4" creationId="{20FCC420-A880-49A3-883F-2D818BB58304}"/>
          </ac:picMkLst>
        </pc:picChg>
        <pc:picChg chg="add mod ord">
          <ac:chgData name="Md. Ashrafur Rahman" userId="70c5964d7c9f4fce" providerId="LiveId" clId="{CEEDDA99-4B45-4D5C-8852-AFCBFACE3542}" dt="2021-09-08T17:25:40.083" v="105" actId="26606"/>
          <ac:picMkLst>
            <pc:docMk/>
            <pc:sldMk cId="3832304356" sldId="262"/>
            <ac:picMk id="6" creationId="{EE4F0708-9D09-4A66-BA63-1F2DBA58A74B}"/>
          </ac:picMkLst>
        </pc:picChg>
        <pc:picChg chg="add del">
          <ac:chgData name="Md. Ashrafur Rahman" userId="70c5964d7c9f4fce" providerId="LiveId" clId="{CEEDDA99-4B45-4D5C-8852-AFCBFACE3542}" dt="2021-09-08T17:25:40.083" v="105" actId="26606"/>
          <ac:picMkLst>
            <pc:docMk/>
            <pc:sldMk cId="3832304356" sldId="262"/>
            <ac:picMk id="11" creationId="{FD3BFD04-77D1-4FB5-A159-35084E2C6149}"/>
          </ac:picMkLst>
        </pc:picChg>
        <pc:picChg chg="add del">
          <ac:chgData name="Md. Ashrafur Rahman" userId="70c5964d7c9f4fce" providerId="LiveId" clId="{CEEDDA99-4B45-4D5C-8852-AFCBFACE3542}" dt="2021-09-08T17:25:30.727" v="103" actId="26606"/>
          <ac:picMkLst>
            <pc:docMk/>
            <pc:sldMk cId="3832304356" sldId="262"/>
            <ac:picMk id="59" creationId="{5ACD94DE-DE21-4A9D-8875-A1539BE216E8}"/>
          </ac:picMkLst>
        </pc:picChg>
        <pc:cxnChg chg="add del">
          <ac:chgData name="Md. Ashrafur Rahman" userId="70c5964d7c9f4fce" providerId="LiveId" clId="{CEEDDA99-4B45-4D5C-8852-AFCBFACE3542}" dt="2021-09-08T17:25:30.727" v="103" actId="26606"/>
          <ac:cxnSpMkLst>
            <pc:docMk/>
            <pc:sldMk cId="3832304356" sldId="262"/>
            <ac:cxnSpMk id="162" creationId="{79CECD47-BAAC-4DB7-9799-B92EA5BDB5C4}"/>
          </ac:cxnSpMkLst>
        </pc:cxnChg>
        <pc:cxnChg chg="add del">
          <ac:chgData name="Md. Ashrafur Rahman" userId="70c5964d7c9f4fce" providerId="LiveId" clId="{CEEDDA99-4B45-4D5C-8852-AFCBFACE3542}" dt="2021-09-08T17:25:30.727" v="103" actId="26606"/>
          <ac:cxnSpMkLst>
            <pc:docMk/>
            <pc:sldMk cId="3832304356" sldId="262"/>
            <ac:cxnSpMk id="164" creationId="{42B5FFEC-000D-4A6E-A8E7-0549AD40B59A}"/>
          </ac:cxnSpMkLst>
        </pc:cxnChg>
      </pc:sldChg>
      <pc:sldChg chg="addSp delSp modSp new mod setBg">
        <pc:chgData name="Md. Ashrafur Rahman" userId="70c5964d7c9f4fce" providerId="LiveId" clId="{CEEDDA99-4B45-4D5C-8852-AFCBFACE3542}" dt="2021-09-08T21:08:50.234" v="196" actId="1076"/>
        <pc:sldMkLst>
          <pc:docMk/>
          <pc:sldMk cId="3197502710" sldId="263"/>
        </pc:sldMkLst>
        <pc:spChg chg="add del">
          <ac:chgData name="Md. Ashrafur Rahman" userId="70c5964d7c9f4fce" providerId="LiveId" clId="{CEEDDA99-4B45-4D5C-8852-AFCBFACE3542}" dt="2021-09-08T21:08:33.276" v="189" actId="26606"/>
          <ac:spMkLst>
            <pc:docMk/>
            <pc:sldMk cId="3197502710" sldId="263"/>
            <ac:spMk id="10" creationId="{1E43660D-412A-41EF-9745-E92C0AC60448}"/>
          </ac:spMkLst>
        </pc:spChg>
        <pc:spChg chg="add del">
          <ac:chgData name="Md. Ashrafur Rahman" userId="70c5964d7c9f4fce" providerId="LiveId" clId="{CEEDDA99-4B45-4D5C-8852-AFCBFACE3542}" dt="2021-09-08T21:08:37.734" v="191" actId="26606"/>
          <ac:spMkLst>
            <pc:docMk/>
            <pc:sldMk cId="3197502710" sldId="263"/>
            <ac:spMk id="14" creationId="{BC3E363D-4793-4E9B-88F5-58007346CFBE}"/>
          </ac:spMkLst>
        </pc:spChg>
        <pc:spChg chg="add">
          <ac:chgData name="Md. Ashrafur Rahman" userId="70c5964d7c9f4fce" providerId="LiveId" clId="{CEEDDA99-4B45-4D5C-8852-AFCBFACE3542}" dt="2021-09-08T21:08:37.772" v="192" actId="26606"/>
          <ac:spMkLst>
            <pc:docMk/>
            <pc:sldMk cId="3197502710" sldId="263"/>
            <ac:spMk id="45" creationId="{933B46D5-42D5-4194-B895-B45DCFF2230F}"/>
          </ac:spMkLst>
        </pc:spChg>
        <pc:spChg chg="add">
          <ac:chgData name="Md. Ashrafur Rahman" userId="70c5964d7c9f4fce" providerId="LiveId" clId="{CEEDDA99-4B45-4D5C-8852-AFCBFACE3542}" dt="2021-09-08T21:08:37.772" v="192" actId="26606"/>
          <ac:spMkLst>
            <pc:docMk/>
            <pc:sldMk cId="3197502710" sldId="263"/>
            <ac:spMk id="46" creationId="{083A6575-45DF-4CD7-8E7D-50E51B82D5C2}"/>
          </ac:spMkLst>
        </pc:spChg>
        <pc:grpChg chg="add">
          <ac:chgData name="Md. Ashrafur Rahman" userId="70c5964d7c9f4fce" providerId="LiveId" clId="{CEEDDA99-4B45-4D5C-8852-AFCBFACE3542}" dt="2021-09-08T21:08:37.772" v="192" actId="26606"/>
          <ac:grpSpMkLst>
            <pc:docMk/>
            <pc:sldMk cId="3197502710" sldId="263"/>
            <ac:grpSpMk id="47" creationId="{18896DCC-8879-4CF3-BB2D-0C535C80597E}"/>
          </ac:grpSpMkLst>
        </pc:grpChg>
        <pc:picChg chg="add mod">
          <ac:chgData name="Md. Ashrafur Rahman" userId="70c5964d7c9f4fce" providerId="LiveId" clId="{CEEDDA99-4B45-4D5C-8852-AFCBFACE3542}" dt="2021-09-08T21:08:50.234" v="196" actId="1076"/>
          <ac:picMkLst>
            <pc:docMk/>
            <pc:sldMk cId="3197502710" sldId="263"/>
            <ac:picMk id="3" creationId="{5929DE11-D8A6-49B8-8EC1-A4D494E76609}"/>
          </ac:picMkLst>
        </pc:picChg>
        <pc:picChg chg="add del">
          <ac:chgData name="Md. Ashrafur Rahman" userId="70c5964d7c9f4fce" providerId="LiveId" clId="{CEEDDA99-4B45-4D5C-8852-AFCBFACE3542}" dt="2021-09-08T21:08:33.276" v="189" actId="26606"/>
          <ac:picMkLst>
            <pc:docMk/>
            <pc:sldMk cId="3197502710" sldId="263"/>
            <ac:picMk id="8" creationId="{705E34FB-F15B-4B97-A591-8EE92E5FAEB1}"/>
          </ac:picMkLst>
        </pc:picChg>
        <pc:picChg chg="add del">
          <ac:chgData name="Md. Ashrafur Rahman" userId="70c5964d7c9f4fce" providerId="LiveId" clId="{CEEDDA99-4B45-4D5C-8852-AFCBFACE3542}" dt="2021-09-08T21:08:37.734" v="191" actId="26606"/>
          <ac:picMkLst>
            <pc:docMk/>
            <pc:sldMk cId="3197502710" sldId="263"/>
            <ac:picMk id="12" creationId="{AA3F2319-3466-4D84-ABE4-77BC773F35D1}"/>
          </ac:picMkLst>
        </pc:picChg>
        <pc:picChg chg="add del">
          <ac:chgData name="Md. Ashrafur Rahman" userId="70c5964d7c9f4fce" providerId="LiveId" clId="{CEEDDA99-4B45-4D5C-8852-AFCBFACE3542}" dt="2021-09-08T21:08:37.734" v="191" actId="26606"/>
          <ac:picMkLst>
            <pc:docMk/>
            <pc:sldMk cId="3197502710" sldId="263"/>
            <ac:picMk id="13" creationId="{43BCD4D4-0FCB-418E-9D58-033B2DB4157F}"/>
          </ac:picMkLst>
        </pc:picChg>
      </pc:sldChg>
      <pc:sldChg chg="addSp delSp modSp new mod setBg">
        <pc:chgData name="Md. Ashrafur Rahman" userId="70c5964d7c9f4fce" providerId="LiveId" clId="{CEEDDA99-4B45-4D5C-8852-AFCBFACE3542}" dt="2021-09-09T01:34:20.866" v="209" actId="1076"/>
        <pc:sldMkLst>
          <pc:docMk/>
          <pc:sldMk cId="2556005101" sldId="264"/>
        </pc:sldMkLst>
        <pc:spChg chg="add del">
          <ac:chgData name="Md. Ashrafur Rahman" userId="70c5964d7c9f4fce" providerId="LiveId" clId="{CEEDDA99-4B45-4D5C-8852-AFCBFACE3542}" dt="2021-09-09T01:34:07.303" v="204" actId="26606"/>
          <ac:spMkLst>
            <pc:docMk/>
            <pc:sldMk cId="2556005101" sldId="264"/>
            <ac:spMk id="10" creationId="{BC3E363D-4793-4E9B-88F5-58007346CFBE}"/>
          </ac:spMkLst>
        </pc:spChg>
        <pc:spChg chg="add del">
          <ac:chgData name="Md. Ashrafur Rahman" userId="70c5964d7c9f4fce" providerId="LiveId" clId="{CEEDDA99-4B45-4D5C-8852-AFCBFACE3542}" dt="2021-09-09T01:34:15.225" v="206" actId="26606"/>
          <ac:spMkLst>
            <pc:docMk/>
            <pc:sldMk cId="2556005101" sldId="264"/>
            <ac:spMk id="45" creationId="{933B46D5-42D5-4194-B895-B45DCFF2230F}"/>
          </ac:spMkLst>
        </pc:spChg>
        <pc:spChg chg="add del">
          <ac:chgData name="Md. Ashrafur Rahman" userId="70c5964d7c9f4fce" providerId="LiveId" clId="{CEEDDA99-4B45-4D5C-8852-AFCBFACE3542}" dt="2021-09-09T01:34:15.225" v="206" actId="26606"/>
          <ac:spMkLst>
            <pc:docMk/>
            <pc:sldMk cId="2556005101" sldId="264"/>
            <ac:spMk id="46" creationId="{083A6575-45DF-4CD7-8E7D-50E51B82D5C2}"/>
          </ac:spMkLst>
        </pc:spChg>
        <pc:spChg chg="add">
          <ac:chgData name="Md. Ashrafur Rahman" userId="70c5964d7c9f4fce" providerId="LiveId" clId="{CEEDDA99-4B45-4D5C-8852-AFCBFACE3542}" dt="2021-09-09T01:34:15.256" v="207" actId="26606"/>
          <ac:spMkLst>
            <pc:docMk/>
            <pc:sldMk cId="2556005101" sldId="264"/>
            <ac:spMk id="50" creationId="{C068D0EE-C6C8-484A-AFB7-3602BA27F8CD}"/>
          </ac:spMkLst>
        </pc:spChg>
        <pc:spChg chg="add">
          <ac:chgData name="Md. Ashrafur Rahman" userId="70c5964d7c9f4fce" providerId="LiveId" clId="{CEEDDA99-4B45-4D5C-8852-AFCBFACE3542}" dt="2021-09-09T01:34:15.256" v="207" actId="26606"/>
          <ac:spMkLst>
            <pc:docMk/>
            <pc:sldMk cId="2556005101" sldId="264"/>
            <ac:spMk id="51" creationId="{DDE5FB8C-CC3F-4C24-BF4F-1B5999DE6851}"/>
          </ac:spMkLst>
        </pc:spChg>
        <pc:grpChg chg="add del">
          <ac:chgData name="Md. Ashrafur Rahman" userId="70c5964d7c9f4fce" providerId="LiveId" clId="{CEEDDA99-4B45-4D5C-8852-AFCBFACE3542}" dt="2021-09-09T01:34:15.225" v="206" actId="26606"/>
          <ac:grpSpMkLst>
            <pc:docMk/>
            <pc:sldMk cId="2556005101" sldId="264"/>
            <ac:grpSpMk id="47" creationId="{18896DCC-8879-4CF3-BB2D-0C535C80597E}"/>
          </ac:grpSpMkLst>
        </pc:grpChg>
        <pc:picChg chg="add mod">
          <ac:chgData name="Md. Ashrafur Rahman" userId="70c5964d7c9f4fce" providerId="LiveId" clId="{CEEDDA99-4B45-4D5C-8852-AFCBFACE3542}" dt="2021-09-09T01:34:20.866" v="209" actId="1076"/>
          <ac:picMkLst>
            <pc:docMk/>
            <pc:sldMk cId="2556005101" sldId="264"/>
            <ac:picMk id="3" creationId="{045E6D7E-B4C5-49C7-A116-E2F7D0088B9B}"/>
          </ac:picMkLst>
        </pc:picChg>
        <pc:picChg chg="add del">
          <ac:chgData name="Md. Ashrafur Rahman" userId="70c5964d7c9f4fce" providerId="LiveId" clId="{CEEDDA99-4B45-4D5C-8852-AFCBFACE3542}" dt="2021-09-09T01:34:07.303" v="204" actId="26606"/>
          <ac:picMkLst>
            <pc:docMk/>
            <pc:sldMk cId="2556005101" sldId="264"/>
            <ac:picMk id="8" creationId="{43BCD4D4-0FCB-418E-9D58-033B2DB4157F}"/>
          </ac:picMkLst>
        </pc:picChg>
        <pc:picChg chg="add del">
          <ac:chgData name="Md. Ashrafur Rahman" userId="70c5964d7c9f4fce" providerId="LiveId" clId="{CEEDDA99-4B45-4D5C-8852-AFCBFACE3542}" dt="2021-09-09T01:34:07.303" v="204" actId="26606"/>
          <ac:picMkLst>
            <pc:docMk/>
            <pc:sldMk cId="2556005101" sldId="264"/>
            <ac:picMk id="12" creationId="{AA3F2319-3466-4D84-ABE4-77BC773F35D1}"/>
          </ac:picMkLst>
        </pc:picChg>
      </pc:sldChg>
      <pc:sldChg chg="addSp delSp modSp new mod setBg">
        <pc:chgData name="Md. Ashrafur Rahman" userId="70c5964d7c9f4fce" providerId="LiveId" clId="{CEEDDA99-4B45-4D5C-8852-AFCBFACE3542}" dt="2021-09-08T17:33:32.831" v="139" actId="1076"/>
        <pc:sldMkLst>
          <pc:docMk/>
          <pc:sldMk cId="1338685917" sldId="265"/>
        </pc:sldMkLst>
        <pc:spChg chg="add mod">
          <ac:chgData name="Md. Ashrafur Rahman" userId="70c5964d7c9f4fce" providerId="LiveId" clId="{CEEDDA99-4B45-4D5C-8852-AFCBFACE3542}" dt="2021-09-08T17:33:32.831" v="139" actId="1076"/>
          <ac:spMkLst>
            <pc:docMk/>
            <pc:sldMk cId="1338685917" sldId="265"/>
            <ac:spMk id="2" creationId="{C7D9C65E-70DA-410E-BADE-2528C9D46984}"/>
          </ac:spMkLst>
        </pc:spChg>
        <pc:spChg chg="add mod ord">
          <ac:chgData name="Md. Ashrafur Rahman" userId="70c5964d7c9f4fce" providerId="LiveId" clId="{CEEDDA99-4B45-4D5C-8852-AFCBFACE3542}" dt="2021-09-08T17:33:24.460" v="137" actId="26606"/>
          <ac:spMkLst>
            <pc:docMk/>
            <pc:sldMk cId="1338685917" sldId="265"/>
            <ac:spMk id="3" creationId="{0630380E-08F5-4C78-8313-5911167C2EAF}"/>
          </ac:spMkLst>
        </pc:spChg>
        <pc:spChg chg="add del">
          <ac:chgData name="Md. Ashrafur Rahman" userId="70c5964d7c9f4fce" providerId="LiveId" clId="{CEEDDA99-4B45-4D5C-8852-AFCBFACE3542}" dt="2021-09-08T17:33:24.460" v="137" actId="26606"/>
          <ac:spMkLst>
            <pc:docMk/>
            <pc:sldMk cId="1338685917" sldId="265"/>
            <ac:spMk id="52" creationId="{C2E4E997-8672-4FFD-B8EC-9932A8E4714B}"/>
          </ac:spMkLst>
        </pc:spChg>
        <pc:grpChg chg="add del">
          <ac:chgData name="Md. Ashrafur Rahman" userId="70c5964d7c9f4fce" providerId="LiveId" clId="{CEEDDA99-4B45-4D5C-8852-AFCBFACE3542}" dt="2021-09-08T17:33:24.460" v="137" actId="26606"/>
          <ac:grpSpMkLst>
            <pc:docMk/>
            <pc:sldMk cId="1338685917" sldId="265"/>
            <ac:grpSpMk id="11" creationId="{EB95AFDF-FA7D-4311-9C65-6D507D92F474}"/>
          </ac:grpSpMkLst>
        </pc:grpChg>
        <pc:grpChg chg="add del">
          <ac:chgData name="Md. Ashrafur Rahman" userId="70c5964d7c9f4fce" providerId="LiveId" clId="{CEEDDA99-4B45-4D5C-8852-AFCBFACE3542}" dt="2021-09-08T17:33:24.460" v="137" actId="26606"/>
          <ac:grpSpMkLst>
            <pc:docMk/>
            <pc:sldMk cId="1338685917" sldId="265"/>
            <ac:grpSpMk id="56" creationId="{453E4DEE-E996-40F8-8635-0FF43D7348F9}"/>
          </ac:grpSpMkLst>
        </pc:grpChg>
        <pc:grpChg chg="add">
          <ac:chgData name="Md. Ashrafur Rahman" userId="70c5964d7c9f4fce" providerId="LiveId" clId="{CEEDDA99-4B45-4D5C-8852-AFCBFACE3542}" dt="2021-09-08T17:33:24.460" v="137" actId="26606"/>
          <ac:grpSpMkLst>
            <pc:docMk/>
            <pc:sldMk cId="1338685917" sldId="265"/>
            <ac:grpSpMk id="90" creationId="{A838DBA2-246D-4087-AE0A-6EA2B4B65AF3}"/>
          </ac:grpSpMkLst>
        </pc:grpChg>
        <pc:grpChg chg="add">
          <ac:chgData name="Md. Ashrafur Rahman" userId="70c5964d7c9f4fce" providerId="LiveId" clId="{CEEDDA99-4B45-4D5C-8852-AFCBFACE3542}" dt="2021-09-08T17:33:24.460" v="137" actId="26606"/>
          <ac:grpSpMkLst>
            <pc:docMk/>
            <pc:sldMk cId="1338685917" sldId="265"/>
            <ac:grpSpMk id="131" creationId="{8E1DDAD8-1D10-4640-A034-BE90015E37B6}"/>
          </ac:grpSpMkLst>
        </pc:grpChg>
        <pc:grpChg chg="add">
          <ac:chgData name="Md. Ashrafur Rahman" userId="70c5964d7c9f4fce" providerId="LiveId" clId="{CEEDDA99-4B45-4D5C-8852-AFCBFACE3542}" dt="2021-09-08T17:33:24.460" v="137" actId="26606"/>
          <ac:grpSpMkLst>
            <pc:docMk/>
            <pc:sldMk cId="1338685917" sldId="265"/>
            <ac:grpSpMk id="135" creationId="{FD642FB6-2808-4BC5-AE0B-7302C24B78A5}"/>
          </ac:grpSpMkLst>
        </pc:grpChg>
        <pc:picChg chg="add mod">
          <ac:chgData name="Md. Ashrafur Rahman" userId="70c5964d7c9f4fce" providerId="LiveId" clId="{CEEDDA99-4B45-4D5C-8852-AFCBFACE3542}" dt="2021-09-08T17:33:24.460" v="137" actId="26606"/>
          <ac:picMkLst>
            <pc:docMk/>
            <pc:sldMk cId="1338685917" sldId="265"/>
            <ac:picMk id="4" creationId="{C8D6B2DB-802B-43EC-8737-A66193ABF233}"/>
          </ac:picMkLst>
        </pc:picChg>
        <pc:picChg chg="add del">
          <ac:chgData name="Md. Ashrafur Rahman" userId="70c5964d7c9f4fce" providerId="LiveId" clId="{CEEDDA99-4B45-4D5C-8852-AFCBFACE3542}" dt="2021-09-08T17:33:24.460" v="137" actId="26606"/>
          <ac:picMkLst>
            <pc:docMk/>
            <pc:sldMk cId="1338685917" sldId="265"/>
            <ac:picMk id="9" creationId="{5FF7B57D-FF7B-48B3-9F60-9BCEEECF9E76}"/>
          </ac:picMkLst>
        </pc:picChg>
        <pc:picChg chg="add del">
          <ac:chgData name="Md. Ashrafur Rahman" userId="70c5964d7c9f4fce" providerId="LiveId" clId="{CEEDDA99-4B45-4D5C-8852-AFCBFACE3542}" dt="2021-09-08T17:33:24.460" v="137" actId="26606"/>
          <ac:picMkLst>
            <pc:docMk/>
            <pc:sldMk cId="1338685917" sldId="265"/>
            <ac:picMk id="54" creationId="{FE6BA9E6-1D9E-4D30-B528-D49FA1342E4E}"/>
          </ac:picMkLst>
        </pc:picChg>
        <pc:picChg chg="add">
          <ac:chgData name="Md. Ashrafur Rahman" userId="70c5964d7c9f4fce" providerId="LiveId" clId="{CEEDDA99-4B45-4D5C-8852-AFCBFACE3542}" dt="2021-09-08T17:33:24.460" v="137" actId="26606"/>
          <ac:picMkLst>
            <pc:docMk/>
            <pc:sldMk cId="1338685917" sldId="265"/>
            <ac:picMk id="88" creationId="{59FACE42-44B0-4185-8ED4-9043A78C8600}"/>
          </ac:picMkLst>
        </pc:picChg>
      </pc:sldChg>
      <pc:sldChg chg="addSp delSp modSp new mod setBg setClrOvrMap">
        <pc:chgData name="Md. Ashrafur Rahman" userId="70c5964d7c9f4fce" providerId="LiveId" clId="{CEEDDA99-4B45-4D5C-8852-AFCBFACE3542}" dt="2021-09-08T17:35:07.564" v="179" actId="26606"/>
        <pc:sldMkLst>
          <pc:docMk/>
          <pc:sldMk cId="2669425600" sldId="266"/>
        </pc:sldMkLst>
        <pc:spChg chg="add mod ord">
          <ac:chgData name="Md. Ashrafur Rahman" userId="70c5964d7c9f4fce" providerId="LiveId" clId="{CEEDDA99-4B45-4D5C-8852-AFCBFACE3542}" dt="2021-09-08T17:35:07.564" v="179" actId="26606"/>
          <ac:spMkLst>
            <pc:docMk/>
            <pc:sldMk cId="2669425600" sldId="266"/>
            <ac:spMk id="2" creationId="{B311D322-58E6-4883-BFED-CC20F8BEF50A}"/>
          </ac:spMkLst>
        </pc:spChg>
        <pc:spChg chg="add del">
          <ac:chgData name="Md. Ashrafur Rahman" userId="70c5964d7c9f4fce" providerId="LiveId" clId="{CEEDDA99-4B45-4D5C-8852-AFCBFACE3542}" dt="2021-09-08T17:34:26.473" v="151" actId="26606"/>
          <ac:spMkLst>
            <pc:docMk/>
            <pc:sldMk cId="2669425600" sldId="266"/>
            <ac:spMk id="126" creationId="{4683B8BC-85C4-41F2-9CD3-B074823B6BBD}"/>
          </ac:spMkLst>
        </pc:spChg>
        <pc:spChg chg="add del">
          <ac:chgData name="Md. Ashrafur Rahman" userId="70c5964d7c9f4fce" providerId="LiveId" clId="{CEEDDA99-4B45-4D5C-8852-AFCBFACE3542}" dt="2021-09-08T17:34:26.473" v="151" actId="26606"/>
          <ac:spMkLst>
            <pc:docMk/>
            <pc:sldMk cId="2669425600" sldId="266"/>
            <ac:spMk id="128" creationId="{81B1BC20-CC70-4C30-B9BE-C23E121CA60E}"/>
          </ac:spMkLst>
        </pc:spChg>
        <pc:spChg chg="add del">
          <ac:chgData name="Md. Ashrafur Rahman" userId="70c5964d7c9f4fce" providerId="LiveId" clId="{CEEDDA99-4B45-4D5C-8852-AFCBFACE3542}" dt="2021-09-08T17:34:35.313" v="163" actId="26606"/>
          <ac:spMkLst>
            <pc:docMk/>
            <pc:sldMk cId="2669425600" sldId="266"/>
            <ac:spMk id="139" creationId="{C1C3FA74-6158-4157-A8F0-8CAE5091FF50}"/>
          </ac:spMkLst>
        </pc:spChg>
        <pc:spChg chg="add del">
          <ac:chgData name="Md. Ashrafur Rahman" userId="70c5964d7c9f4fce" providerId="LiveId" clId="{CEEDDA99-4B45-4D5C-8852-AFCBFACE3542}" dt="2021-09-08T17:34:36.323" v="165" actId="26606"/>
          <ac:spMkLst>
            <pc:docMk/>
            <pc:sldMk cId="2669425600" sldId="266"/>
            <ac:spMk id="143" creationId="{81B1BC20-CC70-4C30-B9BE-C23E121CA60E}"/>
          </ac:spMkLst>
        </pc:spChg>
        <pc:spChg chg="add del">
          <ac:chgData name="Md. Ashrafur Rahman" userId="70c5964d7c9f4fce" providerId="LiveId" clId="{CEEDDA99-4B45-4D5C-8852-AFCBFACE3542}" dt="2021-09-08T17:34:36.323" v="165" actId="26606"/>
          <ac:spMkLst>
            <pc:docMk/>
            <pc:sldMk cId="2669425600" sldId="266"/>
            <ac:spMk id="158" creationId="{4683B8BC-85C4-41F2-9CD3-B074823B6BBD}"/>
          </ac:spMkLst>
        </pc:spChg>
        <pc:spChg chg="add del">
          <ac:chgData name="Md. Ashrafur Rahman" userId="70c5964d7c9f4fce" providerId="LiveId" clId="{CEEDDA99-4B45-4D5C-8852-AFCBFACE3542}" dt="2021-09-08T17:34:42.673" v="171" actId="26606"/>
          <ac:spMkLst>
            <pc:docMk/>
            <pc:sldMk cId="2669425600" sldId="266"/>
            <ac:spMk id="171" creationId="{34106153-7990-4956-BD26-A04A030064E7}"/>
          </ac:spMkLst>
        </pc:spChg>
        <pc:spChg chg="add del">
          <ac:chgData name="Md. Ashrafur Rahman" userId="70c5964d7c9f4fce" providerId="LiveId" clId="{CEEDDA99-4B45-4D5C-8852-AFCBFACE3542}" dt="2021-09-08T17:34:42.673" v="171" actId="26606"/>
          <ac:spMkLst>
            <pc:docMk/>
            <pc:sldMk cId="2669425600" sldId="266"/>
            <ac:spMk id="186" creationId="{62B94F88-FD5B-4053-B143-DFF55CE44377}"/>
          </ac:spMkLst>
        </pc:spChg>
        <pc:spChg chg="add del">
          <ac:chgData name="Md. Ashrafur Rahman" userId="70c5964d7c9f4fce" providerId="LiveId" clId="{CEEDDA99-4B45-4D5C-8852-AFCBFACE3542}" dt="2021-09-08T17:34:44.763" v="173" actId="26606"/>
          <ac:spMkLst>
            <pc:docMk/>
            <pc:sldMk cId="2669425600" sldId="266"/>
            <ac:spMk id="190" creationId="{D706AE2E-B17B-43A3-84F8-9C0FE9466CD5}"/>
          </ac:spMkLst>
        </pc:spChg>
        <pc:spChg chg="add del">
          <ac:chgData name="Md. Ashrafur Rahman" userId="70c5964d7c9f4fce" providerId="LiveId" clId="{CEEDDA99-4B45-4D5C-8852-AFCBFACE3542}" dt="2021-09-08T17:34:44.763" v="173" actId="26606"/>
          <ac:spMkLst>
            <pc:docMk/>
            <pc:sldMk cId="2669425600" sldId="266"/>
            <ac:spMk id="205" creationId="{5B986EF0-8540-483D-9DDE-1F168FAAC78F}"/>
          </ac:spMkLst>
        </pc:spChg>
        <pc:spChg chg="add del">
          <ac:chgData name="Md. Ashrafur Rahman" userId="70c5964d7c9f4fce" providerId="LiveId" clId="{CEEDDA99-4B45-4D5C-8852-AFCBFACE3542}" dt="2021-09-08T17:34:50.223" v="175" actId="26606"/>
          <ac:spMkLst>
            <pc:docMk/>
            <pc:sldMk cId="2669425600" sldId="266"/>
            <ac:spMk id="209" creationId="{29EF3596-DF97-4605-88C4-E1D6634C1B19}"/>
          </ac:spMkLst>
        </pc:spChg>
        <pc:spChg chg="add del">
          <ac:chgData name="Md. Ashrafur Rahman" userId="70c5964d7c9f4fce" providerId="LiveId" clId="{CEEDDA99-4B45-4D5C-8852-AFCBFACE3542}" dt="2021-09-08T17:34:50.223" v="175" actId="26606"/>
          <ac:spMkLst>
            <pc:docMk/>
            <pc:sldMk cId="2669425600" sldId="266"/>
            <ac:spMk id="225" creationId="{0F4BA0F2-1035-4F3D-B3FE-C551450E423A}"/>
          </ac:spMkLst>
        </pc:spChg>
        <pc:spChg chg="add">
          <ac:chgData name="Md. Ashrafur Rahman" userId="70c5964d7c9f4fce" providerId="LiveId" clId="{CEEDDA99-4B45-4D5C-8852-AFCBFACE3542}" dt="2021-09-08T17:35:07.564" v="179" actId="26606"/>
          <ac:spMkLst>
            <pc:docMk/>
            <pc:sldMk cId="2669425600" sldId="266"/>
            <ac:spMk id="275" creationId="{C1C3FA74-6158-4157-A8F0-8CAE5091FF50}"/>
          </ac:spMkLst>
        </pc:spChg>
        <pc:grpChg chg="add del">
          <ac:chgData name="Md. Ashrafur Rahman" userId="70c5964d7c9f4fce" providerId="LiveId" clId="{CEEDDA99-4B45-4D5C-8852-AFCBFACE3542}" dt="2021-09-08T17:34:29.903" v="155" actId="26606"/>
          <ac:grpSpMkLst>
            <pc:docMk/>
            <pc:sldMk cId="2669425600" sldId="266"/>
            <ac:grpSpMk id="6" creationId="{AB86F577-8905-4B21-8AF3-C1BB3433775D}"/>
          </ac:grpSpMkLst>
        </pc:grpChg>
        <pc:grpChg chg="add del">
          <ac:chgData name="Md. Ashrafur Rahman" userId="70c5964d7c9f4fce" providerId="LiveId" clId="{CEEDDA99-4B45-4D5C-8852-AFCBFACE3542}" dt="2021-09-08T17:34:21.002" v="147" actId="26606"/>
          <ac:grpSpMkLst>
            <pc:docMk/>
            <pc:sldMk cId="2669425600" sldId="266"/>
            <ac:grpSpMk id="10" creationId="{9795E515-5F57-431F-9A0D-3A0419DF7572}"/>
          </ac:grpSpMkLst>
        </pc:grpChg>
        <pc:grpChg chg="add del">
          <ac:chgData name="Md. Ashrafur Rahman" userId="70c5964d7c9f4fce" providerId="LiveId" clId="{CEEDDA99-4B45-4D5C-8852-AFCBFACE3542}" dt="2021-09-08T17:34:21.002" v="147" actId="26606"/>
          <ac:grpSpMkLst>
            <pc:docMk/>
            <pc:sldMk cId="2669425600" sldId="266"/>
            <ac:grpSpMk id="66" creationId="{AD579530-1077-46B3-BD5C-81BB270A1D5B}"/>
          </ac:grpSpMkLst>
        </pc:grpChg>
        <pc:grpChg chg="add del">
          <ac:chgData name="Md. Ashrafur Rahman" userId="70c5964d7c9f4fce" providerId="LiveId" clId="{CEEDDA99-4B45-4D5C-8852-AFCBFACE3542}" dt="2021-09-08T17:34:21.002" v="147" actId="26606"/>
          <ac:grpSpMkLst>
            <pc:docMk/>
            <pc:sldMk cId="2669425600" sldId="266"/>
            <ac:grpSpMk id="70" creationId="{83F79A5F-63B5-4802-B39B-BF0F89DDDA15}"/>
          </ac:grpSpMkLst>
        </pc:grpChg>
        <pc:grpChg chg="add del">
          <ac:chgData name="Md. Ashrafur Rahman" userId="70c5964d7c9f4fce" providerId="LiveId" clId="{CEEDDA99-4B45-4D5C-8852-AFCBFACE3542}" dt="2021-09-08T17:34:22.932" v="149" actId="26606"/>
          <ac:grpSpMkLst>
            <pc:docMk/>
            <pc:sldMk cId="2669425600" sldId="266"/>
            <ac:grpSpMk id="95" creationId="{9795E515-5F57-431F-9A0D-3A0419DF7572}"/>
          </ac:grpSpMkLst>
        </pc:grpChg>
        <pc:grpChg chg="add del">
          <ac:chgData name="Md. Ashrafur Rahman" userId="70c5964d7c9f4fce" providerId="LiveId" clId="{CEEDDA99-4B45-4D5C-8852-AFCBFACE3542}" dt="2021-09-08T17:34:22.932" v="149" actId="26606"/>
          <ac:grpSpMkLst>
            <pc:docMk/>
            <pc:sldMk cId="2669425600" sldId="266"/>
            <ac:grpSpMk id="96" creationId="{316DCFC9-6877-407C-8170-608FCB8E35AE}"/>
          </ac:grpSpMkLst>
        </pc:grpChg>
        <pc:grpChg chg="add del">
          <ac:chgData name="Md. Ashrafur Rahman" userId="70c5964d7c9f4fce" providerId="LiveId" clId="{CEEDDA99-4B45-4D5C-8852-AFCBFACE3542}" dt="2021-09-08T17:34:22.932" v="149" actId="26606"/>
          <ac:grpSpMkLst>
            <pc:docMk/>
            <pc:sldMk cId="2669425600" sldId="266"/>
            <ac:grpSpMk id="98" creationId="{89353FE7-0D03-4AD2-8B8A-60A06F6BDA4C}"/>
          </ac:grpSpMkLst>
        </pc:grpChg>
        <pc:grpChg chg="add del">
          <ac:chgData name="Md. Ashrafur Rahman" userId="70c5964d7c9f4fce" providerId="LiveId" clId="{CEEDDA99-4B45-4D5C-8852-AFCBFACE3542}" dt="2021-09-08T17:34:31.137" v="157" actId="26606"/>
          <ac:grpSpMkLst>
            <pc:docMk/>
            <pc:sldMk cId="2669425600" sldId="266"/>
            <ac:grpSpMk id="99" creationId="{ED8042C1-215E-4C21-BB6B-38C5EE46944D}"/>
          </ac:grpSpMkLst>
        </pc:grpChg>
        <pc:grpChg chg="add del">
          <ac:chgData name="Md. Ashrafur Rahman" userId="70c5964d7c9f4fce" providerId="LiveId" clId="{CEEDDA99-4B45-4D5C-8852-AFCBFACE3542}" dt="2021-09-08T17:34:31.137" v="157" actId="26606"/>
          <ac:grpSpMkLst>
            <pc:docMk/>
            <pc:sldMk cId="2669425600" sldId="266"/>
            <ac:grpSpMk id="110" creationId="{9795E515-5F57-431F-9A0D-3A0419DF7572}"/>
          </ac:grpSpMkLst>
        </pc:grpChg>
        <pc:grpChg chg="add del">
          <ac:chgData name="Md. Ashrafur Rahman" userId="70c5964d7c9f4fce" providerId="LiveId" clId="{CEEDDA99-4B45-4D5C-8852-AFCBFACE3542}" dt="2021-09-08T17:34:31.137" v="157" actId="26606"/>
          <ac:grpSpMkLst>
            <pc:docMk/>
            <pc:sldMk cId="2669425600" sldId="266"/>
            <ac:grpSpMk id="111" creationId="{EF58D138-35FF-4A3E-9FCD-A6044FD3CB63}"/>
          </ac:grpSpMkLst>
        </pc:grpChg>
        <pc:grpChg chg="add del">
          <ac:chgData name="Md. Ashrafur Rahman" userId="70c5964d7c9f4fce" providerId="LiveId" clId="{CEEDDA99-4B45-4D5C-8852-AFCBFACE3542}" dt="2021-09-08T17:34:31.137" v="157" actId="26606"/>
          <ac:grpSpMkLst>
            <pc:docMk/>
            <pc:sldMk cId="2669425600" sldId="266"/>
            <ac:grpSpMk id="113" creationId="{B6B0FEEE-81F6-4CFD-9F19-7422C2BBB738}"/>
          </ac:grpSpMkLst>
        </pc:grpChg>
        <pc:grpChg chg="add del">
          <ac:chgData name="Md. Ashrafur Rahman" userId="70c5964d7c9f4fce" providerId="LiveId" clId="{CEEDDA99-4B45-4D5C-8852-AFCBFACE3542}" dt="2021-09-08T17:34:32.853" v="159" actId="26606"/>
          <ac:grpSpMkLst>
            <pc:docMk/>
            <pc:sldMk cId="2669425600" sldId="266"/>
            <ac:grpSpMk id="119" creationId="{9795E515-5F57-431F-9A0D-3A0419DF7572}"/>
          </ac:grpSpMkLst>
        </pc:grpChg>
        <pc:grpChg chg="add del">
          <ac:chgData name="Md. Ashrafur Rahman" userId="70c5964d7c9f4fce" providerId="LiveId" clId="{CEEDDA99-4B45-4D5C-8852-AFCBFACE3542}" dt="2021-09-08T17:34:32.853" v="159" actId="26606"/>
          <ac:grpSpMkLst>
            <pc:docMk/>
            <pc:sldMk cId="2669425600" sldId="266"/>
            <ac:grpSpMk id="120" creationId="{068ACACB-DD9E-4155-84BF-8E4D43DEC13D}"/>
          </ac:grpSpMkLst>
        </pc:grpChg>
        <pc:grpChg chg="add del">
          <ac:chgData name="Md. Ashrafur Rahman" userId="70c5964d7c9f4fce" providerId="LiveId" clId="{CEEDDA99-4B45-4D5C-8852-AFCBFACE3542}" dt="2021-09-08T17:34:32.853" v="159" actId="26606"/>
          <ac:grpSpMkLst>
            <pc:docMk/>
            <pc:sldMk cId="2669425600" sldId="266"/>
            <ac:grpSpMk id="123" creationId="{BF3AEE19-128A-4FF8-954B-A9724F42E0D4}"/>
          </ac:grpSpMkLst>
        </pc:grpChg>
        <pc:grpChg chg="add del">
          <ac:chgData name="Md. Ashrafur Rahman" userId="70c5964d7c9f4fce" providerId="LiveId" clId="{CEEDDA99-4B45-4D5C-8852-AFCBFACE3542}" dt="2021-09-08T17:34:26.473" v="151" actId="26606"/>
          <ac:grpSpMkLst>
            <pc:docMk/>
            <pc:sldMk cId="2669425600" sldId="266"/>
            <ac:grpSpMk id="127" creationId="{AB86F577-8905-4B21-8AF3-C1BB3433775D}"/>
          </ac:grpSpMkLst>
        </pc:grpChg>
        <pc:grpChg chg="add del">
          <ac:chgData name="Md. Ashrafur Rahman" userId="70c5964d7c9f4fce" providerId="LiveId" clId="{CEEDDA99-4B45-4D5C-8852-AFCBFACE3542}" dt="2021-09-08T17:34:26.473" v="151" actId="26606"/>
          <ac:grpSpMkLst>
            <pc:docMk/>
            <pc:sldMk cId="2669425600" sldId="266"/>
            <ac:grpSpMk id="129" creationId="{D5E95061-A9DC-4C67-BCAF-F560690997E8}"/>
          </ac:grpSpMkLst>
        </pc:grpChg>
        <pc:grpChg chg="add del">
          <ac:chgData name="Md. Ashrafur Rahman" userId="70c5964d7c9f4fce" providerId="LiveId" clId="{CEEDDA99-4B45-4D5C-8852-AFCBFACE3542}" dt="2021-09-08T17:34:33.813" v="161" actId="26606"/>
          <ac:grpSpMkLst>
            <pc:docMk/>
            <pc:sldMk cId="2669425600" sldId="266"/>
            <ac:grpSpMk id="131" creationId="{9795E515-5F57-431F-9A0D-3A0419DF7572}"/>
          </ac:grpSpMkLst>
        </pc:grpChg>
        <pc:grpChg chg="add del">
          <ac:chgData name="Md. Ashrafur Rahman" userId="70c5964d7c9f4fce" providerId="LiveId" clId="{CEEDDA99-4B45-4D5C-8852-AFCBFACE3542}" dt="2021-09-08T17:34:33.813" v="161" actId="26606"/>
          <ac:grpSpMkLst>
            <pc:docMk/>
            <pc:sldMk cId="2669425600" sldId="266"/>
            <ac:grpSpMk id="132" creationId="{AD579530-1077-46B3-BD5C-81BB270A1D5B}"/>
          </ac:grpSpMkLst>
        </pc:grpChg>
        <pc:grpChg chg="add del">
          <ac:chgData name="Md. Ashrafur Rahman" userId="70c5964d7c9f4fce" providerId="LiveId" clId="{CEEDDA99-4B45-4D5C-8852-AFCBFACE3542}" dt="2021-09-08T17:34:33.813" v="161" actId="26606"/>
          <ac:grpSpMkLst>
            <pc:docMk/>
            <pc:sldMk cId="2669425600" sldId="266"/>
            <ac:grpSpMk id="134" creationId="{83F79A5F-63B5-4802-B39B-BF0F89DDDA15}"/>
          </ac:grpSpMkLst>
        </pc:grpChg>
        <pc:grpChg chg="add del">
          <ac:chgData name="Md. Ashrafur Rahman" userId="70c5964d7c9f4fce" providerId="LiveId" clId="{CEEDDA99-4B45-4D5C-8852-AFCBFACE3542}" dt="2021-09-08T17:34:35.313" v="163" actId="26606"/>
          <ac:grpSpMkLst>
            <pc:docMk/>
            <pc:sldMk cId="2669425600" sldId="266"/>
            <ac:grpSpMk id="138" creationId="{9795E515-5F57-431F-9A0D-3A0419DF7572}"/>
          </ac:grpSpMkLst>
        </pc:grpChg>
        <pc:grpChg chg="add del">
          <ac:chgData name="Md. Ashrafur Rahman" userId="70c5964d7c9f4fce" providerId="LiveId" clId="{CEEDDA99-4B45-4D5C-8852-AFCBFACE3542}" dt="2021-09-08T17:34:36.323" v="165" actId="26606"/>
          <ac:grpSpMkLst>
            <pc:docMk/>
            <pc:sldMk cId="2669425600" sldId="266"/>
            <ac:grpSpMk id="142" creationId="{AB86F577-8905-4B21-8AF3-C1BB3433775D}"/>
          </ac:grpSpMkLst>
        </pc:grpChg>
        <pc:grpChg chg="add del">
          <ac:chgData name="Md. Ashrafur Rahman" userId="70c5964d7c9f4fce" providerId="LiveId" clId="{CEEDDA99-4B45-4D5C-8852-AFCBFACE3542}" dt="2021-09-08T17:34:36.323" v="165" actId="26606"/>
          <ac:grpSpMkLst>
            <pc:docMk/>
            <pc:sldMk cId="2669425600" sldId="266"/>
            <ac:grpSpMk id="145" creationId="{D5E95061-A9DC-4C67-BCAF-F560690997E8}"/>
          </ac:grpSpMkLst>
        </pc:grpChg>
        <pc:grpChg chg="add del">
          <ac:chgData name="Md. Ashrafur Rahman" userId="70c5964d7c9f4fce" providerId="LiveId" clId="{CEEDDA99-4B45-4D5C-8852-AFCBFACE3542}" dt="2021-09-08T17:34:37.033" v="167" actId="26606"/>
          <ac:grpSpMkLst>
            <pc:docMk/>
            <pc:sldMk cId="2669425600" sldId="266"/>
            <ac:grpSpMk id="161" creationId="{9795E515-5F57-431F-9A0D-3A0419DF7572}"/>
          </ac:grpSpMkLst>
        </pc:grpChg>
        <pc:grpChg chg="add del">
          <ac:chgData name="Md. Ashrafur Rahman" userId="70c5964d7c9f4fce" providerId="LiveId" clId="{CEEDDA99-4B45-4D5C-8852-AFCBFACE3542}" dt="2021-09-08T17:34:37.033" v="167" actId="26606"/>
          <ac:grpSpMkLst>
            <pc:docMk/>
            <pc:sldMk cId="2669425600" sldId="266"/>
            <ac:grpSpMk id="162" creationId="{316DCFC9-6877-407C-8170-608FCB8E35AE}"/>
          </ac:grpSpMkLst>
        </pc:grpChg>
        <pc:grpChg chg="add del">
          <ac:chgData name="Md. Ashrafur Rahman" userId="70c5964d7c9f4fce" providerId="LiveId" clId="{CEEDDA99-4B45-4D5C-8852-AFCBFACE3542}" dt="2021-09-08T17:34:37.033" v="167" actId="26606"/>
          <ac:grpSpMkLst>
            <pc:docMk/>
            <pc:sldMk cId="2669425600" sldId="266"/>
            <ac:grpSpMk id="164" creationId="{89353FE7-0D03-4AD2-8B8A-60A06F6BDA4C}"/>
          </ac:grpSpMkLst>
        </pc:grpChg>
        <pc:grpChg chg="add del">
          <ac:chgData name="Md. Ashrafur Rahman" userId="70c5964d7c9f4fce" providerId="LiveId" clId="{CEEDDA99-4B45-4D5C-8852-AFCBFACE3542}" dt="2021-09-08T17:34:40.258" v="169" actId="26606"/>
          <ac:grpSpMkLst>
            <pc:docMk/>
            <pc:sldMk cId="2669425600" sldId="266"/>
            <ac:grpSpMk id="167" creationId="{AB86F577-8905-4B21-8AF3-C1BB3433775D}"/>
          </ac:grpSpMkLst>
        </pc:grpChg>
        <pc:grpChg chg="add del">
          <ac:chgData name="Md. Ashrafur Rahman" userId="70c5964d7c9f4fce" providerId="LiveId" clId="{CEEDDA99-4B45-4D5C-8852-AFCBFACE3542}" dt="2021-09-08T17:34:42.673" v="171" actId="26606"/>
          <ac:grpSpMkLst>
            <pc:docMk/>
            <pc:sldMk cId="2669425600" sldId="266"/>
            <ac:grpSpMk id="170" creationId="{AB86F577-8905-4B21-8AF3-C1BB3433775D}"/>
          </ac:grpSpMkLst>
        </pc:grpChg>
        <pc:grpChg chg="add del">
          <ac:chgData name="Md. Ashrafur Rahman" userId="70c5964d7c9f4fce" providerId="LiveId" clId="{CEEDDA99-4B45-4D5C-8852-AFCBFACE3542}" dt="2021-09-08T17:34:42.673" v="171" actId="26606"/>
          <ac:grpSpMkLst>
            <pc:docMk/>
            <pc:sldMk cId="2669425600" sldId="266"/>
            <ac:grpSpMk id="173" creationId="{866FCB64-0A37-46EB-8A9B-EC0C4C000AA4}"/>
          </ac:grpSpMkLst>
        </pc:grpChg>
        <pc:grpChg chg="add">
          <ac:chgData name="Md. Ashrafur Rahman" userId="70c5964d7c9f4fce" providerId="LiveId" clId="{CEEDDA99-4B45-4D5C-8852-AFCBFACE3542}" dt="2021-09-08T17:35:07.564" v="179" actId="26606"/>
          <ac:grpSpMkLst>
            <pc:docMk/>
            <pc:sldMk cId="2669425600" sldId="266"/>
            <ac:grpSpMk id="174" creationId="{9795E515-5F57-431F-9A0D-3A0419DF7572}"/>
          </ac:grpSpMkLst>
        </pc:grpChg>
        <pc:grpChg chg="add del">
          <ac:chgData name="Md. Ashrafur Rahman" userId="70c5964d7c9f4fce" providerId="LiveId" clId="{CEEDDA99-4B45-4D5C-8852-AFCBFACE3542}" dt="2021-09-08T17:34:44.763" v="173" actId="26606"/>
          <ac:grpSpMkLst>
            <pc:docMk/>
            <pc:sldMk cId="2669425600" sldId="266"/>
            <ac:grpSpMk id="189" creationId="{AB86F577-8905-4B21-8AF3-C1BB3433775D}"/>
          </ac:grpSpMkLst>
        </pc:grpChg>
        <pc:grpChg chg="add del">
          <ac:chgData name="Md. Ashrafur Rahman" userId="70c5964d7c9f4fce" providerId="LiveId" clId="{CEEDDA99-4B45-4D5C-8852-AFCBFACE3542}" dt="2021-09-08T17:34:44.763" v="173" actId="26606"/>
          <ac:grpSpMkLst>
            <pc:docMk/>
            <pc:sldMk cId="2669425600" sldId="266"/>
            <ac:grpSpMk id="191" creationId="{CEFFB8CF-3E94-42D7-849C-841E7744B2C9}"/>
          </ac:grpSpMkLst>
        </pc:grpChg>
        <pc:grpChg chg="add del">
          <ac:chgData name="Md. Ashrafur Rahman" userId="70c5964d7c9f4fce" providerId="LiveId" clId="{CEEDDA99-4B45-4D5C-8852-AFCBFACE3542}" dt="2021-09-08T17:34:50.223" v="175" actId="26606"/>
          <ac:grpSpMkLst>
            <pc:docMk/>
            <pc:sldMk cId="2669425600" sldId="266"/>
            <ac:grpSpMk id="208" creationId="{AB86F577-8905-4B21-8AF3-C1BB3433775D}"/>
          </ac:grpSpMkLst>
        </pc:grpChg>
        <pc:grpChg chg="add del">
          <ac:chgData name="Md. Ashrafur Rahman" userId="70c5964d7c9f4fce" providerId="LiveId" clId="{CEEDDA99-4B45-4D5C-8852-AFCBFACE3542}" dt="2021-09-08T17:34:50.223" v="175" actId="26606"/>
          <ac:grpSpMkLst>
            <pc:docMk/>
            <pc:sldMk cId="2669425600" sldId="266"/>
            <ac:grpSpMk id="210" creationId="{A04CF5AE-1525-458C-805A-277612287C4F}"/>
          </ac:grpSpMkLst>
        </pc:grpChg>
        <pc:grpChg chg="add del">
          <ac:chgData name="Md. Ashrafur Rahman" userId="70c5964d7c9f4fce" providerId="LiveId" clId="{CEEDDA99-4B45-4D5C-8852-AFCBFACE3542}" dt="2021-09-08T17:35:07.564" v="179" actId="26606"/>
          <ac:grpSpMkLst>
            <pc:docMk/>
            <pc:sldMk cId="2669425600" sldId="266"/>
            <ac:grpSpMk id="228" creationId="{9795E515-5F57-431F-9A0D-3A0419DF7572}"/>
          </ac:grpSpMkLst>
        </pc:grpChg>
        <pc:grpChg chg="add del">
          <ac:chgData name="Md. Ashrafur Rahman" userId="70c5964d7c9f4fce" providerId="LiveId" clId="{CEEDDA99-4B45-4D5C-8852-AFCBFACE3542}" dt="2021-09-08T17:35:07.564" v="179" actId="26606"/>
          <ac:grpSpMkLst>
            <pc:docMk/>
            <pc:sldMk cId="2669425600" sldId="266"/>
            <ac:grpSpMk id="229" creationId="{316DCFC9-6877-407C-8170-608FCB8E35AE}"/>
          </ac:grpSpMkLst>
        </pc:grpChg>
        <pc:grpChg chg="add del">
          <ac:chgData name="Md. Ashrafur Rahman" userId="70c5964d7c9f4fce" providerId="LiveId" clId="{CEEDDA99-4B45-4D5C-8852-AFCBFACE3542}" dt="2021-09-08T17:35:07.564" v="179" actId="26606"/>
          <ac:grpSpMkLst>
            <pc:docMk/>
            <pc:sldMk cId="2669425600" sldId="266"/>
            <ac:grpSpMk id="231" creationId="{89353FE7-0D03-4AD2-8B8A-60A06F6BDA4C}"/>
          </ac:grpSpMkLst>
        </pc:grpChg>
        <pc:picChg chg="add mod ord">
          <ac:chgData name="Md. Ashrafur Rahman" userId="70c5964d7c9f4fce" providerId="LiveId" clId="{CEEDDA99-4B45-4D5C-8852-AFCBFACE3542}" dt="2021-09-08T17:35:07.564" v="179" actId="26606"/>
          <ac:picMkLst>
            <pc:docMk/>
            <pc:sldMk cId="2669425600" sldId="266"/>
            <ac:picMk id="3" creationId="{0D238EF1-5BB9-401D-A83D-147F1F38569F}"/>
          </ac:picMkLst>
        </pc:picChg>
        <pc:picChg chg="add del">
          <ac:chgData name="Md. Ashrafur Rahman" userId="70c5964d7c9f4fce" providerId="LiveId" clId="{CEEDDA99-4B45-4D5C-8852-AFCBFACE3542}" dt="2021-09-08T17:34:29.903" v="155" actId="26606"/>
          <ac:picMkLst>
            <pc:docMk/>
            <pc:sldMk cId="2669425600" sldId="266"/>
            <ac:picMk id="5" creationId="{678E285C-BE9E-45B7-A3EE-B9792DAE9917}"/>
          </ac:picMkLst>
        </pc:picChg>
        <pc:picChg chg="add del">
          <ac:chgData name="Md. Ashrafur Rahman" userId="70c5964d7c9f4fce" providerId="LiveId" clId="{CEEDDA99-4B45-4D5C-8852-AFCBFACE3542}" dt="2021-09-08T17:34:21.002" v="147" actId="26606"/>
          <ac:picMkLst>
            <pc:docMk/>
            <pc:sldMk cId="2669425600" sldId="266"/>
            <ac:picMk id="8" creationId="{50C065C3-0FE3-4452-B765-CB05BBB2A983}"/>
          </ac:picMkLst>
        </pc:picChg>
        <pc:picChg chg="add del">
          <ac:chgData name="Md. Ashrafur Rahman" userId="70c5964d7c9f4fce" providerId="LiveId" clId="{CEEDDA99-4B45-4D5C-8852-AFCBFACE3542}" dt="2021-09-08T17:34:26.473" v="151" actId="26606"/>
          <ac:picMkLst>
            <pc:docMk/>
            <pc:sldMk cId="2669425600" sldId="266"/>
            <ac:picMk id="68" creationId="{BED7CCD5-D3A4-4162-9CC4-03DF5AB89D07}"/>
          </ac:picMkLst>
        </pc:picChg>
        <pc:picChg chg="add del">
          <ac:chgData name="Md. Ashrafur Rahman" userId="70c5964d7c9f4fce" providerId="LiveId" clId="{CEEDDA99-4B45-4D5C-8852-AFCBFACE3542}" dt="2021-09-08T17:34:31.137" v="157" actId="26606"/>
          <ac:picMkLst>
            <pc:docMk/>
            <pc:sldMk cId="2669425600" sldId="266"/>
            <ac:picMk id="69" creationId="{50C065C3-0FE3-4452-B765-CB05BBB2A983}"/>
          </ac:picMkLst>
        </pc:picChg>
        <pc:picChg chg="add del">
          <ac:chgData name="Md. Ashrafur Rahman" userId="70c5964d7c9f4fce" providerId="LiveId" clId="{CEEDDA99-4B45-4D5C-8852-AFCBFACE3542}" dt="2021-09-08T17:34:22.932" v="149" actId="26606"/>
          <ac:picMkLst>
            <pc:docMk/>
            <pc:sldMk cId="2669425600" sldId="266"/>
            <ac:picMk id="94" creationId="{50C065C3-0FE3-4452-B765-CB05BBB2A983}"/>
          </ac:picMkLst>
        </pc:picChg>
        <pc:picChg chg="add del">
          <ac:chgData name="Md. Ashrafur Rahman" userId="70c5964d7c9f4fce" providerId="LiveId" clId="{CEEDDA99-4B45-4D5C-8852-AFCBFACE3542}" dt="2021-09-08T17:34:32.853" v="159" actId="26606"/>
          <ac:picMkLst>
            <pc:docMk/>
            <pc:sldMk cId="2669425600" sldId="266"/>
            <ac:picMk id="118" creationId="{50C065C3-0FE3-4452-B765-CB05BBB2A983}"/>
          </ac:picMkLst>
        </pc:picChg>
        <pc:picChg chg="add del">
          <ac:chgData name="Md. Ashrafur Rahman" userId="70c5964d7c9f4fce" providerId="LiveId" clId="{CEEDDA99-4B45-4D5C-8852-AFCBFACE3542}" dt="2021-09-08T17:34:44.763" v="173" actId="26606"/>
          <ac:picMkLst>
            <pc:docMk/>
            <pc:sldMk cId="2669425600" sldId="266"/>
            <ac:picMk id="124" creationId="{3631D3C9-4C1D-4B3A-A737-E6E780042405}"/>
          </ac:picMkLst>
        </pc:picChg>
        <pc:picChg chg="add del">
          <ac:chgData name="Md. Ashrafur Rahman" userId="70c5964d7c9f4fce" providerId="LiveId" clId="{CEEDDA99-4B45-4D5C-8852-AFCBFACE3542}" dt="2021-09-08T17:34:26.473" v="151" actId="26606"/>
          <ac:picMkLst>
            <pc:docMk/>
            <pc:sldMk cId="2669425600" sldId="266"/>
            <ac:picMk id="125" creationId="{678E285C-BE9E-45B7-A3EE-B9792DAE9917}"/>
          </ac:picMkLst>
        </pc:picChg>
        <pc:picChg chg="add del">
          <ac:chgData name="Md. Ashrafur Rahman" userId="70c5964d7c9f4fce" providerId="LiveId" clId="{CEEDDA99-4B45-4D5C-8852-AFCBFACE3542}" dt="2021-09-08T17:34:33.813" v="161" actId="26606"/>
          <ac:picMkLst>
            <pc:docMk/>
            <pc:sldMk cId="2669425600" sldId="266"/>
            <ac:picMk id="130" creationId="{50C065C3-0FE3-4452-B765-CB05BBB2A983}"/>
          </ac:picMkLst>
        </pc:picChg>
        <pc:picChg chg="add del">
          <ac:chgData name="Md. Ashrafur Rahman" userId="70c5964d7c9f4fce" providerId="LiveId" clId="{CEEDDA99-4B45-4D5C-8852-AFCBFACE3542}" dt="2021-09-08T17:34:35.313" v="163" actId="26606"/>
          <ac:picMkLst>
            <pc:docMk/>
            <pc:sldMk cId="2669425600" sldId="266"/>
            <ac:picMk id="137" creationId="{50C065C3-0FE3-4452-B765-CB05BBB2A983}"/>
          </ac:picMkLst>
        </pc:picChg>
        <pc:picChg chg="add del">
          <ac:chgData name="Md. Ashrafur Rahman" userId="70c5964d7c9f4fce" providerId="LiveId" clId="{CEEDDA99-4B45-4D5C-8852-AFCBFACE3542}" dt="2021-09-08T17:34:36.323" v="165" actId="26606"/>
          <ac:picMkLst>
            <pc:docMk/>
            <pc:sldMk cId="2669425600" sldId="266"/>
            <ac:picMk id="141" creationId="{678E285C-BE9E-45B7-A3EE-B9792DAE9917}"/>
          </ac:picMkLst>
        </pc:picChg>
        <pc:picChg chg="add del">
          <ac:chgData name="Md. Ashrafur Rahman" userId="70c5964d7c9f4fce" providerId="LiveId" clId="{CEEDDA99-4B45-4D5C-8852-AFCBFACE3542}" dt="2021-09-08T17:34:36.323" v="165" actId="26606"/>
          <ac:picMkLst>
            <pc:docMk/>
            <pc:sldMk cId="2669425600" sldId="266"/>
            <ac:picMk id="144" creationId="{BED7CCD5-D3A4-4162-9CC4-03DF5AB89D07}"/>
          </ac:picMkLst>
        </pc:picChg>
        <pc:picChg chg="add del">
          <ac:chgData name="Md. Ashrafur Rahman" userId="70c5964d7c9f4fce" providerId="LiveId" clId="{CEEDDA99-4B45-4D5C-8852-AFCBFACE3542}" dt="2021-09-08T17:34:37.033" v="167" actId="26606"/>
          <ac:picMkLst>
            <pc:docMk/>
            <pc:sldMk cId="2669425600" sldId="266"/>
            <ac:picMk id="160" creationId="{50C065C3-0FE3-4452-B765-CB05BBB2A983}"/>
          </ac:picMkLst>
        </pc:picChg>
        <pc:picChg chg="add del">
          <ac:chgData name="Md. Ashrafur Rahman" userId="70c5964d7c9f4fce" providerId="LiveId" clId="{CEEDDA99-4B45-4D5C-8852-AFCBFACE3542}" dt="2021-09-08T17:34:40.258" v="169" actId="26606"/>
          <ac:picMkLst>
            <pc:docMk/>
            <pc:sldMk cId="2669425600" sldId="266"/>
            <ac:picMk id="166" creationId="{678E285C-BE9E-45B7-A3EE-B9792DAE9917}"/>
          </ac:picMkLst>
        </pc:picChg>
        <pc:picChg chg="add del">
          <ac:chgData name="Md. Ashrafur Rahman" userId="70c5964d7c9f4fce" providerId="LiveId" clId="{CEEDDA99-4B45-4D5C-8852-AFCBFACE3542}" dt="2021-09-08T17:34:42.673" v="171" actId="26606"/>
          <ac:picMkLst>
            <pc:docMk/>
            <pc:sldMk cId="2669425600" sldId="266"/>
            <ac:picMk id="169" creationId="{678E285C-BE9E-45B7-A3EE-B9792DAE9917}"/>
          </ac:picMkLst>
        </pc:picChg>
        <pc:picChg chg="add del">
          <ac:chgData name="Md. Ashrafur Rahman" userId="70c5964d7c9f4fce" providerId="LiveId" clId="{CEEDDA99-4B45-4D5C-8852-AFCBFACE3542}" dt="2021-09-08T17:34:42.673" v="171" actId="26606"/>
          <ac:picMkLst>
            <pc:docMk/>
            <pc:sldMk cId="2669425600" sldId="266"/>
            <ac:picMk id="172" creationId="{BDEA11A5-20BA-4650-A324-47C0465FF5A4}"/>
          </ac:picMkLst>
        </pc:picChg>
        <pc:picChg chg="add del">
          <ac:chgData name="Md. Ashrafur Rahman" userId="70c5964d7c9f4fce" providerId="LiveId" clId="{CEEDDA99-4B45-4D5C-8852-AFCBFACE3542}" dt="2021-09-08T17:34:44.763" v="173" actId="26606"/>
          <ac:picMkLst>
            <pc:docMk/>
            <pc:sldMk cId="2669425600" sldId="266"/>
            <ac:picMk id="188" creationId="{678E285C-BE9E-45B7-A3EE-B9792DAE9917}"/>
          </ac:picMkLst>
        </pc:picChg>
        <pc:picChg chg="add del">
          <ac:chgData name="Md. Ashrafur Rahman" userId="70c5964d7c9f4fce" providerId="LiveId" clId="{CEEDDA99-4B45-4D5C-8852-AFCBFACE3542}" dt="2021-09-08T17:34:50.223" v="175" actId="26606"/>
          <ac:picMkLst>
            <pc:docMk/>
            <pc:sldMk cId="2669425600" sldId="266"/>
            <ac:picMk id="207" creationId="{678E285C-BE9E-45B7-A3EE-B9792DAE9917}"/>
          </ac:picMkLst>
        </pc:picChg>
        <pc:picChg chg="add del">
          <ac:chgData name="Md. Ashrafur Rahman" userId="70c5964d7c9f4fce" providerId="LiveId" clId="{CEEDDA99-4B45-4D5C-8852-AFCBFACE3542}" dt="2021-09-08T17:34:50.223" v="175" actId="26606"/>
          <ac:picMkLst>
            <pc:docMk/>
            <pc:sldMk cId="2669425600" sldId="266"/>
            <ac:picMk id="224" creationId="{EE045C80-5D28-4F64-9892-322DA1D2378F}"/>
          </ac:picMkLst>
        </pc:picChg>
        <pc:picChg chg="add del">
          <ac:chgData name="Md. Ashrafur Rahman" userId="70c5964d7c9f4fce" providerId="LiveId" clId="{CEEDDA99-4B45-4D5C-8852-AFCBFACE3542}" dt="2021-09-08T17:35:07.564" v="179" actId="26606"/>
          <ac:picMkLst>
            <pc:docMk/>
            <pc:sldMk cId="2669425600" sldId="266"/>
            <ac:picMk id="227" creationId="{50C065C3-0FE3-4452-B765-CB05BBB2A983}"/>
          </ac:picMkLst>
        </pc:picChg>
        <pc:picChg chg="add">
          <ac:chgData name="Md. Ashrafur Rahman" userId="70c5964d7c9f4fce" providerId="LiveId" clId="{CEEDDA99-4B45-4D5C-8852-AFCBFACE3542}" dt="2021-09-08T17:35:07.564" v="179" actId="26606"/>
          <ac:picMkLst>
            <pc:docMk/>
            <pc:sldMk cId="2669425600" sldId="266"/>
            <ac:picMk id="233" creationId="{50C065C3-0FE3-4452-B765-CB05BBB2A983}"/>
          </ac:picMkLst>
        </pc:picChg>
      </pc:sldChg>
      <pc:sldChg chg="addSp modSp new mod setBg">
        <pc:chgData name="Md. Ashrafur Rahman" userId="70c5964d7c9f4fce" providerId="LiveId" clId="{CEEDDA99-4B45-4D5C-8852-AFCBFACE3542}" dt="2021-09-08T21:12:43.409" v="200" actId="26606"/>
        <pc:sldMkLst>
          <pc:docMk/>
          <pc:sldMk cId="834792760" sldId="267"/>
        </pc:sldMkLst>
        <pc:spChg chg="add">
          <ac:chgData name="Md. Ashrafur Rahman" userId="70c5964d7c9f4fce" providerId="LiveId" clId="{CEEDDA99-4B45-4D5C-8852-AFCBFACE3542}" dt="2021-09-08T21:12:43.409" v="200" actId="26606"/>
          <ac:spMkLst>
            <pc:docMk/>
            <pc:sldMk cId="834792760" sldId="267"/>
            <ac:spMk id="8" creationId="{5FC14DC2-4A54-40AC-8EF3-06CEBE60D805}"/>
          </ac:spMkLst>
        </pc:spChg>
        <pc:spChg chg="add">
          <ac:chgData name="Md. Ashrafur Rahman" userId="70c5964d7c9f4fce" providerId="LiveId" clId="{CEEDDA99-4B45-4D5C-8852-AFCBFACE3542}" dt="2021-09-08T21:12:43.409" v="200" actId="26606"/>
          <ac:spMkLst>
            <pc:docMk/>
            <pc:sldMk cId="834792760" sldId="267"/>
            <ac:spMk id="10" creationId="{E8EC2BBA-55E7-4DA8-AF56-7DBA1F8191B3}"/>
          </ac:spMkLst>
        </pc:spChg>
        <pc:picChg chg="add mod">
          <ac:chgData name="Md. Ashrafur Rahman" userId="70c5964d7c9f4fce" providerId="LiveId" clId="{CEEDDA99-4B45-4D5C-8852-AFCBFACE3542}" dt="2021-09-08T21:12:43.409" v="200" actId="26606"/>
          <ac:picMkLst>
            <pc:docMk/>
            <pc:sldMk cId="834792760" sldId="267"/>
            <ac:picMk id="3" creationId="{B49FA3F3-E9DE-4782-9989-926E7BD0C657}"/>
          </ac:picMkLst>
        </pc:picChg>
      </pc:sldChg>
      <pc:sldChg chg="addSp modSp new mod setBg">
        <pc:chgData name="Md. Ashrafur Rahman" userId="70c5964d7c9f4fce" providerId="LiveId" clId="{CEEDDA99-4B45-4D5C-8852-AFCBFACE3542}" dt="2021-09-09T02:14:19.829" v="214" actId="1076"/>
        <pc:sldMkLst>
          <pc:docMk/>
          <pc:sldMk cId="3266822998" sldId="268"/>
        </pc:sldMkLst>
        <pc:grpChg chg="add">
          <ac:chgData name="Md. Ashrafur Rahman" userId="70c5964d7c9f4fce" providerId="LiveId" clId="{CEEDDA99-4B45-4D5C-8852-AFCBFACE3542}" dt="2021-09-08T21:21:23.588" v="202" actId="26606"/>
          <ac:grpSpMkLst>
            <pc:docMk/>
            <pc:sldMk cId="3266822998" sldId="268"/>
            <ac:grpSpMk id="8" creationId="{A4F796A8-613C-428B-9DFF-E26B7EAFDFF2}"/>
          </ac:grpSpMkLst>
        </pc:grpChg>
        <pc:grpChg chg="add">
          <ac:chgData name="Md. Ashrafur Rahman" userId="70c5964d7c9f4fce" providerId="LiveId" clId="{CEEDDA99-4B45-4D5C-8852-AFCBFACE3542}" dt="2021-09-08T21:21:23.588" v="202" actId="26606"/>
          <ac:grpSpMkLst>
            <pc:docMk/>
            <pc:sldMk cId="3266822998" sldId="268"/>
            <ac:grpSpMk id="12" creationId="{712B95E9-A57F-4B78-8A29-9C4338066A9A}"/>
          </ac:grpSpMkLst>
        </pc:grpChg>
        <pc:grpChg chg="add">
          <ac:chgData name="Md. Ashrafur Rahman" userId="70c5964d7c9f4fce" providerId="LiveId" clId="{CEEDDA99-4B45-4D5C-8852-AFCBFACE3542}" dt="2021-09-08T21:21:23.588" v="202" actId="26606"/>
          <ac:grpSpMkLst>
            <pc:docMk/>
            <pc:sldMk cId="3266822998" sldId="268"/>
            <ac:grpSpMk id="41" creationId="{18CFA8B2-7EA4-4907-A695-D24A30B2583D}"/>
          </ac:grpSpMkLst>
        </pc:grpChg>
        <pc:picChg chg="add mod">
          <ac:chgData name="Md. Ashrafur Rahman" userId="70c5964d7c9f4fce" providerId="LiveId" clId="{CEEDDA99-4B45-4D5C-8852-AFCBFACE3542}" dt="2021-09-09T02:14:19.829" v="214" actId="1076"/>
          <ac:picMkLst>
            <pc:docMk/>
            <pc:sldMk cId="3266822998" sldId="268"/>
            <ac:picMk id="3" creationId="{7FA6ACDA-735C-4899-8FDA-6FB619DCFF41}"/>
          </ac:picMkLst>
        </pc:picChg>
        <pc:picChg chg="add mod">
          <ac:chgData name="Md. Ashrafur Rahman" userId="70c5964d7c9f4fce" providerId="LiveId" clId="{CEEDDA99-4B45-4D5C-8852-AFCBFACE3542}" dt="2021-09-09T02:14:18.060" v="213" actId="1076"/>
          <ac:picMkLst>
            <pc:docMk/>
            <pc:sldMk cId="3266822998" sldId="268"/>
            <ac:picMk id="5" creationId="{F014569F-0F45-4C28-ABC0-182C15D20361}"/>
          </ac:picMkLst>
        </pc:picChg>
        <pc:picChg chg="add">
          <ac:chgData name="Md. Ashrafur Rahman" userId="70c5964d7c9f4fce" providerId="LiveId" clId="{CEEDDA99-4B45-4D5C-8852-AFCBFACE3542}" dt="2021-09-08T21:21:23.588" v="202" actId="26606"/>
          <ac:picMkLst>
            <pc:docMk/>
            <pc:sldMk cId="3266822998" sldId="268"/>
            <ac:picMk id="53" creationId="{C428B4B3-5CF4-454B-9702-B134E4C1B3DD}"/>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wmv"/><Relationship Id="rId1" Type="http://schemas.microsoft.com/office/2007/relationships/media" Target="../media/media1.wmv"/><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94C4-A299-4B90-91A6-3A314C3BD78D}"/>
              </a:ext>
            </a:extLst>
          </p:cNvPr>
          <p:cNvSpPr>
            <a:spLocks noGrp="1"/>
          </p:cNvSpPr>
          <p:nvPr>
            <p:ph type="ctrTitle"/>
          </p:nvPr>
        </p:nvSpPr>
        <p:spPr>
          <a:xfrm>
            <a:off x="1106402" y="-449764"/>
            <a:ext cx="9561597" cy="2387600"/>
          </a:xfrm>
        </p:spPr>
        <p:txBody>
          <a:bodyPr/>
          <a:lstStyle/>
          <a:p>
            <a:pPr algn="ctr"/>
            <a:r>
              <a:rPr lang="en-US" sz="4800" dirty="0">
                <a:latin typeface="Avator"/>
              </a:rPr>
              <a:t>IoT based water quality monitoring system</a:t>
            </a:r>
            <a:endParaRPr lang="en-US" dirty="0">
              <a:latin typeface="Avator"/>
            </a:endParaRPr>
          </a:p>
        </p:txBody>
      </p:sp>
      <p:sp>
        <p:nvSpPr>
          <p:cNvPr id="4" name="Content Placeholder 2">
            <a:extLst>
              <a:ext uri="{FF2B5EF4-FFF2-40B4-BE49-F238E27FC236}">
                <a16:creationId xmlns:a16="http://schemas.microsoft.com/office/drawing/2014/main" id="{6AA48397-9A01-492A-A693-BA8C3FCA2ABB}"/>
              </a:ext>
            </a:extLst>
          </p:cNvPr>
          <p:cNvSpPr txBox="1">
            <a:spLocks/>
          </p:cNvSpPr>
          <p:nvPr/>
        </p:nvSpPr>
        <p:spPr>
          <a:xfrm>
            <a:off x="6096000" y="4920165"/>
            <a:ext cx="5379720" cy="136996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b="1" dirty="0">
                <a:solidFill>
                  <a:schemeClr val="accent2">
                    <a:lumMod val="20000"/>
                    <a:lumOff val="80000"/>
                  </a:schemeClr>
                </a:solidFill>
              </a:rPr>
              <a:t>Sabbir </a:t>
            </a:r>
            <a:r>
              <a:rPr lang="en-US" sz="2400" b="1" dirty="0" err="1">
                <a:solidFill>
                  <a:schemeClr val="accent2">
                    <a:lumMod val="20000"/>
                    <a:lumOff val="80000"/>
                  </a:schemeClr>
                </a:solidFill>
              </a:rPr>
              <a:t>Hossion</a:t>
            </a:r>
            <a:r>
              <a:rPr lang="en-US" sz="2400" b="1" dirty="0">
                <a:solidFill>
                  <a:schemeClr val="accent2">
                    <a:lumMod val="20000"/>
                    <a:lumOff val="80000"/>
                  </a:schemeClr>
                </a:solidFill>
              </a:rPr>
              <a:t>                      2017-1-60-112</a:t>
            </a:r>
          </a:p>
          <a:p>
            <a:r>
              <a:rPr lang="en-US" sz="2400" b="1" dirty="0">
                <a:solidFill>
                  <a:schemeClr val="accent2">
                    <a:lumMod val="20000"/>
                    <a:lumOff val="80000"/>
                  </a:schemeClr>
                </a:solidFill>
              </a:rPr>
              <a:t>Md Ashrafur Rahman          2017-1-60-125</a:t>
            </a:r>
          </a:p>
          <a:p>
            <a:r>
              <a:rPr lang="en-US" sz="2400" b="1" dirty="0">
                <a:solidFill>
                  <a:schemeClr val="accent2">
                    <a:lumMod val="20000"/>
                    <a:lumOff val="80000"/>
                  </a:schemeClr>
                </a:solidFill>
              </a:rPr>
              <a:t>Aminul Islam </a:t>
            </a:r>
            <a:r>
              <a:rPr lang="en-US" sz="2400" b="1" dirty="0" err="1">
                <a:solidFill>
                  <a:schemeClr val="accent2">
                    <a:lumMod val="20000"/>
                    <a:lumOff val="80000"/>
                  </a:schemeClr>
                </a:solidFill>
              </a:rPr>
              <a:t>Bhuiyaan</a:t>
            </a:r>
            <a:r>
              <a:rPr lang="en-US" sz="2400" b="1" dirty="0">
                <a:solidFill>
                  <a:schemeClr val="accent2">
                    <a:lumMod val="20000"/>
                    <a:lumOff val="80000"/>
                  </a:schemeClr>
                </a:solidFill>
              </a:rPr>
              <a:t>         2017-1-60-111</a:t>
            </a:r>
          </a:p>
          <a:p>
            <a:endParaRPr lang="en-US" b="1" dirty="0">
              <a:solidFill>
                <a:schemeClr val="accent2">
                  <a:lumMod val="20000"/>
                  <a:lumOff val="80000"/>
                </a:schemeClr>
              </a:solidFill>
            </a:endParaRPr>
          </a:p>
        </p:txBody>
      </p:sp>
      <p:sp>
        <p:nvSpPr>
          <p:cNvPr id="5" name="Title 1">
            <a:extLst>
              <a:ext uri="{FF2B5EF4-FFF2-40B4-BE49-F238E27FC236}">
                <a16:creationId xmlns:a16="http://schemas.microsoft.com/office/drawing/2014/main" id="{A5F5ECCB-F501-4C63-A147-3F679BC70E60}"/>
              </a:ext>
            </a:extLst>
          </p:cNvPr>
          <p:cNvSpPr txBox="1">
            <a:spLocks/>
          </p:cNvSpPr>
          <p:nvPr/>
        </p:nvSpPr>
        <p:spPr>
          <a:xfrm>
            <a:off x="6096000" y="4170948"/>
            <a:ext cx="2318886" cy="51013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800" b="1" dirty="0"/>
              <a:t>Group 03</a:t>
            </a:r>
          </a:p>
        </p:txBody>
      </p:sp>
      <p:pic>
        <p:nvPicPr>
          <p:cNvPr id="6" name="442 1st slide">
            <a:hlinkClick r:id="" action="ppaction://media"/>
            <a:extLst>
              <a:ext uri="{FF2B5EF4-FFF2-40B4-BE49-F238E27FC236}">
                <a16:creationId xmlns:a16="http://schemas.microsoft.com/office/drawing/2014/main" id="{5764E32C-C64C-4DAA-BA27-313E6918285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879575" y="3511881"/>
            <a:ext cx="5007625" cy="2674527"/>
          </a:xfrm>
          <a:prstGeom prst="rect">
            <a:avLst/>
          </a:prstGeom>
        </p:spPr>
      </p:pic>
    </p:spTree>
    <p:extLst>
      <p:ext uri="{BB962C8B-B14F-4D97-AF65-F5344CB8AC3E}">
        <p14:creationId xmlns:p14="http://schemas.microsoft.com/office/powerpoint/2010/main" val="138716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645"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0" name="Rectangle 7">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9">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45E6D7E-B4C5-49C7-A116-E2F7D0088B9B}"/>
              </a:ext>
            </a:extLst>
          </p:cNvPr>
          <p:cNvPicPr>
            <a:picLocks noChangeAspect="1"/>
          </p:cNvPicPr>
          <p:nvPr/>
        </p:nvPicPr>
        <p:blipFill>
          <a:blip r:embed="rId3"/>
          <a:stretch>
            <a:fillRect/>
          </a:stretch>
        </p:blipFill>
        <p:spPr>
          <a:xfrm>
            <a:off x="1029324" y="643467"/>
            <a:ext cx="10133352" cy="5571066"/>
          </a:xfrm>
          <a:prstGeom prst="rect">
            <a:avLst/>
          </a:prstGeom>
        </p:spPr>
      </p:pic>
    </p:spTree>
    <p:extLst>
      <p:ext uri="{BB962C8B-B14F-4D97-AF65-F5344CB8AC3E}">
        <p14:creationId xmlns:p14="http://schemas.microsoft.com/office/powerpoint/2010/main" val="255600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ACD94DE-DE21-4A9D-8875-A1539BE216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A8F3053C-AA2D-43E7-9127-59111DE0E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159025B1-E34F-4772-B2CC-DA9B705D40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85E8FDD9-55D5-48E9-BD0F-41FA02C5AD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2C147D99-21B5-462F-B3D9-2D04FC67D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3A84E48A-5D81-47C8-9B35-7891B51623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A7C08433-35BE-4A5A-9C1F-B37DEB482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D0B8201B-0CB0-4F9E-ACB0-DD75292348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888D2777-7FAE-47C4-9E1A-3C4D015CF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CE168F44-CB11-4900-AC9E-3EBEC8016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A0F39381-D3B3-4EBE-80AB-F3AA4D1889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F8B41A7C-3B6F-4BEF-B1FA-4869947AE7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9A08FB39-6EFB-4948-88F2-6EB113F10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32489CF5-34F9-4676-8FC8-EA47623A9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6E6A81FE-6687-4E45-86EE-506158CFC0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085F56DC-138C-4970-A499-1F8C4FBAD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2241CFC6-2DD5-4908-95FF-C76F3F432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EAE9ABAC-3BE1-44E6-A764-8B7884E83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39874D11-3018-499B-BD78-11BB954BDF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9D4461D3-04C7-495D-BA09-8D5311E9DA7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BF405972-B14C-45E8-9F0C-E2F11F1CF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D7939026-A689-46F4-97AC-5F68665D7D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8AD9F31C-5CF7-45EE-907A-3074488127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93412351-62FA-4EF3-8FE2-4CDD8397B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84A81491-A1EB-46E3-9E73-11B93428C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E7727744-4F0E-4AA2-97BC-0C44AB354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4575AD90-731F-4996-AA04-86E5EC8CB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231A78D3-96D9-4A22-BC29-8274B016C0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DFF31CA2-144E-493E-A135-83B83452A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C1ED7F8F-8F7D-4634-8EF1-3DC871518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C51DBAB3-1986-470D-B778-24F7953C79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921E27E2-FB87-421E-898F-0AD31CBC4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C9479707-E515-4B3C-9493-72190DDB2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9FF90DFA-7702-4558-8B3D-756D81D85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558A4777-3BE1-4000-9CB4-73048552F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2A041A71-3C90-472C-AC37-21EFE0786D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8FC1DCF1-A0C3-4803-9B5B-29A6C245A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71612D3E-4DBC-49B9-86B5-FCD82B1B1E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CB1CF104-08B0-46F6-ABBF-649AC5A70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FCE7D9F8-F405-4677-A45F-EDBB7F16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7347872F-3F7B-4ADF-BC95-429727E82D1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61522F15-EB56-4F07-8A9F-B2918C532AF1}"/>
              </a:ext>
            </a:extLst>
          </p:cNvPr>
          <p:cNvSpPr txBox="1">
            <a:spLocks/>
          </p:cNvSpPr>
          <p:nvPr/>
        </p:nvSpPr>
        <p:spPr>
          <a:xfrm>
            <a:off x="1141413" y="61851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Aft>
                <a:spcPts val="600"/>
              </a:spcAft>
            </a:pPr>
            <a:r>
              <a:rPr lang="en-US" b="1"/>
              <a:t>Contribution</a:t>
            </a:r>
          </a:p>
        </p:txBody>
      </p:sp>
      <p:sp>
        <p:nvSpPr>
          <p:cNvPr id="3" name="Content Placeholder 2">
            <a:extLst>
              <a:ext uri="{FF2B5EF4-FFF2-40B4-BE49-F238E27FC236}">
                <a16:creationId xmlns:a16="http://schemas.microsoft.com/office/drawing/2014/main" id="{81ED2725-E24B-4583-9990-71C306A96F93}"/>
              </a:ext>
            </a:extLst>
          </p:cNvPr>
          <p:cNvSpPr txBox="1">
            <a:spLocks/>
          </p:cNvSpPr>
          <p:nvPr/>
        </p:nvSpPr>
        <p:spPr>
          <a:xfrm>
            <a:off x="1141412" y="2249487"/>
            <a:ext cx="4844521" cy="3541714"/>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t>Incorporate water quality one weather monitoring system</a:t>
            </a:r>
          </a:p>
          <a:p>
            <a:r>
              <a:rPr lang="en-US"/>
              <a:t>To control water flow when it is harmful to health</a:t>
            </a:r>
          </a:p>
          <a:p>
            <a:r>
              <a:rPr lang="en-US"/>
              <a:t>Sending data for analysis from a specific location to any monitoring system</a:t>
            </a:r>
          </a:p>
          <a:p>
            <a:endParaRPr lang="en-US" dirty="0"/>
          </a:p>
        </p:txBody>
      </p:sp>
      <p:pic>
        <p:nvPicPr>
          <p:cNvPr id="4" name="Picture 4" descr="My Contribution - How we work - Balfour Beatty plc">
            <a:extLst>
              <a:ext uri="{FF2B5EF4-FFF2-40B4-BE49-F238E27FC236}">
                <a16:creationId xmlns:a16="http://schemas.microsoft.com/office/drawing/2014/main" id="{228823B1-ECF9-40B6-B2A2-E05B40A6A1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244" r="8311" b="-1"/>
          <a:stretch/>
        </p:blipFill>
        <p:spPr bwMode="auto">
          <a:xfrm>
            <a:off x="6392335" y="2497720"/>
            <a:ext cx="2245675" cy="3047892"/>
          </a:xfrm>
          <a:custGeom>
            <a:avLst/>
            <a:gdLst/>
            <a:ahLst/>
            <a:cxnLst/>
            <a:rect l="l" t="t" r="r" b="b"/>
            <a:pathLst>
              <a:path w="2245675" h="3047892">
                <a:moveTo>
                  <a:pt x="148128" y="0"/>
                </a:moveTo>
                <a:lnTo>
                  <a:pt x="2245675" y="0"/>
                </a:lnTo>
                <a:lnTo>
                  <a:pt x="2245675" y="3047892"/>
                </a:lnTo>
                <a:lnTo>
                  <a:pt x="0" y="3047892"/>
                </a:lnTo>
                <a:lnTo>
                  <a:pt x="0" y="148128"/>
                </a:lnTo>
                <a:cubicBezTo>
                  <a:pt x="0" y="66319"/>
                  <a:pt x="66319" y="0"/>
                  <a:pt x="148128"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Total Contribution to Society - Sustainability | Stora Enso">
            <a:extLst>
              <a:ext uri="{FF2B5EF4-FFF2-40B4-BE49-F238E27FC236}">
                <a16:creationId xmlns:a16="http://schemas.microsoft.com/office/drawing/2014/main" id="{83903B4B-B546-4F58-8669-D4B759694C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93" r="33093" b="-2"/>
          <a:stretch/>
        </p:blipFill>
        <p:spPr bwMode="auto">
          <a:xfrm>
            <a:off x="8801736" y="2497720"/>
            <a:ext cx="2245674" cy="3047892"/>
          </a:xfrm>
          <a:custGeom>
            <a:avLst/>
            <a:gdLst/>
            <a:ahLst/>
            <a:cxnLst/>
            <a:rect l="l" t="t" r="r" b="b"/>
            <a:pathLst>
              <a:path w="2245674" h="3047892">
                <a:moveTo>
                  <a:pt x="0" y="0"/>
                </a:moveTo>
                <a:lnTo>
                  <a:pt x="2245674" y="0"/>
                </a:lnTo>
                <a:lnTo>
                  <a:pt x="2245674" y="2899764"/>
                </a:lnTo>
                <a:cubicBezTo>
                  <a:pt x="2245674" y="2981573"/>
                  <a:pt x="2179355" y="3047892"/>
                  <a:pt x="2097546" y="3047892"/>
                </a:cubicBezTo>
                <a:lnTo>
                  <a:pt x="0" y="3047892"/>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964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8"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90" name="Group 89">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1" name="Group 90">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3"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4"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5"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0"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92" name="Group 91">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3"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grpSp>
        <p:nvGrpSpPr>
          <p:cNvPr id="131" name="Group 130">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2" name="Rectangle 131">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C7D9C65E-70DA-410E-BADE-2528C9D46984}"/>
              </a:ext>
            </a:extLst>
          </p:cNvPr>
          <p:cNvSpPr txBox="1">
            <a:spLocks/>
          </p:cNvSpPr>
          <p:nvPr/>
        </p:nvSpPr>
        <p:spPr>
          <a:xfrm>
            <a:off x="7962519" y="618518"/>
            <a:ext cx="3084891"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r>
              <a:rPr lang="en-US" sz="3200" b="1" dirty="0"/>
              <a:t>Conclusion </a:t>
            </a:r>
          </a:p>
        </p:txBody>
      </p:sp>
      <p:pic>
        <p:nvPicPr>
          <p:cNvPr id="4" name="Picture 2" descr="You might be Wrong: Jumping into Conclusions. – Lanre Dahunsi">
            <a:extLst>
              <a:ext uri="{FF2B5EF4-FFF2-40B4-BE49-F238E27FC236}">
                <a16:creationId xmlns:a16="http://schemas.microsoft.com/office/drawing/2014/main" id="{C8D6B2DB-802B-43EC-8737-A66193ABF2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887" r="19707" b="-1"/>
          <a:stretch/>
        </p:blipFill>
        <p:spPr bwMode="auto">
          <a:xfrm>
            <a:off x="-5597" y="10"/>
            <a:ext cx="755854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5" name="Group 134">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36" name="Rectangle 135">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7"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8"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9" name="Rectangle 138">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40"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1"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2"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3"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4"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5"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6"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7"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8"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9"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0"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1"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2"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3"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4"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5"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6"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7"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8"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9"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0"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1"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2"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3"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4" name="Rectangle 163">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5"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6"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7"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8"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9"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0"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1"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2"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3"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4"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5"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6" name="Rectangle 175">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77"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8"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9"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0"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1"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2"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3"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4"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5"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6"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7"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8"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9"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0630380E-08F5-4C78-8313-5911167C2EAF}"/>
              </a:ext>
            </a:extLst>
          </p:cNvPr>
          <p:cNvSpPr txBox="1">
            <a:spLocks/>
          </p:cNvSpPr>
          <p:nvPr/>
        </p:nvSpPr>
        <p:spPr>
          <a:xfrm>
            <a:off x="7962519" y="2249487"/>
            <a:ext cx="3084892"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a:t>Helps monitoring water quality in rural areas</a:t>
            </a:r>
          </a:p>
          <a:p>
            <a:r>
              <a:rPr lang="en-US" sz="1800" dirty="0"/>
              <a:t>Available for personal use</a:t>
            </a:r>
          </a:p>
          <a:p>
            <a:r>
              <a:rPr lang="en-US" sz="1800" dirty="0"/>
              <a:t>Affordable</a:t>
            </a:r>
          </a:p>
        </p:txBody>
      </p:sp>
    </p:spTree>
    <p:extLst>
      <p:ext uri="{BB962C8B-B14F-4D97-AF65-F5344CB8AC3E}">
        <p14:creationId xmlns:p14="http://schemas.microsoft.com/office/powerpoint/2010/main" val="1338685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33"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74" name="Group 173">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75"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76"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7"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8"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79"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0"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1"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2"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3"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4"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5"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4"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7"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4"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4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6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B311D322-58E6-4883-BFED-CC20F8BEF50A}"/>
              </a:ext>
            </a:extLst>
          </p:cNvPr>
          <p:cNvSpPr txBox="1">
            <a:spLocks/>
          </p:cNvSpPr>
          <p:nvPr/>
        </p:nvSpPr>
        <p:spPr>
          <a:xfrm>
            <a:off x="1617233" y="4539573"/>
            <a:ext cx="8957534" cy="11828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Aft>
                <a:spcPts val="600"/>
              </a:spcAft>
            </a:pPr>
            <a:r>
              <a:rPr lang="en-US" sz="4800" b="1" dirty="0"/>
              <a:t>                     Thank You</a:t>
            </a:r>
          </a:p>
        </p:txBody>
      </p:sp>
      <p:sp>
        <p:nvSpPr>
          <p:cNvPr id="275" name="Round Diagonal Corner Rectangle 6">
            <a:extLst>
              <a:ext uri="{FF2B5EF4-FFF2-40B4-BE49-F238E27FC236}">
                <a16:creationId xmlns:a16="http://schemas.microsoft.com/office/drawing/2014/main" id="{C1C3FA74-6158-4157-A8F0-8CAE5091F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523,693 BEST The End IMAGES, STOCK PHOTOS &amp;amp; VECTORS | Adobe Stock">
            <a:extLst>
              <a:ext uri="{FF2B5EF4-FFF2-40B4-BE49-F238E27FC236}">
                <a16:creationId xmlns:a16="http://schemas.microsoft.com/office/drawing/2014/main" id="{0D238EF1-5BB9-401D-A83D-147F1F3856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235" r="1" b="11961"/>
          <a:stretch/>
        </p:blipFill>
        <p:spPr bwMode="auto">
          <a:xfrm>
            <a:off x="973635" y="951493"/>
            <a:ext cx="10266669" cy="2975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42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F58D138-35FF-4A3E-9FCD-A6044FD3CB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3" name="Rectangle 11">
              <a:extLst>
                <a:ext uri="{FF2B5EF4-FFF2-40B4-BE49-F238E27FC236}">
                  <a16:creationId xmlns:a16="http://schemas.microsoft.com/office/drawing/2014/main" id="{F5BD0798-598F-4D8A-86B1-B5EFC7444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AC94F2E1-5E1D-4DE4-876F-B863EF53769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Title 1">
            <a:extLst>
              <a:ext uri="{FF2B5EF4-FFF2-40B4-BE49-F238E27FC236}">
                <a16:creationId xmlns:a16="http://schemas.microsoft.com/office/drawing/2014/main" id="{7E0AECAA-6C67-44E0-8400-D02DD04A972A}"/>
              </a:ext>
            </a:extLst>
          </p:cNvPr>
          <p:cNvSpPr txBox="1">
            <a:spLocks/>
          </p:cNvSpPr>
          <p:nvPr/>
        </p:nvSpPr>
        <p:spPr>
          <a:xfrm>
            <a:off x="1141411" y="4139574"/>
            <a:ext cx="8830733" cy="73025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spcAft>
                <a:spcPts val="600"/>
              </a:spcAft>
            </a:pPr>
            <a:r>
              <a:rPr lang="en-US" sz="4400" b="1" dirty="0"/>
              <a:t>Motivation</a:t>
            </a:r>
          </a:p>
        </p:txBody>
      </p:sp>
      <p:grpSp>
        <p:nvGrpSpPr>
          <p:cNvPr id="55" name="Group 14">
            <a:extLst>
              <a:ext uri="{FF2B5EF4-FFF2-40B4-BE49-F238E27FC236}">
                <a16:creationId xmlns:a16="http://schemas.microsoft.com/office/drawing/2014/main" id="{B6B0FEEE-81F6-4CFD-9F19-7422C2BBB7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6" name="Rectangle 5">
              <a:extLst>
                <a:ext uri="{FF2B5EF4-FFF2-40B4-BE49-F238E27FC236}">
                  <a16:creationId xmlns:a16="http://schemas.microsoft.com/office/drawing/2014/main" id="{610875A9-E6B1-4A9E-8D06-56271808AF8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3568C212-C192-4F35-9EDA-FFAFA2620E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3AB2D5B1-4EF5-411D-98F9-332CE875D0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901DF0D0-5B9C-4A92-A0C5-F70CC77B4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0E44C639-7E08-4ED9-87D3-7E1DEBD17F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8D55EDFE-6B27-4CEF-A149-DE03F258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899753F1-0A7C-4019-B0D4-98E8D655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2E46CC92-32DE-4118-9922-E40E32D0C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6E837780-3EEC-4D7C-AE0A-B85D4B4D7A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FF9C7BD2-1595-4FB5-84CC-08DBE10EF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223B4D7F-AAB4-4C07-8497-AC90FC7AC8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BF0BC434-CADA-4A14-9CC4-514A8AC0AD8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64B93112-5E7A-4AD7-9F08-EC9DE3B7A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104C40EC-49BC-4BF4-9B0F-36413F92C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490CF2A3-97A8-4A5C-AA71-F66D5EFB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AD278AAA-5D43-4120-94A8-8CABD2B2D4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4063DBF1-AA0B-41AE-B075-3592DD039E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084C0B7D-251C-4399-AF81-3D417E6CCA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41CBB601-6248-4C6A-8CE0-EDE956CA6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61217433-E7AF-4C9E-B859-8B51FDE44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83750ECC-2687-4D3D-AF82-9D55F4A95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481712CE-D3D3-48A9-9194-29514E826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AFDCA284-1452-42D7-8188-8DBBF5500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84621BF2-B93B-49DE-A0E9-7DB87A12DF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23D257B1-AE83-4340-9A3D-9AF67475D5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48C080A8-F687-4FC3-85A0-06C260CA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A63FB1C6-D023-4C54-8D8E-319888E058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pic>
        <p:nvPicPr>
          <p:cNvPr id="6" name="Picture 4" descr="What Is Motivation? A Simple Explanation">
            <a:extLst>
              <a:ext uri="{FF2B5EF4-FFF2-40B4-BE49-F238E27FC236}">
                <a16:creationId xmlns:a16="http://schemas.microsoft.com/office/drawing/2014/main" id="{9D95A8B6-CE47-4998-9B56-3E762EFA03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285" b="18766"/>
          <a:stretch/>
        </p:blipFill>
        <p:spPr bwMode="auto">
          <a:xfrm>
            <a:off x="1141411" y="606426"/>
            <a:ext cx="9912354" cy="3299778"/>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ED8042C1-215E-4C21-BB6B-38C5EE4694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45" name="Freeform 32">
              <a:extLst>
                <a:ext uri="{FF2B5EF4-FFF2-40B4-BE49-F238E27FC236}">
                  <a16:creationId xmlns:a16="http://schemas.microsoft.com/office/drawing/2014/main" id="{134E4A6E-1602-4ED8-95F4-2649025B44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3">
              <a:extLst>
                <a:ext uri="{FF2B5EF4-FFF2-40B4-BE49-F238E27FC236}">
                  <a16:creationId xmlns:a16="http://schemas.microsoft.com/office/drawing/2014/main" id="{E26FC114-5BB0-453D-9D96-4A82F7EB73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4">
              <a:extLst>
                <a:ext uri="{FF2B5EF4-FFF2-40B4-BE49-F238E27FC236}">
                  <a16:creationId xmlns:a16="http://schemas.microsoft.com/office/drawing/2014/main" id="{42DD29BE-7338-48CF-A8E4-AE63B9474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5">
              <a:extLst>
                <a:ext uri="{FF2B5EF4-FFF2-40B4-BE49-F238E27FC236}">
                  <a16:creationId xmlns:a16="http://schemas.microsoft.com/office/drawing/2014/main" id="{38DA003C-8448-4B2C-AFEC-8354C0FCF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6">
              <a:extLst>
                <a:ext uri="{FF2B5EF4-FFF2-40B4-BE49-F238E27FC236}">
                  <a16:creationId xmlns:a16="http://schemas.microsoft.com/office/drawing/2014/main" id="{444007C8-E852-4C4C-B866-1F029E7D34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37">
              <a:extLst>
                <a:ext uri="{FF2B5EF4-FFF2-40B4-BE49-F238E27FC236}">
                  <a16:creationId xmlns:a16="http://schemas.microsoft.com/office/drawing/2014/main" id="{93687523-D874-491A-A0CA-5C46712A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38">
              <a:extLst>
                <a:ext uri="{FF2B5EF4-FFF2-40B4-BE49-F238E27FC236}">
                  <a16:creationId xmlns:a16="http://schemas.microsoft.com/office/drawing/2014/main" id="{8B54C82F-6BF1-43CD-8E37-69E9A44A8D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39">
              <a:extLst>
                <a:ext uri="{FF2B5EF4-FFF2-40B4-BE49-F238E27FC236}">
                  <a16:creationId xmlns:a16="http://schemas.microsoft.com/office/drawing/2014/main" id="{7319E2D4-6B6C-40D8-BED9-458580829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0">
              <a:extLst>
                <a:ext uri="{FF2B5EF4-FFF2-40B4-BE49-F238E27FC236}">
                  <a16:creationId xmlns:a16="http://schemas.microsoft.com/office/drawing/2014/main" id="{12E07592-0C27-4DBF-9DCB-3629BB6DE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41">
              <a:extLst>
                <a:ext uri="{FF2B5EF4-FFF2-40B4-BE49-F238E27FC236}">
                  <a16:creationId xmlns:a16="http://schemas.microsoft.com/office/drawing/2014/main" id="{9EA2E577-F748-4C1C-BD16-8356C2F763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
        <p:nvSpPr>
          <p:cNvPr id="5" name="Content Placeholder 2">
            <a:extLst>
              <a:ext uri="{FF2B5EF4-FFF2-40B4-BE49-F238E27FC236}">
                <a16:creationId xmlns:a16="http://schemas.microsoft.com/office/drawing/2014/main" id="{45314CFE-CF97-4A83-9CA3-BE27422F69FB}"/>
              </a:ext>
            </a:extLst>
          </p:cNvPr>
          <p:cNvSpPr txBox="1">
            <a:spLocks/>
          </p:cNvSpPr>
          <p:nvPr/>
        </p:nvSpPr>
        <p:spPr>
          <a:xfrm>
            <a:off x="8216767" y="2915396"/>
            <a:ext cx="3975233" cy="325333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Ø"/>
            </a:pPr>
            <a:endParaRPr lang="en-US" dirty="0"/>
          </a:p>
        </p:txBody>
      </p:sp>
      <p:sp>
        <p:nvSpPr>
          <p:cNvPr id="7" name="TextBox 6">
            <a:extLst>
              <a:ext uri="{FF2B5EF4-FFF2-40B4-BE49-F238E27FC236}">
                <a16:creationId xmlns:a16="http://schemas.microsoft.com/office/drawing/2014/main" id="{5040BA67-2957-4F08-A99D-B8D4DC262F5F}"/>
              </a:ext>
            </a:extLst>
          </p:cNvPr>
          <p:cNvSpPr txBox="1"/>
          <p:nvPr/>
        </p:nvSpPr>
        <p:spPr>
          <a:xfrm>
            <a:off x="1127918" y="4836805"/>
            <a:ext cx="4962769" cy="1200329"/>
          </a:xfrm>
          <a:prstGeom prst="rect">
            <a:avLst/>
          </a:prstGeom>
          <a:noFill/>
        </p:spPr>
        <p:txBody>
          <a:bodyPr wrap="none" rtlCol="0">
            <a:spAutoFit/>
          </a:bodyPr>
          <a:lstStyle/>
          <a:p>
            <a:pPr marL="285750" indent="-285750">
              <a:buFont typeface="Wingdings" panose="05000000000000000000" pitchFamily="2" charset="2"/>
              <a:buChar char="Ø"/>
            </a:pPr>
            <a:r>
              <a:rPr lang="en-US" dirty="0"/>
              <a:t>Improving Health by Water Quality Indications</a:t>
            </a:r>
          </a:p>
          <a:p>
            <a:pPr marL="285750" indent="-285750">
              <a:buFont typeface="Wingdings" panose="05000000000000000000" pitchFamily="2" charset="2"/>
              <a:buChar char="Ø"/>
            </a:pPr>
            <a:r>
              <a:rPr lang="en-US" dirty="0"/>
              <a:t>Business Potential for Local Market</a:t>
            </a:r>
          </a:p>
          <a:p>
            <a:pPr marL="285750" indent="-285750">
              <a:buFont typeface="Wingdings" panose="05000000000000000000" pitchFamily="2" charset="2"/>
              <a:buChar char="Ø"/>
            </a:pPr>
            <a:r>
              <a:rPr lang="en-US" dirty="0"/>
              <a:t>Increase Awareness Among People of Rural Area</a:t>
            </a:r>
          </a:p>
          <a:p>
            <a:pPr marL="285750" indent="-285750">
              <a:buFont typeface="Wingdings" panose="05000000000000000000" pitchFamily="2" charset="2"/>
              <a:buChar char="Ø"/>
            </a:pPr>
            <a:r>
              <a:rPr lang="en-US" dirty="0"/>
              <a:t>Improvement of the Existing Device </a:t>
            </a:r>
          </a:p>
        </p:txBody>
      </p:sp>
    </p:spTree>
    <p:extLst>
      <p:ext uri="{BB962C8B-B14F-4D97-AF65-F5344CB8AC3E}">
        <p14:creationId xmlns:p14="http://schemas.microsoft.com/office/powerpoint/2010/main" val="4135012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54" name="Rectangle 53">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7" name="Group 56">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9"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0"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1"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6"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58" name="Group 57">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9"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97"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1">
            <a:extLst>
              <a:ext uri="{FF2B5EF4-FFF2-40B4-BE49-F238E27FC236}">
                <a16:creationId xmlns:a16="http://schemas.microsoft.com/office/drawing/2014/main" id="{78177D5F-C833-4178-90BD-2669071EBD01}"/>
              </a:ext>
            </a:extLst>
          </p:cNvPr>
          <p:cNvSpPr txBox="1">
            <a:spLocks/>
          </p:cNvSpPr>
          <p:nvPr/>
        </p:nvSpPr>
        <p:spPr>
          <a:xfrm>
            <a:off x="7914253" y="755650"/>
            <a:ext cx="2910569" cy="4857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spcAft>
                <a:spcPts val="600"/>
              </a:spcAft>
            </a:pPr>
            <a:r>
              <a:rPr lang="en-US" sz="2800" b="1" dirty="0">
                <a:solidFill>
                  <a:srgbClr val="FFFFFF"/>
                </a:solidFill>
              </a:rPr>
              <a:t>Goal</a:t>
            </a:r>
          </a:p>
        </p:txBody>
      </p:sp>
      <p:sp useBgFill="1">
        <p:nvSpPr>
          <p:cNvPr id="99"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From &amp;#39;Criminology and Justice&amp;#39; to getting admission in an MBA college -By  Chhaya Govil from Welingkar Institute of Management - Dare2Compete // D2C">
            <a:extLst>
              <a:ext uri="{FF2B5EF4-FFF2-40B4-BE49-F238E27FC236}">
                <a16:creationId xmlns:a16="http://schemas.microsoft.com/office/drawing/2014/main" id="{5BAE4F09-F59F-4193-8406-23BDD20C765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172329"/>
            <a:ext cx="6112382" cy="450788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9F1BAC7-FFA2-4927-9922-49BE3C7FC094}"/>
              </a:ext>
            </a:extLst>
          </p:cNvPr>
          <p:cNvSpPr txBox="1">
            <a:spLocks/>
          </p:cNvSpPr>
          <p:nvPr/>
        </p:nvSpPr>
        <p:spPr>
          <a:xfrm>
            <a:off x="7673551" y="1420017"/>
            <a:ext cx="4256511" cy="354171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indent="-228600">
              <a:buFont typeface="Arial" panose="020B0604020202020204" pitchFamily="34" charset="0"/>
              <a:buChar char="•"/>
            </a:pPr>
            <a:r>
              <a:rPr lang="en-US" sz="1800" dirty="0">
                <a:solidFill>
                  <a:srgbClr val="FFFFFF"/>
                </a:solidFill>
              </a:rPr>
              <a:t>Monitoring Water Quality in Real Time </a:t>
            </a:r>
          </a:p>
          <a:p>
            <a:pPr indent="-228600">
              <a:buFont typeface="Arial" panose="020B0604020202020204" pitchFamily="34" charset="0"/>
              <a:buChar char="•"/>
            </a:pPr>
            <a:r>
              <a:rPr lang="en-US" sz="1800" dirty="0">
                <a:solidFill>
                  <a:srgbClr val="FFFFFF"/>
                </a:solidFill>
              </a:rPr>
              <a:t>Detect Pollution or Possible Contamination</a:t>
            </a:r>
          </a:p>
          <a:p>
            <a:pPr indent="-228600">
              <a:buFont typeface="Arial" panose="020B0604020202020204" pitchFamily="34" charset="0"/>
              <a:buChar char="•"/>
            </a:pPr>
            <a:r>
              <a:rPr lang="en-US" sz="1600" dirty="0">
                <a:solidFill>
                  <a:schemeClr val="bg1"/>
                </a:solidFill>
              </a:rPr>
              <a:t>Creating data for measuring water quality in any specific geological location</a:t>
            </a:r>
            <a:endParaRPr lang="en-US" sz="1800" dirty="0">
              <a:solidFill>
                <a:schemeClr val="bg1"/>
              </a:solidFill>
            </a:endParaRPr>
          </a:p>
        </p:txBody>
      </p:sp>
    </p:spTree>
    <p:extLst>
      <p:ext uri="{BB962C8B-B14F-4D97-AF65-F5344CB8AC3E}">
        <p14:creationId xmlns:p14="http://schemas.microsoft.com/office/powerpoint/2010/main" val="27364158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341"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343" name="Group 342">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344"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45"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6"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7"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48"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9"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0"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1"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2"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3"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4"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5"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6"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7"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8"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9"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0"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1"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2"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3"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4"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5"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6"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7"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8"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9"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0"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1"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2"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73"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4"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5"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6"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7"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8"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9"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0"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1"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2"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3"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4"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85"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6"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7"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8"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9"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0"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1"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2"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3"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4"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5"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6"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7"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399" name="Group 398">
            <a:extLst>
              <a:ext uri="{FF2B5EF4-FFF2-40B4-BE49-F238E27FC236}">
                <a16:creationId xmlns:a16="http://schemas.microsoft.com/office/drawing/2014/main" id="{068ACACB-DD9E-4155-84BF-8E4D43DEC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00" name="Rectangle 399">
              <a:extLst>
                <a:ext uri="{FF2B5EF4-FFF2-40B4-BE49-F238E27FC236}">
                  <a16:creationId xmlns:a16="http://schemas.microsoft.com/office/drawing/2014/main" id="{8A7B0AF6-6256-4262-A76E-47B08EAB9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1" name="Picture 2">
              <a:extLst>
                <a:ext uri="{FF2B5EF4-FFF2-40B4-BE49-F238E27FC236}">
                  <a16:creationId xmlns:a16="http://schemas.microsoft.com/office/drawing/2014/main" id="{8034A3B1-2FBE-4771-84C6-797415E99D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336" name="Picture 2" descr="How Technology Makes Life Easier and Safer - ITChronicles">
            <a:extLst>
              <a:ext uri="{FF2B5EF4-FFF2-40B4-BE49-F238E27FC236}">
                <a16:creationId xmlns:a16="http://schemas.microsoft.com/office/drawing/2014/main" id="{271F3EA3-E63D-4DB2-98BF-8F350F5CA4EA}"/>
              </a:ext>
            </a:extLst>
          </p:cNvPr>
          <p:cNvPicPr>
            <a:picLocks noChangeAspect="1" noChangeArrowheads="1"/>
          </p:cNvPicPr>
          <p:nvPr/>
        </p:nvPicPr>
        <p:blipFill rotWithShape="1">
          <a:blip r:embed="rId4">
            <a:duotone>
              <a:prstClr val="black"/>
              <a:schemeClr val="accent5">
                <a:tint val="45000"/>
                <a:satMod val="400000"/>
              </a:schemeClr>
            </a:duotone>
            <a:alphaModFix/>
            <a:extLst>
              <a:ext uri="{28A0092B-C50C-407E-A947-70E740481C1C}">
                <a14:useLocalDpi xmlns:a14="http://schemas.microsoft.com/office/drawing/2010/main" val="0"/>
              </a:ext>
            </a:extLst>
          </a:blip>
          <a:srcRect l="174" r="1634" b="1"/>
          <a:stretch/>
        </p:blipFill>
        <p:spPr bwMode="auto">
          <a:xfrm>
            <a:off x="-63064" y="-1904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403" name="Group 402">
            <a:extLst>
              <a:ext uri="{FF2B5EF4-FFF2-40B4-BE49-F238E27FC236}">
                <a16:creationId xmlns:a16="http://schemas.microsoft.com/office/drawing/2014/main" id="{BF3AEE19-128A-4FF8-954B-A9724F42E0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404" name="Round Diagonal Corner Rectangle 7">
              <a:extLst>
                <a:ext uri="{FF2B5EF4-FFF2-40B4-BE49-F238E27FC236}">
                  <a16:creationId xmlns:a16="http://schemas.microsoft.com/office/drawing/2014/main" id="{80F57FCB-2163-4EF8-B6A7-023F6B877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05" name="Group 404">
              <a:extLst>
                <a:ext uri="{FF2B5EF4-FFF2-40B4-BE49-F238E27FC236}">
                  <a16:creationId xmlns:a16="http://schemas.microsoft.com/office/drawing/2014/main" id="{77AB9C7F-4D09-4E13-BD9A-E5C14E37AF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406" name="Freeform 32">
                <a:extLst>
                  <a:ext uri="{FF2B5EF4-FFF2-40B4-BE49-F238E27FC236}">
                    <a16:creationId xmlns:a16="http://schemas.microsoft.com/office/drawing/2014/main" id="{043B40A6-216C-4409-942A-16B414197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07" name="Freeform 33">
                <a:extLst>
                  <a:ext uri="{FF2B5EF4-FFF2-40B4-BE49-F238E27FC236}">
                    <a16:creationId xmlns:a16="http://schemas.microsoft.com/office/drawing/2014/main" id="{6F5ED6F5-BEC7-4798-943B-12105A5178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08" name="Freeform 34">
                <a:extLst>
                  <a:ext uri="{FF2B5EF4-FFF2-40B4-BE49-F238E27FC236}">
                    <a16:creationId xmlns:a16="http://schemas.microsoft.com/office/drawing/2014/main" id="{45C6ABB9-CB59-444A-9A14-96A037BC42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09" name="Freeform 37">
                <a:extLst>
                  <a:ext uri="{FF2B5EF4-FFF2-40B4-BE49-F238E27FC236}">
                    <a16:creationId xmlns:a16="http://schemas.microsoft.com/office/drawing/2014/main" id="{C5F74DA3-506A-4911-BADD-B5DADFA9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10" name="Freeform 35">
                <a:extLst>
                  <a:ext uri="{FF2B5EF4-FFF2-40B4-BE49-F238E27FC236}">
                    <a16:creationId xmlns:a16="http://schemas.microsoft.com/office/drawing/2014/main" id="{364BA096-7428-4C20-ABC8-CEBBC3E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11" name="Freeform 36">
                <a:extLst>
                  <a:ext uri="{FF2B5EF4-FFF2-40B4-BE49-F238E27FC236}">
                    <a16:creationId xmlns:a16="http://schemas.microsoft.com/office/drawing/2014/main" id="{25CA3B41-F8C1-48AF-B4B0-83A0E662AA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12" name="Freeform 38">
                <a:extLst>
                  <a:ext uri="{FF2B5EF4-FFF2-40B4-BE49-F238E27FC236}">
                    <a16:creationId xmlns:a16="http://schemas.microsoft.com/office/drawing/2014/main" id="{A2E4BFFC-0D72-4691-AC6F-6D446092C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13" name="Freeform 39">
                <a:extLst>
                  <a:ext uri="{FF2B5EF4-FFF2-40B4-BE49-F238E27FC236}">
                    <a16:creationId xmlns:a16="http://schemas.microsoft.com/office/drawing/2014/main" id="{7E81AA48-AA02-4008-9B21-B1BB05042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14" name="Freeform 40">
                <a:extLst>
                  <a:ext uri="{FF2B5EF4-FFF2-40B4-BE49-F238E27FC236}">
                    <a16:creationId xmlns:a16="http://schemas.microsoft.com/office/drawing/2014/main" id="{08B8F28E-CB03-4B11-8575-F1AB3A12A3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15" name="Rectangle 41">
                <a:extLst>
                  <a:ext uri="{FF2B5EF4-FFF2-40B4-BE49-F238E27FC236}">
                    <a16:creationId xmlns:a16="http://schemas.microsoft.com/office/drawing/2014/main" id="{6F2B917E-B873-4E35-8D18-F116784B50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416" name="Freeform 32">
                <a:extLst>
                  <a:ext uri="{FF2B5EF4-FFF2-40B4-BE49-F238E27FC236}">
                    <a16:creationId xmlns:a16="http://schemas.microsoft.com/office/drawing/2014/main" id="{DA0EBFF7-C330-4AEE-806E-6A2D74542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17" name="Freeform 33">
                <a:extLst>
                  <a:ext uri="{FF2B5EF4-FFF2-40B4-BE49-F238E27FC236}">
                    <a16:creationId xmlns:a16="http://schemas.microsoft.com/office/drawing/2014/main" id="{2A66CF61-D72F-4E03-B74E-4BDD67D1C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18" name="Freeform 34">
                <a:extLst>
                  <a:ext uri="{FF2B5EF4-FFF2-40B4-BE49-F238E27FC236}">
                    <a16:creationId xmlns:a16="http://schemas.microsoft.com/office/drawing/2014/main" id="{04DE5338-105A-4EB0-8FE2-D41DC2F984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19" name="Freeform 37">
                <a:extLst>
                  <a:ext uri="{FF2B5EF4-FFF2-40B4-BE49-F238E27FC236}">
                    <a16:creationId xmlns:a16="http://schemas.microsoft.com/office/drawing/2014/main" id="{C9A1C85F-5B5B-47FA-8C0C-66F75C274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0" name="Freeform 35">
                <a:extLst>
                  <a:ext uri="{FF2B5EF4-FFF2-40B4-BE49-F238E27FC236}">
                    <a16:creationId xmlns:a16="http://schemas.microsoft.com/office/drawing/2014/main" id="{75F79533-DD24-4E6A-83A1-9E21DF565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1" name="Freeform 36">
                <a:extLst>
                  <a:ext uri="{FF2B5EF4-FFF2-40B4-BE49-F238E27FC236}">
                    <a16:creationId xmlns:a16="http://schemas.microsoft.com/office/drawing/2014/main" id="{376D6142-024F-4BD4-95B7-A6D05EF59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2" name="Freeform 38">
                <a:extLst>
                  <a:ext uri="{FF2B5EF4-FFF2-40B4-BE49-F238E27FC236}">
                    <a16:creationId xmlns:a16="http://schemas.microsoft.com/office/drawing/2014/main" id="{CD28FD54-698D-4BAD-92FC-2897067450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3" name="Freeform 39">
                <a:extLst>
                  <a:ext uri="{FF2B5EF4-FFF2-40B4-BE49-F238E27FC236}">
                    <a16:creationId xmlns:a16="http://schemas.microsoft.com/office/drawing/2014/main" id="{47EFA16F-61E8-404C-840D-A8AE44F51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4" name="Freeform 40">
                <a:extLst>
                  <a:ext uri="{FF2B5EF4-FFF2-40B4-BE49-F238E27FC236}">
                    <a16:creationId xmlns:a16="http://schemas.microsoft.com/office/drawing/2014/main" id="{09E4A29B-6AEB-4F87-9189-F506B278A7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5" name="Rectangle 41">
                <a:extLst>
                  <a:ext uri="{FF2B5EF4-FFF2-40B4-BE49-F238E27FC236}">
                    <a16:creationId xmlns:a16="http://schemas.microsoft.com/office/drawing/2014/main" id="{338E5AEE-F711-46EB-9890-E720C8B852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9BB3CF8B-105C-4636-8F59-DBC89554EBC0}"/>
              </a:ext>
            </a:extLst>
          </p:cNvPr>
          <p:cNvSpPr txBox="1">
            <a:spLocks/>
          </p:cNvSpPr>
          <p:nvPr/>
        </p:nvSpPr>
        <p:spPr>
          <a:xfrm>
            <a:off x="2568460" y="229785"/>
            <a:ext cx="6291262" cy="705646"/>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Aft>
                <a:spcPts val="600"/>
              </a:spcAft>
            </a:pPr>
            <a:r>
              <a:rPr lang="en-US" sz="4800" b="1" dirty="0"/>
              <a:t>Technology</a:t>
            </a:r>
          </a:p>
        </p:txBody>
      </p:sp>
      <p:sp>
        <p:nvSpPr>
          <p:cNvPr id="3" name="TextBox 2">
            <a:extLst>
              <a:ext uri="{FF2B5EF4-FFF2-40B4-BE49-F238E27FC236}">
                <a16:creationId xmlns:a16="http://schemas.microsoft.com/office/drawing/2014/main" id="{21DCF29F-A3AB-418C-AF31-BB2BDE636E15}"/>
              </a:ext>
            </a:extLst>
          </p:cNvPr>
          <p:cNvSpPr txBox="1"/>
          <p:nvPr/>
        </p:nvSpPr>
        <p:spPr>
          <a:xfrm>
            <a:off x="2887927" y="2270674"/>
            <a:ext cx="4388018" cy="3139321"/>
          </a:xfrm>
          <a:prstGeom prst="rect">
            <a:avLst/>
          </a:prstGeom>
          <a:noFill/>
        </p:spPr>
        <p:txBody>
          <a:bodyPr wrap="square" rtlCol="0">
            <a:spAutoFit/>
          </a:bodyPr>
          <a:lstStyle/>
          <a:p>
            <a:pPr marL="342900" indent="-342900">
              <a:buAutoNum type="arabicPeriod"/>
            </a:pPr>
            <a:r>
              <a:rPr lang="en-US" dirty="0">
                <a:latin typeface="Georgia" panose="02040502050405020303" pitchFamily="18" charset="0"/>
              </a:rPr>
              <a:t>Arduino UNO</a:t>
            </a:r>
            <a:br>
              <a:rPr lang="en-US" dirty="0">
                <a:latin typeface="Georgia" panose="02040502050405020303" pitchFamily="18" charset="0"/>
              </a:rPr>
            </a:br>
            <a:r>
              <a:rPr lang="en-US" dirty="0">
                <a:latin typeface="Georgia" panose="02040502050405020303" pitchFamily="18" charset="0"/>
              </a:rPr>
              <a:t>              - ATmega328P</a:t>
            </a:r>
          </a:p>
          <a:p>
            <a:pPr marL="342900" indent="-342900">
              <a:buAutoNum type="arabicPeriod"/>
            </a:pPr>
            <a:r>
              <a:rPr lang="en-US" dirty="0">
                <a:latin typeface="Georgia" panose="02040502050405020303" pitchFamily="18" charset="0"/>
              </a:rPr>
              <a:t>GPS</a:t>
            </a:r>
          </a:p>
          <a:p>
            <a:pPr marL="342900" indent="-342900">
              <a:buAutoNum type="arabicPeriod"/>
            </a:pPr>
            <a:r>
              <a:rPr lang="en-US" dirty="0">
                <a:latin typeface="Georgia" panose="02040502050405020303" pitchFamily="18" charset="0"/>
              </a:rPr>
              <a:t>GSM</a:t>
            </a:r>
          </a:p>
          <a:p>
            <a:pPr marL="342900" indent="-342900">
              <a:buAutoNum type="arabicPeriod"/>
            </a:pPr>
            <a:r>
              <a:rPr lang="en-US" dirty="0">
                <a:latin typeface="Georgia" panose="02040502050405020303" pitchFamily="18" charset="0"/>
              </a:rPr>
              <a:t>TDS Sensor (</a:t>
            </a:r>
            <a:r>
              <a:rPr lang="en-US" b="0" i="0" dirty="0">
                <a:solidFill>
                  <a:srgbClr val="FFFFFF"/>
                </a:solidFill>
                <a:effectLst/>
                <a:latin typeface="Georgia" panose="02040502050405020303" pitchFamily="18" charset="0"/>
              </a:rPr>
              <a:t>SEN0244)</a:t>
            </a:r>
          </a:p>
          <a:p>
            <a:pPr marL="342900" indent="-342900">
              <a:buAutoNum type="arabicPeriod"/>
            </a:pPr>
            <a:r>
              <a:rPr lang="en-US" dirty="0">
                <a:solidFill>
                  <a:srgbClr val="FFFFFF"/>
                </a:solidFill>
                <a:latin typeface="Georgia" panose="02040502050405020303" pitchFamily="18" charset="0"/>
              </a:rPr>
              <a:t>pH Sensor  (</a:t>
            </a:r>
            <a:r>
              <a:rPr lang="en-US" b="0" i="0" dirty="0">
                <a:solidFill>
                  <a:srgbClr val="FFFFFF"/>
                </a:solidFill>
                <a:effectLst/>
                <a:latin typeface="Georgia" panose="02040502050405020303" pitchFamily="18" charset="0"/>
              </a:rPr>
              <a:t>SEN0161</a:t>
            </a:r>
            <a:r>
              <a:rPr lang="en-US" dirty="0">
                <a:solidFill>
                  <a:srgbClr val="FFFFFF"/>
                </a:solidFill>
                <a:latin typeface="Georgia" panose="02040502050405020303" pitchFamily="18" charset="0"/>
              </a:rPr>
              <a:t>)</a:t>
            </a:r>
          </a:p>
          <a:p>
            <a:pPr marL="342900" indent="-342900">
              <a:buAutoNum type="arabicPeriod"/>
            </a:pPr>
            <a:r>
              <a:rPr lang="en-US" dirty="0">
                <a:solidFill>
                  <a:srgbClr val="FFFFFF"/>
                </a:solidFill>
                <a:latin typeface="Georgia" panose="02040502050405020303" pitchFamily="18" charset="0"/>
              </a:rPr>
              <a:t>LCD Display</a:t>
            </a:r>
          </a:p>
          <a:p>
            <a:pPr marL="342900" indent="-342900">
              <a:buFontTx/>
              <a:buAutoNum type="arabicPeriod"/>
            </a:pPr>
            <a:r>
              <a:rPr lang="en-US" b="1" dirty="0">
                <a:effectLst/>
                <a:latin typeface="Georgia" panose="02040502050405020303" pitchFamily="18" charset="0"/>
              </a:rPr>
              <a:t>solenoid valve</a:t>
            </a:r>
          </a:p>
          <a:p>
            <a:br>
              <a:rPr lang="en-US" dirty="0">
                <a:solidFill>
                  <a:srgbClr val="FFFFFF"/>
                </a:solidFill>
                <a:latin typeface="FacebookEmoji"/>
              </a:rPr>
            </a:br>
            <a:r>
              <a:rPr lang="en-US" dirty="0">
                <a:solidFill>
                  <a:srgbClr val="FFFFFF"/>
                </a:solidFill>
                <a:latin typeface="FacebookEmoji"/>
              </a:rPr>
              <a:t>  </a:t>
            </a:r>
            <a:endParaRPr lang="en-US" dirty="0"/>
          </a:p>
          <a:p>
            <a:pPr marL="342900" indent="-342900">
              <a:buAutoNum type="arabicPeriod"/>
            </a:pPr>
            <a:endParaRPr lang="en-US" dirty="0"/>
          </a:p>
        </p:txBody>
      </p:sp>
    </p:spTree>
    <p:extLst>
      <p:ext uri="{BB962C8B-B14F-4D97-AF65-F5344CB8AC3E}">
        <p14:creationId xmlns:p14="http://schemas.microsoft.com/office/powerpoint/2010/main" val="164719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00AD84-3C13-4B0E-A00D-EE4209C4DCE5}"/>
              </a:ext>
            </a:extLst>
          </p:cNvPr>
          <p:cNvPicPr>
            <a:picLocks noChangeAspect="1"/>
          </p:cNvPicPr>
          <p:nvPr/>
        </p:nvPicPr>
        <p:blipFill>
          <a:blip r:embed="rId2"/>
          <a:stretch>
            <a:fillRect/>
          </a:stretch>
        </p:blipFill>
        <p:spPr>
          <a:xfrm>
            <a:off x="755110" y="877718"/>
            <a:ext cx="3686175" cy="5219700"/>
          </a:xfrm>
          <a:prstGeom prst="rect">
            <a:avLst/>
          </a:prstGeom>
        </p:spPr>
      </p:pic>
      <p:sp>
        <p:nvSpPr>
          <p:cNvPr id="4" name="TextBox 3">
            <a:extLst>
              <a:ext uri="{FF2B5EF4-FFF2-40B4-BE49-F238E27FC236}">
                <a16:creationId xmlns:a16="http://schemas.microsoft.com/office/drawing/2014/main" id="{D3394AF3-3BA5-4435-B460-BEB091733114}"/>
              </a:ext>
            </a:extLst>
          </p:cNvPr>
          <p:cNvSpPr txBox="1"/>
          <p:nvPr/>
        </p:nvSpPr>
        <p:spPr>
          <a:xfrm>
            <a:off x="5229874" y="654040"/>
            <a:ext cx="5044871" cy="3416320"/>
          </a:xfrm>
          <a:prstGeom prst="rect">
            <a:avLst/>
          </a:prstGeom>
          <a:noFill/>
        </p:spPr>
        <p:txBody>
          <a:bodyPr wrap="square" rtlCol="0">
            <a:spAutoFit/>
          </a:bodyPr>
          <a:lstStyle/>
          <a:p>
            <a:r>
              <a:rPr lang="en-US"/>
              <a:t>The potassium chloride inside the glass electrode (shown here colored orange) is a neutral solution with a pH of 7, so it contains a certain amount of hydrogen ions (H+). Suppose the unknown solution you're testing (blue) is much more acidic, so it contains a lot more hydrogen ions. What the glass electrode does is to measure the difference in pH between the orange solution and the blue solution by measuring the difference in the voltages their hydrogen ions produce. Since we know the pH of the orange solution (7), we can figure out the pH of the blue solution.</a:t>
            </a:r>
            <a:endParaRPr lang="en-US" dirty="0"/>
          </a:p>
        </p:txBody>
      </p:sp>
      <p:pic>
        <p:nvPicPr>
          <p:cNvPr id="6" name="Picture 5">
            <a:extLst>
              <a:ext uri="{FF2B5EF4-FFF2-40B4-BE49-F238E27FC236}">
                <a16:creationId xmlns:a16="http://schemas.microsoft.com/office/drawing/2014/main" id="{1EC2E929-216C-4699-BB7F-9D3AC5C11134}"/>
              </a:ext>
            </a:extLst>
          </p:cNvPr>
          <p:cNvPicPr>
            <a:picLocks noChangeAspect="1"/>
          </p:cNvPicPr>
          <p:nvPr/>
        </p:nvPicPr>
        <p:blipFill>
          <a:blip r:embed="rId3"/>
          <a:stretch>
            <a:fillRect/>
          </a:stretch>
        </p:blipFill>
        <p:spPr>
          <a:xfrm>
            <a:off x="8715274" y="4495800"/>
            <a:ext cx="3118942" cy="2008678"/>
          </a:xfrm>
          <a:prstGeom prst="rect">
            <a:avLst/>
          </a:prstGeom>
        </p:spPr>
      </p:pic>
      <p:sp>
        <p:nvSpPr>
          <p:cNvPr id="7" name="TextBox 6">
            <a:extLst>
              <a:ext uri="{FF2B5EF4-FFF2-40B4-BE49-F238E27FC236}">
                <a16:creationId xmlns:a16="http://schemas.microsoft.com/office/drawing/2014/main" id="{9FE6BAAE-BD20-47A8-A4A6-4E15D7708627}"/>
              </a:ext>
            </a:extLst>
          </p:cNvPr>
          <p:cNvSpPr txBox="1"/>
          <p:nvPr/>
        </p:nvSpPr>
        <p:spPr>
          <a:xfrm>
            <a:off x="4775200" y="122689"/>
            <a:ext cx="5409622" cy="523220"/>
          </a:xfrm>
          <a:prstGeom prst="rect">
            <a:avLst/>
          </a:prstGeom>
          <a:noFill/>
        </p:spPr>
        <p:txBody>
          <a:bodyPr wrap="none" rtlCol="0">
            <a:spAutoFit/>
          </a:bodyPr>
          <a:lstStyle/>
          <a:p>
            <a:r>
              <a:rPr lang="en-US" sz="2800" b="1" dirty="0"/>
              <a:t>How pH measure the water quality</a:t>
            </a:r>
            <a:endParaRPr lang="en-US" sz="2000" b="1" dirty="0"/>
          </a:p>
        </p:txBody>
      </p:sp>
      <p:pic>
        <p:nvPicPr>
          <p:cNvPr id="9" name="Picture 8">
            <a:extLst>
              <a:ext uri="{FF2B5EF4-FFF2-40B4-BE49-F238E27FC236}">
                <a16:creationId xmlns:a16="http://schemas.microsoft.com/office/drawing/2014/main" id="{8C800213-C952-4A41-87E1-DDA98F5C47B4}"/>
              </a:ext>
            </a:extLst>
          </p:cNvPr>
          <p:cNvPicPr>
            <a:picLocks noChangeAspect="1"/>
          </p:cNvPicPr>
          <p:nvPr/>
        </p:nvPicPr>
        <p:blipFill>
          <a:blip r:embed="rId4"/>
          <a:stretch>
            <a:fillRect/>
          </a:stretch>
        </p:blipFill>
        <p:spPr>
          <a:xfrm>
            <a:off x="5155480" y="4495800"/>
            <a:ext cx="3118942" cy="1994177"/>
          </a:xfrm>
          <a:prstGeom prst="rect">
            <a:avLst/>
          </a:prstGeom>
        </p:spPr>
      </p:pic>
    </p:spTree>
    <p:extLst>
      <p:ext uri="{BB962C8B-B14F-4D97-AF65-F5344CB8AC3E}">
        <p14:creationId xmlns:p14="http://schemas.microsoft.com/office/powerpoint/2010/main" val="352300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6CC5A-BA2F-4F64-8B23-C1F3DCA214D0}"/>
              </a:ext>
            </a:extLst>
          </p:cNvPr>
          <p:cNvSpPr txBox="1"/>
          <p:nvPr/>
        </p:nvSpPr>
        <p:spPr>
          <a:xfrm>
            <a:off x="762000" y="619034"/>
            <a:ext cx="10210800" cy="2708434"/>
          </a:xfrm>
          <a:prstGeom prst="rect">
            <a:avLst/>
          </a:prstGeom>
          <a:noFill/>
        </p:spPr>
        <p:txBody>
          <a:bodyPr wrap="square" rtlCol="0">
            <a:spAutoFit/>
          </a:bodyPr>
          <a:lstStyle/>
          <a:p>
            <a:pPr algn="just"/>
            <a:r>
              <a:rPr lang="en-US" sz="3200" b="1">
                <a:solidFill>
                  <a:srgbClr val="0000FF"/>
                </a:solidFill>
                <a:effectLst/>
              </a:rPr>
              <a:t>What is “TDS”?</a:t>
            </a:r>
          </a:p>
          <a:p>
            <a:pPr algn="just"/>
            <a:r>
              <a:rPr lang="en-US" sz="2000" b="1"/>
              <a:t>TDS</a:t>
            </a:r>
            <a:r>
              <a:rPr lang="en-US" sz="2000"/>
              <a:t> is an abbreviation for </a:t>
            </a:r>
            <a:r>
              <a:rPr lang="en-US" sz="2000" b="1"/>
              <a:t>Total Dissolved Solids</a:t>
            </a:r>
            <a:r>
              <a:rPr lang="en-US" sz="2000"/>
              <a:t> in a liquid, including organic and inorganic substances in a molecular, ionic, or micro-granular suspended form. TDS is generally expressed in </a:t>
            </a:r>
            <a:r>
              <a:rPr lang="en-US" sz="2000" b="1"/>
              <a:t>parts per million (ppm)</a:t>
            </a:r>
            <a:r>
              <a:rPr lang="en-US" sz="2000"/>
              <a:t> or as </a:t>
            </a:r>
            <a:r>
              <a:rPr lang="en-US" sz="2000" b="1"/>
              <a:t>milligrams per liter (mg/L)</a:t>
            </a:r>
            <a:r>
              <a:rPr lang="en-US" sz="2000"/>
              <a:t>. TDS is directly related to the </a:t>
            </a:r>
            <a:r>
              <a:rPr lang="en-US" sz="2000" b="1"/>
              <a:t>quality of water</a:t>
            </a:r>
            <a:r>
              <a:rPr lang="en-US" sz="2000"/>
              <a:t> i.e., the lower a TDS figure, the purer the water. As an example, reverse </a:t>
            </a:r>
            <a:r>
              <a:rPr lang="en-US" sz="2000" b="1"/>
              <a:t>osmosis purified water</a:t>
            </a:r>
            <a:r>
              <a:rPr lang="en-US" sz="2000"/>
              <a:t> will have a TDS between 0 and 10, whereas tap water will vary between 20 and 300, depending on where you live in the world.</a:t>
            </a:r>
          </a:p>
          <a:p>
            <a:endParaRPr lang="en-US" dirty="0"/>
          </a:p>
        </p:txBody>
      </p:sp>
      <p:pic>
        <p:nvPicPr>
          <p:cNvPr id="4" name="Picture 3">
            <a:extLst>
              <a:ext uri="{FF2B5EF4-FFF2-40B4-BE49-F238E27FC236}">
                <a16:creationId xmlns:a16="http://schemas.microsoft.com/office/drawing/2014/main" id="{20FCC420-A880-49A3-883F-2D818BB58304}"/>
              </a:ext>
            </a:extLst>
          </p:cNvPr>
          <p:cNvPicPr>
            <a:picLocks noChangeAspect="1"/>
          </p:cNvPicPr>
          <p:nvPr/>
        </p:nvPicPr>
        <p:blipFill>
          <a:blip r:embed="rId2"/>
          <a:stretch>
            <a:fillRect/>
          </a:stretch>
        </p:blipFill>
        <p:spPr>
          <a:xfrm>
            <a:off x="4281035" y="3591016"/>
            <a:ext cx="7910965" cy="2708434"/>
          </a:xfrm>
          <a:prstGeom prst="rect">
            <a:avLst/>
          </a:prstGeom>
        </p:spPr>
      </p:pic>
      <p:pic>
        <p:nvPicPr>
          <p:cNvPr id="6" name="Picture 5">
            <a:extLst>
              <a:ext uri="{FF2B5EF4-FFF2-40B4-BE49-F238E27FC236}">
                <a16:creationId xmlns:a16="http://schemas.microsoft.com/office/drawing/2014/main" id="{EE4F0708-9D09-4A66-BA63-1F2DBA58A74B}"/>
              </a:ext>
            </a:extLst>
          </p:cNvPr>
          <p:cNvPicPr>
            <a:picLocks noChangeAspect="1"/>
          </p:cNvPicPr>
          <p:nvPr/>
        </p:nvPicPr>
        <p:blipFill>
          <a:blip r:embed="rId3"/>
          <a:stretch>
            <a:fillRect/>
          </a:stretch>
        </p:blipFill>
        <p:spPr>
          <a:xfrm>
            <a:off x="82548" y="3856922"/>
            <a:ext cx="4136421" cy="2116137"/>
          </a:xfrm>
          <a:prstGeom prst="rect">
            <a:avLst/>
          </a:prstGeom>
        </p:spPr>
      </p:pic>
    </p:spTree>
    <p:extLst>
      <p:ext uri="{BB962C8B-B14F-4D97-AF65-F5344CB8AC3E}">
        <p14:creationId xmlns:p14="http://schemas.microsoft.com/office/powerpoint/2010/main" val="383230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C14DC2-4A54-40AC-8EF3-06CEBE60D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E53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EC2BBA-55E7-4DA8-AF56-7DBA1F819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49FA3F3-E9DE-4782-9989-926E7BD0C657}"/>
              </a:ext>
            </a:extLst>
          </p:cNvPr>
          <p:cNvPicPr>
            <a:picLocks noChangeAspect="1"/>
          </p:cNvPicPr>
          <p:nvPr/>
        </p:nvPicPr>
        <p:blipFill>
          <a:blip r:embed="rId3"/>
          <a:stretch>
            <a:fillRect/>
          </a:stretch>
        </p:blipFill>
        <p:spPr>
          <a:xfrm>
            <a:off x="1548191" y="643467"/>
            <a:ext cx="9095617" cy="5571066"/>
          </a:xfrm>
          <a:prstGeom prst="rect">
            <a:avLst/>
          </a:prstGeom>
        </p:spPr>
      </p:pic>
    </p:spTree>
    <p:extLst>
      <p:ext uri="{BB962C8B-B14F-4D97-AF65-F5344CB8AC3E}">
        <p14:creationId xmlns:p14="http://schemas.microsoft.com/office/powerpoint/2010/main" val="83479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4F796A8-613C-428B-9DFF-E26B7EAFDF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B1D3645F-23DC-4D95-BE4E-8AE20A777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2A4D514A-9EC3-4A87-96F6-C5F25ABE2DD1}"/>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712B95E9-A57F-4B78-8A29-9C4338066A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BC8411DC-AF54-498C-85A3-F867710A89C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B9F643B1-D5A5-4D8F-A4D7-D83E69F999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F8306D62-8C86-4B7D-826F-3A4B3BEC60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B645467E-7BCB-458B-A7FA-FB83B313D2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9FDC2E1-3B6D-42E5-B85B-36E8BEA363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4AD162B3-7440-4D63-96D6-596B7452F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4285F641-63B5-40A9-9B41-AAF2AC317D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33D8DD63-EAD5-42AC-BF81-C10D2CEABF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460810C0-4514-4424-938E-097959B78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53842708-035C-46EE-AF53-9539A5A22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7780784B-320B-416D-AB6A-04F8E84EE5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06C65D3B-8129-4B86-8E27-CC1BABDE45F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C7557F98-A020-4E29-A4D2-E42F870BF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408D80EC-B516-4381-BD64-923297FE6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579F3905-A3D3-4BC3-85AA-9FE10FFA0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90A41584-79DF-4B4A-AA2B-574A69E18F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F649771D-F4E5-4866-B2DB-AC240B51E44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498BA7E4-E5F9-4294-B56C-C3C27E994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0EA63341-C38E-4249-BD64-1C7B5F54A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801CFFD8-C21C-4DE6-A638-A5373EF3D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F856A8F-2A71-4271-89D2-91F304FE9D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DD1FCC19-240C-4B95-97B0-D9C173D9F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2B0FDB39-2ADB-4B54-8878-F47A992EA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12C343DD-97FF-4922-8C91-3778612E6F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B4239831-B2F6-4AD0-98C3-1CA656D14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2F7E6F67-31DB-4BD3-B98A-ABDA010E08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95FA561A-1C35-4E97-A95D-86448C3409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41" name="Group 40">
            <a:extLst>
              <a:ext uri="{FF2B5EF4-FFF2-40B4-BE49-F238E27FC236}">
                <a16:creationId xmlns:a16="http://schemas.microsoft.com/office/drawing/2014/main" id="{18CFA8B2-7EA4-4907-A695-D24A30B258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42" name="Freeform 32">
              <a:extLst>
                <a:ext uri="{FF2B5EF4-FFF2-40B4-BE49-F238E27FC236}">
                  <a16:creationId xmlns:a16="http://schemas.microsoft.com/office/drawing/2014/main" id="{93360369-1CEB-43A3-8907-63CB279FC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AFF95E0D-5A6C-4FB8-8F91-8C6D916B3A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7715984F-DAB5-4679-B721-01CA7677AC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9B0CDEA3-3F51-48A4-87BC-2EDF34791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F8C50052-A7F1-464D-B6C7-4738167A4E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90034ECC-5965-44F6-A9C5-716F344F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2492934E-75F3-4221-A1B2-E879B66112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1C343144-455F-4BAA-A9B9-E281364AE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4CF2999A-D678-432C-B69B-2D78E76B2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141CEE8B-737E-46DB-86B9-9E4A870CEB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53" name="Picture 2">
            <a:extLst>
              <a:ext uri="{FF2B5EF4-FFF2-40B4-BE49-F238E27FC236}">
                <a16:creationId xmlns:a16="http://schemas.microsoft.com/office/drawing/2014/main" id="{C428B4B3-5CF4-454B-9702-B134E4C1B3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9525" y="-14288"/>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FA6ACDA-735C-4899-8FDA-6FB619DCFF41}"/>
              </a:ext>
            </a:extLst>
          </p:cNvPr>
          <p:cNvPicPr>
            <a:picLocks noChangeAspect="1"/>
          </p:cNvPicPr>
          <p:nvPr/>
        </p:nvPicPr>
        <p:blipFill rotWithShape="1">
          <a:blip r:embed="rId4">
            <a:grayscl/>
          </a:blip>
          <a:srcRect t="6175"/>
          <a:stretch/>
        </p:blipFill>
        <p:spPr>
          <a:xfrm>
            <a:off x="1152380" y="581558"/>
            <a:ext cx="9912354" cy="5277905"/>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a:extLst>
              <a:ext uri="{FF2B5EF4-FFF2-40B4-BE49-F238E27FC236}">
                <a16:creationId xmlns:a16="http://schemas.microsoft.com/office/drawing/2014/main" id="{F014569F-0F45-4C28-ABC0-182C15D20361}"/>
              </a:ext>
            </a:extLst>
          </p:cNvPr>
          <p:cNvPicPr>
            <a:picLocks noChangeAspect="1"/>
          </p:cNvPicPr>
          <p:nvPr/>
        </p:nvPicPr>
        <p:blipFill>
          <a:blip r:embed="rId5"/>
          <a:stretch>
            <a:fillRect/>
          </a:stretch>
        </p:blipFill>
        <p:spPr>
          <a:xfrm>
            <a:off x="7945159" y="4162840"/>
            <a:ext cx="2300473" cy="1590260"/>
          </a:xfrm>
          <a:prstGeom prst="rect">
            <a:avLst/>
          </a:prstGeom>
        </p:spPr>
      </p:pic>
    </p:spTree>
    <p:extLst>
      <p:ext uri="{BB962C8B-B14F-4D97-AF65-F5344CB8AC3E}">
        <p14:creationId xmlns:p14="http://schemas.microsoft.com/office/powerpoint/2010/main" val="326682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5" name="Rectangle 7">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9">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1" name="Rectangle 10">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Rectangle 13">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6"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929DE11-D8A6-49B8-8EC1-A4D494E76609}"/>
              </a:ext>
            </a:extLst>
          </p:cNvPr>
          <p:cNvPicPr>
            <a:picLocks noChangeAspect="1"/>
          </p:cNvPicPr>
          <p:nvPr/>
        </p:nvPicPr>
        <p:blipFill>
          <a:blip r:embed="rId3"/>
          <a:stretch>
            <a:fillRect/>
          </a:stretch>
        </p:blipFill>
        <p:spPr>
          <a:xfrm>
            <a:off x="2535555" y="903287"/>
            <a:ext cx="8110537" cy="4961699"/>
          </a:xfrm>
          <a:prstGeom prst="rect">
            <a:avLst/>
          </a:prstGeom>
        </p:spPr>
      </p:pic>
    </p:spTree>
    <p:extLst>
      <p:ext uri="{BB962C8B-B14F-4D97-AF65-F5344CB8AC3E}">
        <p14:creationId xmlns:p14="http://schemas.microsoft.com/office/powerpoint/2010/main" val="3197502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453</TotalTime>
  <Words>370</Words>
  <Application>Microsoft Office PowerPoint</Application>
  <PresentationFormat>Widescreen</PresentationFormat>
  <Paragraphs>36</Paragraphs>
  <Slides>13</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Avator</vt:lpstr>
      <vt:lpstr>FacebookEmoji</vt:lpstr>
      <vt:lpstr>Georgia</vt:lpstr>
      <vt:lpstr>Tw Cen MT</vt:lpstr>
      <vt:lpstr>Wingdings</vt:lpstr>
      <vt:lpstr>Circuit</vt:lpstr>
      <vt:lpstr>IoT based water quality monitoring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water quality monitoring system</dc:title>
  <dc:creator>Md. Ashrafur Rahman</dc:creator>
  <cp:lastModifiedBy>Md. Ashrafur Rahman</cp:lastModifiedBy>
  <cp:revision>1</cp:revision>
  <dcterms:created xsi:type="dcterms:W3CDTF">2021-09-08T15:35:10Z</dcterms:created>
  <dcterms:modified xsi:type="dcterms:W3CDTF">2021-09-09T02:14:38Z</dcterms:modified>
</cp:coreProperties>
</file>