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F97DA-D748-4782-94D2-3B28AA45D349}" v="4" dt="2021-01-24T02:06:16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ED5F97DA-D748-4782-94D2-3B28AA45D349}"/>
    <pc:docChg chg="custSel delSld modSld">
      <pc:chgData name="SYEDA ANIKA TASNIM" userId="8fb70a1d-16e3-4c86-a699-7b87e9bfa60b" providerId="ADAL" clId="{ED5F97DA-D748-4782-94D2-3B28AA45D349}" dt="2021-01-24T02:06:33.047" v="71" actId="2696"/>
      <pc:docMkLst>
        <pc:docMk/>
      </pc:docMkLst>
      <pc:sldChg chg="modSp mod">
        <pc:chgData name="SYEDA ANIKA TASNIM" userId="8fb70a1d-16e3-4c86-a699-7b87e9bfa60b" providerId="ADAL" clId="{ED5F97DA-D748-4782-94D2-3B28AA45D349}" dt="2021-01-24T02:06:17.412" v="70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ED5F97DA-D748-4782-94D2-3B28AA45D349}" dt="2021-01-24T02:06:17.412" v="7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SYEDA ANIKA TASNIM" userId="8fb70a1d-16e3-4c86-a699-7b87e9bfa60b" providerId="ADAL" clId="{ED5F97DA-D748-4782-94D2-3B28AA45D349}" dt="2021-01-24T02:06:33.047" v="71" actId="2696"/>
        <pc:sldMkLst>
          <pc:docMk/>
          <pc:sldMk cId="947091183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OO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rogramiz.com/cpp-programming/fun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Basic Programming on</a:t>
            </a:r>
            <a:br>
              <a:rPr lang="en-US" sz="3600" dirty="0"/>
            </a:br>
            <a:r>
              <a:rPr lang="en-US" sz="3600" dirty="0"/>
              <a:t>Loops, Arrays,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02688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Write a function to calculate factorial of a given integer number if that number is a prime number. If it is not, it will give an error.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u="sng" dirty="0"/>
              <a:t>Scenario 1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636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https://en.wikipedia.org/wiki/LOOP_(programming_language)</a:t>
            </a:r>
            <a:endParaRPr lang="en-US" dirty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https://en.wikipedia.org/wiki/Array_data_structure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https://www.programiz.com/cpp-programming/function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0902" y="2435897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basic understanding of Loops, Arrays, and Functions.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 programming problems with Loops, Arrays, and Functions.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relationship between the usage of Loops and Arrays.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structure of a function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an array of 10 elements and print the array elements both in normal and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13 3 64 15 53 54 1 43 32 12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an integer array of 10 elements and print how many numbers are odd and how many numbers are even.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odd numbers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even numbers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Write a function that takes TWO parameters to print all the odd numbers between a given range. Input the starting value of the range and ending value of the range. Then, send them as the parameters to your function.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13 15 17 19 21 23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Write a program to perform matrix addition between 3 matrices.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12 13 14     1 2 3     101 104 107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15 16 17     4 5 6     102 105 108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18 19 20     7 8 9     103 106 109</a:t>
            </a:r>
          </a:p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128 133 138</a:t>
            </a: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224</TotalTime>
  <Words>599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Basic Programming on Loops, Arrays, and Functions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87</cp:revision>
  <dcterms:created xsi:type="dcterms:W3CDTF">2018-12-10T17:20:29Z</dcterms:created>
  <dcterms:modified xsi:type="dcterms:W3CDTF">2021-01-24T02:06:34Z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