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6C719011-266A-4BA8-AF1A-9B0A4E4FBC37}"/>
    <pc:docChg chg="custSel modSld">
      <pc:chgData name="SYEDA ANIKA TASNIM" userId="8fb70a1d-16e3-4c86-a699-7b87e9bfa60b" providerId="ADAL" clId="{6C719011-266A-4BA8-AF1A-9B0A4E4FBC37}" dt="2021-01-24T06:35:24.685" v="68" actId="20577"/>
      <pc:docMkLst>
        <pc:docMk/>
      </pc:docMkLst>
      <pc:sldChg chg="modSp mod">
        <pc:chgData name="SYEDA ANIKA TASNIM" userId="8fb70a1d-16e3-4c86-a699-7b87e9bfa60b" providerId="ADAL" clId="{6C719011-266A-4BA8-AF1A-9B0A4E4FBC37}" dt="2021-01-24T06:35:24.685" v="68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6C719011-266A-4BA8-AF1A-9B0A4E4FBC37}" dt="2021-01-24T06:35:24.685" v="6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8350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272</TotalTime>
  <Words>666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113</cp:revision>
  <dcterms:created xsi:type="dcterms:W3CDTF">2018-12-10T17:20:29Z</dcterms:created>
  <dcterms:modified xsi:type="dcterms:W3CDTF">2021-01-24T06:35:27Z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