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6" r:id="rId5"/>
    <p:sldId id="276" r:id="rId6"/>
    <p:sldId id="275" r:id="rId7"/>
    <p:sldId id="266" r:id="rId8"/>
    <p:sldId id="268" r:id="rId9"/>
    <p:sldId id="267" r:id="rId10"/>
    <p:sldId id="269" r:id="rId11"/>
    <p:sldId id="270" r:id="rId12"/>
    <p:sldId id="273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1240" autoAdjust="0"/>
  </p:normalViewPr>
  <p:slideViewPr>
    <p:cSldViewPr snapToGrid="0" snapToObjects="1"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YEDA ANIKA TASNIM" userId="8fb70a1d-16e3-4c86-a699-7b87e9bfa60b" providerId="ADAL" clId="{35AC2C2E-CE4E-41B8-A8B2-6C62FF043722}"/>
    <pc:docChg chg="custSel delSld modSld">
      <pc:chgData name="SYEDA ANIKA TASNIM" userId="8fb70a1d-16e3-4c86-a699-7b87e9bfa60b" providerId="ADAL" clId="{35AC2C2E-CE4E-41B8-A8B2-6C62FF043722}" dt="2021-02-07T03:18:41.233" v="70" actId="2696"/>
      <pc:docMkLst>
        <pc:docMk/>
      </pc:docMkLst>
      <pc:sldChg chg="modSp mod">
        <pc:chgData name="SYEDA ANIKA TASNIM" userId="8fb70a1d-16e3-4c86-a699-7b87e9bfa60b" providerId="ADAL" clId="{35AC2C2E-CE4E-41B8-A8B2-6C62FF043722}" dt="2021-02-07T03:18:33.435" v="69" actId="20577"/>
        <pc:sldMkLst>
          <pc:docMk/>
          <pc:sldMk cId="700707328" sldId="256"/>
        </pc:sldMkLst>
        <pc:graphicFrameChg chg="modGraphic">
          <ac:chgData name="SYEDA ANIKA TASNIM" userId="8fb70a1d-16e3-4c86-a699-7b87e9bfa60b" providerId="ADAL" clId="{35AC2C2E-CE4E-41B8-A8B2-6C62FF043722}" dt="2021-02-07T03:18:33.435" v="6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NotesTx">
        <pc:chgData name="SYEDA ANIKA TASNIM" userId="8fb70a1d-16e3-4c86-a699-7b87e9bfa60b" providerId="ADAL" clId="{35AC2C2E-CE4E-41B8-A8B2-6C62FF043722}" dt="2021-02-05T15:27:39.767" v="2" actId="20577"/>
        <pc:sldMkLst>
          <pc:docMk/>
          <pc:sldMk cId="998503710" sldId="269"/>
        </pc:sldMkLst>
      </pc:sldChg>
      <pc:sldChg chg="del">
        <pc:chgData name="SYEDA ANIKA TASNIM" userId="8fb70a1d-16e3-4c86-a699-7b87e9bfa60b" providerId="ADAL" clId="{35AC2C2E-CE4E-41B8-A8B2-6C62FF043722}" dt="2021-02-07T03:18:41.233" v="70" actId="2696"/>
        <pc:sldMkLst>
          <pc:docMk/>
          <pc:sldMk cId="3167728489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23A25-882B-4A9E-B44E-5165F3A1D82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BA19D-62AC-489E-A071-5D18793F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12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19D-62AC-489E-A071-5D18793F59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6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/>
              <a:t>2-D Array, String, Pointer, </a:t>
            </a:r>
            <a:br>
              <a:rPr lang="en-US" sz="4000" dirty="0"/>
            </a:br>
            <a:r>
              <a:rPr lang="en-US" sz="4000" dirty="0"/>
              <a:t>and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174272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20-21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Syeda</a:t>
                      </a:r>
                      <a:r>
                        <a:rPr lang="en-US" i="1" dirty="0"/>
                        <a:t> Anika </a:t>
                      </a:r>
                      <a:r>
                        <a:rPr lang="en-US" i="1" dirty="0" err="1"/>
                        <a:t>Tasnim</a:t>
                      </a:r>
                      <a:endParaRPr lang="en-US" i="1" dirty="0"/>
                    </a:p>
                    <a:p>
                      <a:r>
                        <a:rPr lang="en-US" i="1" dirty="0"/>
                        <a:t>anika.tasnim@aiub.edu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</a:t>
            </a:r>
            <a:r>
              <a:rPr lang="en-US"/>
              <a:t>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421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 2.1 &amp; 2.2 of this course.</a:t>
            </a: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solve all the problems starting from slide 7 to 9.</a:t>
            </a:r>
          </a:p>
          <a:p>
            <a:pPr marL="342900" indent="-342900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Any remaining problem unsolved will be home task.</a:t>
            </a: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Have a clear and full understanding of 2-D Array, String, Pointer, and Structure.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Theory Lectures 2.1 &amp; 2.2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know how to solve basic, moderate and complex programming problems using 2-Dimensional Array, String, Pointer, and Structure.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master 2-D Array, String manipulation, usage of Pointer, and Structure.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Initialize a matrix of minimum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x</a:t>
            </a:r>
            <a:r>
              <a:rPr lang="en-US" dirty="0">
                <a:solidFill>
                  <a:srgbClr val="7030A0"/>
                </a:solidFill>
              </a:rPr>
              <a:t>4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row</a:t>
            </a:r>
            <a:r>
              <a:rPr lang="en-US" dirty="0"/>
              <a:t> x </a:t>
            </a:r>
            <a:r>
              <a:rPr lang="en-US" dirty="0">
                <a:solidFill>
                  <a:srgbClr val="7030A0"/>
                </a:solidFill>
              </a:rPr>
              <a:t>column</a:t>
            </a:r>
            <a:r>
              <a:rPr lang="en-US" dirty="0"/>
              <a:t>) size. Output its transpose matrix.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Matrix_1: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1 6 7 9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2 4 8 5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3 1 9 4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6 4 1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7 8 9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9 5 4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/>
              <a:t>Write a code that will create custom ciphers (encoded words) on strings. Follow this procedure: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Write a function named </a:t>
            </a:r>
            <a:r>
              <a:rPr lang="en-US" sz="1600" b="1" i="1" dirty="0"/>
              <a:t>encode</a:t>
            </a:r>
            <a:r>
              <a:rPr lang="en-US" sz="1600" b="1" dirty="0"/>
              <a:t> </a:t>
            </a:r>
            <a:r>
              <a:rPr lang="en-US" sz="1600" dirty="0"/>
              <a:t>that takes TWO parameters, a string </a:t>
            </a:r>
            <a:r>
              <a:rPr lang="en-US" sz="1600" b="1" dirty="0"/>
              <a:t>s</a:t>
            </a:r>
            <a:r>
              <a:rPr lang="en-US" sz="1600" dirty="0"/>
              <a:t> and an integer </a:t>
            </a:r>
            <a:r>
              <a:rPr lang="en-US" sz="1600" b="1" dirty="0"/>
              <a:t>j</a:t>
            </a:r>
            <a:r>
              <a:rPr lang="en-US" sz="1600" dirty="0"/>
              <a:t>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Skip </a:t>
            </a:r>
            <a:r>
              <a:rPr lang="en-US" sz="1600" b="1" dirty="0"/>
              <a:t>j</a:t>
            </a:r>
            <a:r>
              <a:rPr lang="en-US" sz="1600" dirty="0"/>
              <a:t> number of characters in the string and increase the ASCII value of the next character by 2.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Perform step </a:t>
            </a:r>
            <a:r>
              <a:rPr lang="en-US" sz="1600" b="1" dirty="0"/>
              <a:t>(ii) </a:t>
            </a:r>
            <a:r>
              <a:rPr lang="en-US" sz="1600" dirty="0"/>
              <a:t>throughout the string.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Return the converted string from </a:t>
            </a:r>
            <a:r>
              <a:rPr lang="en-US" sz="1600" b="1" dirty="0"/>
              <a:t>encode</a:t>
            </a:r>
            <a:r>
              <a:rPr lang="en-US" sz="1600" dirty="0"/>
              <a:t> function.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1341" y="4608214"/>
            <a:ext cx="7088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</a:t>
            </a:r>
          </a:p>
          <a:p>
            <a:r>
              <a:rPr lang="en-US" b="1" dirty="0"/>
              <a:t>Sample String (s):</a:t>
            </a:r>
            <a:r>
              <a:rPr lang="en-US" dirty="0"/>
              <a:t> I am a student</a:t>
            </a:r>
          </a:p>
          <a:p>
            <a:r>
              <a:rPr lang="en-US" b="1" dirty="0"/>
              <a:t>Sample Integer (j):</a:t>
            </a:r>
            <a:r>
              <a:rPr lang="en-US" dirty="0"/>
              <a:t> 2</a:t>
            </a:r>
          </a:p>
          <a:p>
            <a:r>
              <a:rPr lang="en-US" b="1" dirty="0"/>
              <a:t>Converted String:</a:t>
            </a:r>
            <a:r>
              <a:rPr lang="en-US" dirty="0"/>
              <a:t> I cm c </a:t>
            </a:r>
            <a:r>
              <a:rPr lang="en-US" dirty="0" err="1"/>
              <a:t>svudgnt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dirty="0">
                <a:cs typeface="Courier New" panose="02070309020205020404" pitchFamily="49" charset="0"/>
              </a:rPr>
              <a:t>Write a program with appropriate data structure to keep records of 10 students. Each student will have the following information: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>
                <a:cs typeface="Courier New" panose="02070309020205020404" pitchFamily="49" charset="0"/>
              </a:rPr>
              <a:t>Unique ID (you can use </a:t>
            </a:r>
            <a:r>
              <a:rPr lang="en-US" i="1" dirty="0">
                <a:cs typeface="Courier New" panose="02070309020205020404" pitchFamily="49" charset="0"/>
              </a:rPr>
              <a:t>integer</a:t>
            </a:r>
            <a:r>
              <a:rPr lang="en-US" dirty="0">
                <a:cs typeface="Courier New" panose="02070309020205020404" pitchFamily="49" charset="0"/>
              </a:rPr>
              <a:t> for this)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>
                <a:cs typeface="Courier New" panose="02070309020205020404" pitchFamily="49" charset="0"/>
              </a:rPr>
              <a:t>Number of Credits Completed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>
                <a:cs typeface="Courier New" panose="02070309020205020404" pitchFamily="49" charset="0"/>
              </a:rPr>
              <a:t>CGPA</a:t>
            </a:r>
          </a:p>
          <a:p>
            <a:pPr marL="342900" indent="-342900" algn="just">
              <a:buFont typeface="+mj-lt"/>
              <a:buAutoNum type="arabicPeriod" startAt="3"/>
            </a:pPr>
            <a:endParaRPr lang="en-US" dirty="0">
              <a:cs typeface="Courier New" panose="02070309020205020404" pitchFamily="49" charset="0"/>
            </a:endParaRPr>
          </a:p>
          <a:p>
            <a:pPr algn="just"/>
            <a:r>
              <a:rPr lang="en-US" dirty="0">
                <a:cs typeface="Courier New" panose="02070309020205020404" pitchFamily="49" charset="0"/>
              </a:rPr>
              <a:t>Print all the student’s ID whose CGPA is more than </a:t>
            </a:r>
            <a:r>
              <a:rPr lang="en-US" b="1" dirty="0">
                <a:cs typeface="Courier New" panose="02070309020205020404" pitchFamily="49" charset="0"/>
              </a:rPr>
              <a:t>3.75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pPr algn="just"/>
            <a:endParaRPr lang="en-US" b="1" dirty="0">
              <a:cs typeface="Courier New" panose="02070309020205020404" pitchFamily="49" charset="0"/>
            </a:endParaRPr>
          </a:p>
          <a:p>
            <a:pPr algn="just"/>
            <a:r>
              <a:rPr lang="en-US" dirty="0">
                <a:cs typeface="Courier New" panose="02070309020205020404" pitchFamily="49" charset="0"/>
              </a:rPr>
              <a:t>Print all the student’s ID who has completed more than </a:t>
            </a:r>
            <a:r>
              <a:rPr lang="en-US" b="1" dirty="0">
                <a:cs typeface="Courier New" panose="02070309020205020404" pitchFamily="49" charset="0"/>
              </a:rPr>
              <a:t>50 </a:t>
            </a:r>
            <a:r>
              <a:rPr lang="en-US" dirty="0">
                <a:cs typeface="Courier New" panose="02070309020205020404" pitchFamily="49" charset="0"/>
              </a:rPr>
              <a:t>credits.</a:t>
            </a: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9F2CC7-5582-4D18-A535-9857E903616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A6309B7-E160-4A57-BBBD-0912523E4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B7B72C-6329-410C-97D5-DEF123C342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409</TotalTime>
  <Words>520</Words>
  <Application>Microsoft Office PowerPoint</Application>
  <PresentationFormat>On-screen Show (4:3)</PresentationFormat>
  <Paragraphs>86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Courier New</vt:lpstr>
      <vt:lpstr>Wingdings</vt:lpstr>
      <vt:lpstr>Spectrum</vt:lpstr>
      <vt:lpstr>2-D Array, String, Pointer,  and Structure</vt:lpstr>
      <vt:lpstr>Lecture Outline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SYEDA ANIKA TASNIM</cp:lastModifiedBy>
  <cp:revision>145</cp:revision>
  <dcterms:created xsi:type="dcterms:W3CDTF">2018-12-10T17:20:29Z</dcterms:created>
  <dcterms:modified xsi:type="dcterms:W3CDTF">2021-02-07T03:18:53Z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