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EDA ANIKA TASNIM" userId="8fb70a1d-16e3-4c86-a699-7b87e9bfa60b" providerId="ADAL" clId="{68039060-6B2A-47B4-A49E-CDAE2A57E842}"/>
    <pc:docChg chg="custSel modSld">
      <pc:chgData name="SYEDA ANIKA TASNIM" userId="8fb70a1d-16e3-4c86-a699-7b87e9bfa60b" providerId="ADAL" clId="{68039060-6B2A-47B4-A49E-CDAE2A57E842}" dt="2021-01-24T05:33:49.709" v="66" actId="20577"/>
      <pc:docMkLst>
        <pc:docMk/>
      </pc:docMkLst>
      <pc:sldChg chg="modSp mod">
        <pc:chgData name="SYEDA ANIKA TASNIM" userId="8fb70a1d-16e3-4c86-a699-7b87e9bfa60b" providerId="ADAL" clId="{68039060-6B2A-47B4-A49E-CDAE2A57E842}" dt="2021-01-24T05:33:49.709" v="66" actId="20577"/>
        <pc:sldMkLst>
          <pc:docMk/>
          <pc:sldMk cId="700707328" sldId="256"/>
        </pc:sldMkLst>
        <pc:graphicFrameChg chg="modGraphic">
          <ac:chgData name="SYEDA ANIKA TASNIM" userId="8fb70a1d-16e3-4c86-a699-7b87e9bfa60b" providerId="ADAL" clId="{68039060-6B2A-47B4-A49E-CDAE2A57E842}" dt="2021-01-24T05:33:49.709" v="66"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1/24/2021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4812705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Spring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960378-5BCF-4DFD-AE87-A00F26AB4F01}">
  <ds:schemaRefs>
    <ds:schemaRef ds:uri="http://schemas.microsoft.com/sharepoint/v3/contenttype/forms"/>
  </ds:schemaRefs>
</ds:datastoreItem>
</file>

<file path=customXml/itemProps3.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477</TotalTime>
  <Words>3102</Words>
  <Application>Microsoft Office PowerPoint</Application>
  <PresentationFormat>On-screen Show (4:3)</PresentationFormat>
  <Paragraphs>415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175</cp:revision>
  <dcterms:created xsi:type="dcterms:W3CDTF">2018-12-10T17:20:29Z</dcterms:created>
  <dcterms:modified xsi:type="dcterms:W3CDTF">2021-01-24T05:33:52Z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