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81" r:id="rId6"/>
    <p:sldId id="268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9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2" d="100"/>
          <a:sy n="82" d="100"/>
        </p:scale>
        <p:origin x="10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F79E360C-079D-4E4F-A589-C96D2827F9C2}"/>
    <pc:docChg chg="custSel modSld">
      <pc:chgData name="SYEDA ANIKA TASNIM" userId="8fb70a1d-16e3-4c86-a699-7b87e9bfa60b" providerId="ADAL" clId="{F79E360C-079D-4E4F-A589-C96D2827F9C2}" dt="2021-02-09T06:02:21.206" v="66" actId="20577"/>
      <pc:docMkLst>
        <pc:docMk/>
      </pc:docMkLst>
      <pc:sldChg chg="modSp mod">
        <pc:chgData name="SYEDA ANIKA TASNIM" userId="8fb70a1d-16e3-4c86-a699-7b87e9bfa60b" providerId="ADAL" clId="{F79E360C-079D-4E4F-A589-C96D2827F9C2}" dt="2021-02-09T06:02:21.206" v="66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F79E360C-079D-4E4F-A589-C96D2827F9C2}" dt="2021-02-09T06:02:21.206" v="6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0817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1528297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 from top to bottom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=Top-1;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)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Showing All Elements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17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Top = 0;}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</a:t>
            </a: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Size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array accordingly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Top = 0;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the stack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memory for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Constructor &amp; Destructor</a:t>
            </a: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cs typeface="Courier New" panose="02070309020205020404" pitchFamily="49" charset="0"/>
              </a:rPr>
              <a:t> creates a new array dynamically, copies all the element from the previous stack, releases the old array, and makes the pointer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a new stack with a new capacity,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Size 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	resize( 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//increase 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Runtime Resizing</a:t>
            </a: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1.1]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https://en.wikipedia.org/wiki/Stack_(abstract_data_type)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</a:t>
            </a:r>
            <a:r>
              <a:rPr lang="en-US">
                <a:hlinkClick r:id="rId3"/>
              </a:rPr>
              <a:t>galles/visualization/StackArray.html</a:t>
            </a:r>
            <a:r>
              <a:rPr lang="en-US"/>
              <a:t> (</a:t>
            </a:r>
            <a:r>
              <a:rPr lang="en-US" dirty="0"/>
              <a:t>This is a great site for visualizing </a:t>
            </a:r>
            <a:r>
              <a:rPr lang="en-US"/>
              <a:t>stack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Overflow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Showing All Elements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75710" y="237013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Dynamic 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Generic Stack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216013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stack or LIFO (last in, first out) is an abstract data type that serves as a collection of elements, with two principal operations: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push adds an element to the collection;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pop removes the last (top of the stack) element that was added.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pop either reveals previously concealed items or results in an empty stack – which means no items are present in stack to be removed.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Non-Bounded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Dynamically allocate memory for stack. 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=100;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index of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always holding the whereabouts of the first/top element of the stack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stack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//deletes top element from stack into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the top element in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Implementation in C++: Operations &amp; More</a:t>
            </a: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empty*/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Underflow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9619"/>
              </p:ext>
            </p:extLst>
          </p:nvPr>
        </p:nvGraphicFramePr>
        <p:xfrm>
          <a:off x="3484233" y="2692228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838313" y="6107654"/>
            <a:ext cx="1822176" cy="392982"/>
            <a:chOff x="159024" y="5989320"/>
            <a:chExt cx="1822176" cy="392982"/>
          </a:xfrm>
        </p:grpSpPr>
        <p:sp>
          <p:nvSpPr>
            <p:cNvPr id="34" name="Rectangle 3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694033" y="2678654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full*/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Overflow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95976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04297" y="2882601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00208"/>
            <a:ext cx="8601075" cy="2061526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is Full\n";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405" y="3761734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3 elements inside Stack</a:t>
            </a:r>
          </a:p>
          <a:p>
            <a:pPr algn="just"/>
            <a:r>
              <a:rPr lang="en-US" sz="1500" dirty="0"/>
              <a:t>So next element will be pushed at 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53615" y="4876159"/>
            <a:ext cx="1366632" cy="294737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Adding Elements</a:t>
            </a:r>
          </a:p>
        </p:txBody>
      </p: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670255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top element from stack and puts it in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Top--;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4981783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4 elements inside Stack</a:t>
            </a:r>
          </a:p>
          <a:p>
            <a:pPr algn="just"/>
            <a:r>
              <a:rPr lang="en-US" sz="15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4549" y="459887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Getting Top Value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1216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501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185B91-B64F-46ED-BD78-4686F3E093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055560-4F93-4F73-B014-4EE57DF7EE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2C3CE-CDFE-420F-A6AB-43218D87E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981</TotalTime>
  <Words>1346</Words>
  <Application>Microsoft Office PowerPoint</Application>
  <PresentationFormat>On-screen Show (4:3)</PresentationFormat>
  <Paragraphs>264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Stack</vt:lpstr>
      <vt:lpstr>Lecture Outline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593</cp:revision>
  <dcterms:created xsi:type="dcterms:W3CDTF">2018-12-10T17:20:29Z</dcterms:created>
  <dcterms:modified xsi:type="dcterms:W3CDTF">2021-02-09T06:02:50Z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