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81" r:id="rId6"/>
    <p:sldId id="268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2" d="100"/>
          <a:sy n="82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EC3FC06C-0E42-4623-A7F1-4CB91EEC6ACB}"/>
    <pc:docChg chg="custSel modSld">
      <pc:chgData name="SYEDA ANIKA TASNIM" userId="8fb70a1d-16e3-4c86-a699-7b87e9bfa60b" providerId="ADAL" clId="{EC3FC06C-0E42-4623-A7F1-4CB91EEC6ACB}" dt="2021-02-16T06:15:52.601" v="66" actId="20577"/>
      <pc:docMkLst>
        <pc:docMk/>
      </pc:docMkLst>
      <pc:sldChg chg="modSp mod">
        <pc:chgData name="SYEDA ANIKA TASNIM" userId="8fb70a1d-16e3-4c86-a699-7b87e9bfa60b" providerId="ADAL" clId="{EC3FC06C-0E42-4623-A7F1-4CB91EEC6ACB}" dt="2021-02-16T06:15:52.601" v="66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EC3FC06C-0E42-4623-A7F1-4CB91EEC6ACB}" dt="2021-02-16T06:15:52.601" v="6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6873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if ((front==-1) &amp;&amp; (rear==-1))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rear==(maxSize-1):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rear++;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{front++;}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   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https://en.wikipedia.org/wiki/Queue_(abstract_data_type)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https://www.cs.usfca.edu/~galles/visualization/QueueArray.html</a:t>
            </a:r>
            <a:r>
              <a:rPr lang="en-US" dirty="0"/>
              <a:t> (This is a great site for visualizing stack operations)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1.2]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>
                <a:solidFill>
                  <a:schemeClr val="tx1"/>
                </a:solidFill>
              </a:rPr>
              <a:t>Implementation</a:t>
            </a: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teller.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cars at a toll both.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Queue 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Some 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Queue in Computer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front</a:t>
            </a: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rear</a:t>
            </a: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( 6 ) 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( 2 )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( 5 )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15380-1484-4B6F-8A23-A56690DBA3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8A1D1F-9554-4554-BC66-0883789A5C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BDC30-B88A-430C-A321-D939AA3F8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1075</TotalTime>
  <Words>2065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695</cp:revision>
  <dcterms:created xsi:type="dcterms:W3CDTF">2018-12-10T17:20:29Z</dcterms:created>
  <dcterms:modified xsi:type="dcterms:W3CDTF">2021-02-16T06:16:16Z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