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sldIdLst>
    <p:sldId id="256" r:id="rId5"/>
    <p:sldId id="281" r:id="rId6"/>
    <p:sldId id="268" r:id="rId7"/>
    <p:sldId id="309" r:id="rId8"/>
    <p:sldId id="310" r:id="rId9"/>
    <p:sldId id="316" r:id="rId10"/>
    <p:sldId id="312" r:id="rId11"/>
    <p:sldId id="314" r:id="rId12"/>
    <p:sldId id="313" r:id="rId13"/>
    <p:sldId id="315" r:id="rId14"/>
    <p:sldId id="317" r:id="rId15"/>
    <p:sldId id="318" r:id="rId16"/>
    <p:sldId id="311" r:id="rId17"/>
    <p:sldId id="319" r:id="rId18"/>
    <p:sldId id="320" r:id="rId19"/>
    <p:sldId id="321" r:id="rId20"/>
    <p:sldId id="322" r:id="rId21"/>
    <p:sldId id="323" r:id="rId22"/>
    <p:sldId id="324" r:id="rId23"/>
    <p:sldId id="296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07" r:id="rId36"/>
    <p:sldId id="308" r:id="rId37"/>
    <p:sldId id="336" r:id="rId38"/>
    <p:sldId id="279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2" d="100"/>
          <a:sy n="82" d="100"/>
        </p:scale>
        <p:origin x="10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0A749551-5C52-49BD-9FF0-3451FC288793}"/>
    <pc:docChg chg="custSel modSld">
      <pc:chgData name="SYEDA ANIKA TASNIM" userId="8fb70a1d-16e3-4c86-a699-7b87e9bfa60b" providerId="ADAL" clId="{0A749551-5C52-49BD-9FF0-3451FC288793}" dt="2021-02-16T06:44:47.235" v="68" actId="20577"/>
      <pc:docMkLst>
        <pc:docMk/>
      </pc:docMkLst>
      <pc:sldChg chg="modSp mod">
        <pc:chgData name="SYEDA ANIKA TASNIM" userId="8fb70a1d-16e3-4c86-a699-7b87e9bfa60b" providerId="ADAL" clId="{0A749551-5C52-49BD-9FF0-3451FC288793}" dt="2021-02-16T06:44:47.235" v="68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0A749551-5C52-49BD-9FF0-3451FC288793}" dt="2021-02-16T06:44:47.235" v="6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rcular_buffe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5635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5613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4451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you guess the position of front and rear?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18889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73381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20061" y="5671220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7308357" y="5287496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9938" y="4180970"/>
            <a:ext cx="197866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we </a:t>
            </a:r>
            <a:r>
              <a:rPr lang="en-US" dirty="0" err="1"/>
              <a:t>enqueue</a:t>
            </a:r>
            <a:r>
              <a:rPr lang="en-US" dirty="0"/>
              <a:t> an element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r>
              <a:rPr lang="en-US" dirty="0"/>
              <a:t> now?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4807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31" grpId="0"/>
      <p:bldP spid="33" grpId="0"/>
      <p:bldP spid="41" grpId="0"/>
      <p:bldP spid="42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426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180970"/>
            <a:ext cx="188258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Possible.</a:t>
            </a:r>
          </a:p>
          <a:p>
            <a:r>
              <a:rPr lang="en-US" dirty="0"/>
              <a:t>Reason: Circular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2326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91962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053723" y="4205987"/>
            <a:ext cx="428276" cy="6349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34007" y="402708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17449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245218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533514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9055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Enqueue</a:t>
            </a:r>
            <a:r>
              <a:rPr lang="en-US" dirty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70484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Linear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2114" y="4115216"/>
            <a:ext cx="242175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 possible anymore. No unused memory.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283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385227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5125210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</a:t>
            </a:r>
            <a:r>
              <a:rPr lang="fr-FR" sz="1600" dirty="0" err="1">
                <a:solidFill>
                  <a:schemeClr val="tx1"/>
                </a:solidFill>
              </a:rPr>
              <a:t>Circular</a:t>
            </a:r>
            <a:r>
              <a:rPr lang="fr-FR" sz="1600" dirty="0">
                <a:solidFill>
                  <a:schemeClr val="tx1"/>
                </a:solidFill>
              </a:rPr>
              <a:t> Queue </a:t>
            </a:r>
            <a:r>
              <a:rPr lang="fr-FR" sz="1600" dirty="0" err="1">
                <a:solidFill>
                  <a:schemeClr val="tx1"/>
                </a:solidFill>
              </a:rPr>
              <a:t>Implementation</a:t>
            </a: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B0"/>
                </a:solidFill>
              </a:rPr>
              <a:t>Initialize(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( 3 )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front=rear=0;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6701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99234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87530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5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( 6 )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7257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0830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9660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73500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819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973603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41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207366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80702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85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4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2555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( 5 )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525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60730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9026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71158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( 9 )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7159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19206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6407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3964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1298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032549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3;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038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0547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3883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4907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3;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front=rear=-1;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8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61609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1;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2;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3;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0;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front=rear=-1;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Queue Empty, if ((front==-1) &amp;&amp; (rear==-1));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Circular Queue: 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94051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Circular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Initialize queue[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(((rear+1)%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)==front):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rear=(rear+1)%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; insert x in queue[rear];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Circular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{front=(front+1)%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return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</a:t>
            </a:r>
            <a:r>
              <a:rPr lang="en-US" sz="2600" b="1">
                <a:solidFill>
                  <a:schemeClr val="tx1"/>
                </a:solidFill>
              </a:rPr>
              <a:t>of Circular Queue </a:t>
            </a:r>
            <a:r>
              <a:rPr lang="en-US" sz="2600" b="1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 (queue is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error: “cannot show queue because it is empty!”;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if(front &lt;= rear):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  output: queue[front];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&lt;=(maxSize-1);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  output: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  output: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13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://en.wikipedia.org/wiki/Circular_buffer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42185"/>
              </p:ext>
            </p:extLst>
          </p:nvPr>
        </p:nvGraphicFramePr>
        <p:xfrm>
          <a:off x="1038471" y="4639187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07402" y="568142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395698" y="529769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41191" y="4915866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4912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8633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843" y="491469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1367" y="462781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046860" y="397922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0196" y="422510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93907" y="4407152"/>
            <a:ext cx="41591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we </a:t>
            </a:r>
            <a:r>
              <a:rPr lang="en-US" dirty="0" err="1"/>
              <a:t>enqueue</a:t>
            </a:r>
            <a:r>
              <a:rPr lang="en-US" dirty="0"/>
              <a:t> another element in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05" y="4041813"/>
            <a:ext cx="137052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1: A Linear Queue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3961" y="5021728"/>
            <a:ext cx="49152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3960" y="5636304"/>
            <a:ext cx="466907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Recall, the queue is full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if(rear==(maxSize-1))</a:t>
            </a:r>
          </a:p>
        </p:txBody>
      </p:sp>
    </p:spTree>
    <p:extLst>
      <p:ext uri="{BB962C8B-B14F-4D97-AF65-F5344CB8AC3E}">
        <p14:creationId xmlns:p14="http://schemas.microsoft.com/office/powerpoint/2010/main" val="30772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04456" y="4485822"/>
            <a:ext cx="404727" cy="157937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590" y="4022094"/>
            <a:ext cx="16672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Assume,This</a:t>
            </a:r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Queue starts here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24988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8043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39929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08510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Hence, Circular Queue is more memory efficient than Linear Queue.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we </a:t>
            </a:r>
            <a:r>
              <a:rPr lang="en-US" dirty="0" err="1"/>
              <a:t>Dequeue</a:t>
            </a:r>
            <a:r>
              <a:rPr lang="en-US" dirty="0"/>
              <a:t>, which item will be removed from the queue?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0434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73518F-048F-4955-82E3-7BDE44B421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7DE433-A895-431B-89B9-CF649B3200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8182E-67E2-47E1-93D4-7BBA7B09E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1226</TotalTime>
  <Words>3331</Words>
  <Application>Microsoft Office PowerPoint</Application>
  <PresentationFormat>On-screen Show (4:3)</PresentationFormat>
  <Paragraphs>638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Circular Queue</vt:lpstr>
      <vt:lpstr>Lecture Outline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824</cp:revision>
  <dcterms:created xsi:type="dcterms:W3CDTF">2018-12-10T17:20:29Z</dcterms:created>
  <dcterms:modified xsi:type="dcterms:W3CDTF">2021-02-16T06:44:51Z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