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6afcf642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6afcf642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afcf64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afcf64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6afcf642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6afcf642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6afcf642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6afcf642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6afcf642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6afcf642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6afcf64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6afcf64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ipshark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le.io/about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page design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www.sipshark.org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make a front page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www.sipshark.org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pcap sharing cloud free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looks now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3" cy="41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change it like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3" cy="4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355750" y="1695475"/>
            <a:ext cx="524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EFEFF"/>
                </a:solidFill>
                <a:highlight>
                  <a:srgbClr val="4F4854"/>
                </a:highlight>
              </a:rPr>
              <a:t>The easiest way to share SIP PCAP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034925" y="1377575"/>
            <a:ext cx="10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Sipshark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87900" y="1149350"/>
            <a:ext cx="198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Need a SIP switch?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355750" y="4067525"/>
            <a:ext cx="46380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EFEFF"/>
                </a:solidFill>
                <a:highlight>
                  <a:srgbClr val="756A7A"/>
                </a:highlight>
              </a:rPr>
              <a:t>About SIPshark.org</a:t>
            </a:r>
            <a:endParaRPr sz="2250">
              <a:solidFill>
                <a:srgbClr val="FEFEFF"/>
              </a:solidFill>
              <a:highlight>
                <a:srgbClr val="756A7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EFEFF"/>
                </a:solidFill>
                <a:highlight>
                  <a:srgbClr val="756A7A"/>
                </a:highlight>
              </a:rPr>
              <a:t>SIPshark.org is the fastest way to share a SIP pcap file without needing to download or install anything. It’s designed with your workflow in mind by using only a minimum number of keypresses to share your </a:t>
            </a:r>
            <a:r>
              <a:rPr lang="en" sz="1350">
                <a:solidFill>
                  <a:srgbClr val="FEFEFF"/>
                </a:solidFill>
                <a:highlight>
                  <a:srgbClr val="756A7A"/>
                </a:highlight>
              </a:rPr>
              <a:t>SIP pcap files</a:t>
            </a:r>
            <a:r>
              <a:rPr lang="en" sz="1350">
                <a:solidFill>
                  <a:srgbClr val="FEFEFF"/>
                </a:solidFill>
                <a:highlight>
                  <a:srgbClr val="756A7A"/>
                </a:highlight>
              </a:rPr>
              <a:t>.</a:t>
            </a:r>
            <a:endParaRPr sz="1350">
              <a:solidFill>
                <a:srgbClr val="FEFEFF"/>
              </a:solidFill>
              <a:highlight>
                <a:srgbClr val="756A7A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15725" y="1069775"/>
            <a:ext cx="298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139700" rtl="0" algn="l">
              <a:lnSpc>
                <a:spcPct val="238636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800">
                <a:solidFill>
                  <a:srgbClr val="D7D2DA"/>
                </a:solidFill>
                <a:highlight>
                  <a:srgbClr val="685E6C"/>
                </a:highlight>
              </a:rPr>
              <a:t>The easiest way to share SIP pcap files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958950" y="6243925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Copyright 2022 Denovolab Limited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99425" y="1858500"/>
            <a:ext cx="774300" cy="30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8034750" y="1823425"/>
            <a:ext cx="774300" cy="30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863" y="5805925"/>
            <a:ext cx="20478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Banner ads content #1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Free Community Edition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DNL Class 4 Fusion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www.denovolab.com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Banner ads content #2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Available in AWS and GCP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DNL Class 4 Fusion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www.denovolab.com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a plan and about page like this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https://www.file.io/about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300" y="2849600"/>
            <a:ext cx="1380671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