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7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0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09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1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94696-BCE7-46D9-850A-D439C8F13CA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33C799-A2C1-4BAA-A1BF-DBA8F16E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042444"/>
            <a:ext cx="8574622" cy="2616199"/>
          </a:xfrm>
        </p:spPr>
        <p:txBody>
          <a:bodyPr/>
          <a:lstStyle/>
          <a:p>
            <a:r>
              <a:rPr lang="en-US" b="1" dirty="0"/>
              <a:t>Message Queuee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754879"/>
            <a:ext cx="6987645" cy="629921"/>
          </a:xfrm>
        </p:spPr>
        <p:txBody>
          <a:bodyPr/>
          <a:lstStyle/>
          <a:p>
            <a:r>
              <a:rPr lang="en-US" dirty="0" smtClean="0"/>
              <a:t>Showyeab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531055"/>
            <a:ext cx="10018713" cy="1354015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35238" y="1885070"/>
            <a:ext cx="9167784" cy="42625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800" dirty="0"/>
              <a:t>A Message Queue Service is a technology that helps different computer programs or systems communicate by passing messages in an organized and efficient way. It acts like a virtual post office, ensuring messages are delivered and received in the right order, allowing smooth communication between various applications.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1" y="531055"/>
            <a:ext cx="10504217" cy="1354015"/>
          </a:xfrm>
        </p:spPr>
        <p:txBody>
          <a:bodyPr/>
          <a:lstStyle/>
          <a:p>
            <a:r>
              <a:rPr lang="en-US" b="1" dirty="0" smtClean="0"/>
              <a:t>Popular Open Source </a:t>
            </a:r>
            <a:r>
              <a:rPr lang="en-US" b="1" dirty="0"/>
              <a:t>Message Queuee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87533" y="3249637"/>
            <a:ext cx="8109685" cy="22930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Lightweight and easy to use:</a:t>
            </a:r>
            <a:r>
              <a:rPr lang="en-US" sz="2800" dirty="0"/>
              <a:t> Ideal for smaller deployments.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Flexible routing: </a:t>
            </a:r>
            <a:r>
              <a:rPr lang="en-US" sz="2800" dirty="0"/>
              <a:t>Supports various message delivery patterns.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Multiple language bindings:</a:t>
            </a:r>
            <a:r>
              <a:rPr lang="en-US" sz="2800" dirty="0"/>
              <a:t> Makes integration with diverse applications easy.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High availability:</a:t>
            </a:r>
            <a:r>
              <a:rPr lang="en-US" sz="2800" dirty="0"/>
              <a:t> Offers clustering and mirroring for redundancy.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Plugins for additional features:</a:t>
            </a:r>
            <a:r>
              <a:rPr lang="en-US" sz="2800" dirty="0"/>
              <a:t> Extends functionality for specific needs.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7944" y="1791284"/>
            <a:ext cx="6802069" cy="7713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1. </a:t>
            </a:r>
            <a:r>
              <a:rPr lang="en-US" sz="3200" b="1" dirty="0" smtClean="0"/>
              <a:t>Rabbit MQ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785" y="3145299"/>
            <a:ext cx="2729133" cy="17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1" y="531055"/>
            <a:ext cx="10504217" cy="1354015"/>
          </a:xfrm>
        </p:spPr>
        <p:txBody>
          <a:bodyPr/>
          <a:lstStyle/>
          <a:p>
            <a:r>
              <a:rPr lang="en-US" b="1" dirty="0" smtClean="0"/>
              <a:t>Popular Open Source </a:t>
            </a:r>
            <a:r>
              <a:rPr lang="en-US" b="1" dirty="0"/>
              <a:t>Message Queuee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34906" y="2562662"/>
            <a:ext cx="8018583" cy="31710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b="1" dirty="0" smtClean="0"/>
              <a:t>Highly </a:t>
            </a:r>
            <a:r>
              <a:rPr lang="en-US" sz="2200" b="1" dirty="0"/>
              <a:t>scalable:</a:t>
            </a:r>
            <a:r>
              <a:rPr lang="en-US" sz="2200" dirty="0"/>
              <a:t> Handles millions of messages per second on a single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b="1" dirty="0"/>
              <a:t>Durable:</a:t>
            </a:r>
            <a:r>
              <a:rPr lang="en-US" sz="2200" dirty="0"/>
              <a:t> Guarantees message delivery even with node failures.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b="1" dirty="0"/>
              <a:t>Streaming capabilities:</a:t>
            </a:r>
            <a:r>
              <a:rPr lang="en-US" sz="2200" dirty="0"/>
              <a:t> Processes data in real-time as it arrives.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b="1" dirty="0"/>
              <a:t>Rich ecosystem:</a:t>
            </a:r>
            <a:r>
              <a:rPr lang="en-US" sz="2200" dirty="0"/>
              <a:t> Integrates with numerous tools and libraries.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200" b="1" dirty="0"/>
              <a:t>Distributed:</a:t>
            </a:r>
            <a:r>
              <a:rPr lang="en-US" sz="2200" dirty="0"/>
              <a:t> Operates across multiple nodes for fault tolerance</a:t>
            </a:r>
            <a:r>
              <a:rPr lang="en-US" sz="2200" dirty="0"/>
              <a:t>.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7944" y="1791284"/>
            <a:ext cx="6802069" cy="7713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2. </a:t>
            </a:r>
            <a:r>
              <a:rPr lang="en-US" sz="3200" b="1" dirty="0" smtClean="0"/>
              <a:t>Apache </a:t>
            </a:r>
            <a:r>
              <a:rPr lang="en-US" sz="3200" b="1" dirty="0"/>
              <a:t>Kafka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89" y="3620670"/>
            <a:ext cx="2443429" cy="15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1" y="531055"/>
            <a:ext cx="10504217" cy="1354015"/>
          </a:xfrm>
        </p:spPr>
        <p:txBody>
          <a:bodyPr/>
          <a:lstStyle/>
          <a:p>
            <a:r>
              <a:rPr lang="en-US" b="1" dirty="0" smtClean="0"/>
              <a:t>Popular Open Source </a:t>
            </a:r>
            <a:r>
              <a:rPr lang="en-US" b="1" dirty="0"/>
              <a:t>Message Queuee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6770" y="2743200"/>
            <a:ext cx="8293244" cy="29928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/>
              <a:t>Mature and widely-used:</a:t>
            </a:r>
            <a:r>
              <a:rPr lang="en-US" sz="2200" dirty="0" smtClean="0"/>
              <a:t> Backed by a large community and proven track record.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/>
              <a:t>Supports many protocols</a:t>
            </a:r>
            <a:r>
              <a:rPr lang="en-US" sz="2200" b="1" dirty="0"/>
              <a:t>:</a:t>
            </a:r>
            <a:r>
              <a:rPr lang="en-US" sz="2200" dirty="0"/>
              <a:t> MQTT, STOMP, AMQP, JMS, OpenWire.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Multiple message brokers:</a:t>
            </a:r>
            <a:r>
              <a:rPr lang="en-US" sz="2200" dirty="0"/>
              <a:t> Choose from Artemis, Apollo, or Qpid for different use cases.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/>
              <a:t>Extensive security features:</a:t>
            </a:r>
            <a:r>
              <a:rPr lang="en-US" sz="2200" dirty="0" smtClean="0"/>
              <a:t> Authentication, authorization, and encryption.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/>
              <a:t>Easy </a:t>
            </a:r>
            <a:r>
              <a:rPr lang="en-US" sz="2200" b="1" dirty="0"/>
              <a:t>to manage and </a:t>
            </a:r>
            <a:r>
              <a:rPr lang="en-US" sz="2200" b="1" dirty="0" smtClean="0"/>
              <a:t>monitor:</a:t>
            </a:r>
            <a:r>
              <a:rPr lang="en-US" sz="2200" dirty="0"/>
              <a:t> </a:t>
            </a:r>
            <a:r>
              <a:rPr lang="en-US" sz="2200" dirty="0" smtClean="0"/>
              <a:t>Web </a:t>
            </a:r>
            <a:r>
              <a:rPr lang="en-US" sz="2200" dirty="0"/>
              <a:t>console and API for control.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7944" y="1791284"/>
            <a:ext cx="6802069" cy="7713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3. ActiveMQ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82" y="3271126"/>
            <a:ext cx="2091736" cy="16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1" y="531055"/>
            <a:ext cx="10504217" cy="1354015"/>
          </a:xfrm>
        </p:spPr>
        <p:txBody>
          <a:bodyPr/>
          <a:lstStyle/>
          <a:p>
            <a:r>
              <a:rPr lang="en-US" b="1" dirty="0" smtClean="0"/>
              <a:t>Paid </a:t>
            </a:r>
            <a:r>
              <a:rPr lang="en-US" b="1" dirty="0"/>
              <a:t>Message Queuee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16257" y="2912012"/>
            <a:ext cx="7885282" cy="34043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7944" y="1791284"/>
            <a:ext cx="6802069" cy="7713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1. </a:t>
            </a:r>
            <a:r>
              <a:rPr lang="en-US" sz="3200" b="1" dirty="0"/>
              <a:t>Amazon Simple Queue Service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111495" y="2673281"/>
            <a:ext cx="70948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Highly scalable and reliable:</a:t>
            </a:r>
            <a:r>
              <a:rPr lang="en-US" sz="2200" dirty="0"/>
              <a:t> Handles millions of messages per second with automatic scaling.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Pay-per-use pricing:</a:t>
            </a:r>
            <a:r>
              <a:rPr lang="en-US" sz="2200" dirty="0"/>
              <a:t> Only pay for what you use, making it cost-effective for bursty workloads.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Global reach with multiple regions:</a:t>
            </a:r>
            <a:r>
              <a:rPr lang="en-US" sz="2200" dirty="0"/>
              <a:t> Low latency delivery to users worldwide.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Supports various message formats</a:t>
            </a:r>
            <a:r>
              <a:rPr lang="en-US" sz="2200" dirty="0"/>
              <a:t>: </a:t>
            </a:r>
            <a:r>
              <a:rPr lang="en-US" sz="2200" dirty="0" smtClean="0"/>
              <a:t> JSON</a:t>
            </a:r>
            <a:r>
              <a:rPr lang="en-US" sz="2200" dirty="0"/>
              <a:t>, </a:t>
            </a:r>
            <a:r>
              <a:rPr lang="en-US" sz="2200" dirty="0" smtClean="0"/>
              <a:t> XML</a:t>
            </a:r>
            <a:r>
              <a:rPr lang="en-US" sz="2200" dirty="0"/>
              <a:t>, etc</a:t>
            </a:r>
            <a:r>
              <a:rPr lang="en-US" sz="2200" dirty="0" smtClean="0"/>
              <a:t>. ,</a:t>
            </a:r>
            <a:r>
              <a:rPr lang="en-US" sz="2200" dirty="0"/>
              <a:t> </a:t>
            </a:r>
            <a:endParaRPr lang="en-US" sz="2200" dirty="0" smtClean="0"/>
          </a:p>
          <a:p>
            <a:pPr algn="just"/>
            <a:r>
              <a:rPr lang="en-US" sz="2200" dirty="0"/>
              <a:t> </a:t>
            </a:r>
            <a:r>
              <a:rPr lang="en-US" sz="2200" dirty="0" smtClean="0"/>
              <a:t>     for </a:t>
            </a:r>
            <a:r>
              <a:rPr lang="en-US" sz="2200" dirty="0"/>
              <a:t>flexible data exchange.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Offers advanced features:</a:t>
            </a:r>
            <a:r>
              <a:rPr lang="en-US" sz="2200" dirty="0"/>
              <a:t> FIFO ordering, dead-letter queues, message filtering, etc.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539" y="3145299"/>
            <a:ext cx="2187187" cy="16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1" y="531055"/>
            <a:ext cx="10504217" cy="1354015"/>
          </a:xfrm>
        </p:spPr>
        <p:txBody>
          <a:bodyPr/>
          <a:lstStyle/>
          <a:p>
            <a:r>
              <a:rPr lang="en-US" b="1" dirty="0" smtClean="0"/>
              <a:t>Paid </a:t>
            </a:r>
            <a:r>
              <a:rPr lang="en-US" b="1" dirty="0"/>
              <a:t>Message Queuee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16257" y="2912012"/>
            <a:ext cx="7885282" cy="34043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7944" y="1819419"/>
            <a:ext cx="6802069" cy="7713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2</a:t>
            </a:r>
            <a:r>
              <a:rPr lang="en-US" sz="3200" b="1" dirty="0" smtClean="0"/>
              <a:t>. Google </a:t>
            </a:r>
            <a:r>
              <a:rPr lang="en-US" sz="3200" b="1" dirty="0"/>
              <a:t>Cloud </a:t>
            </a:r>
            <a:r>
              <a:rPr lang="en-US" sz="3200" b="1" dirty="0" smtClean="0"/>
              <a:t>Pub/Sub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111495" y="2673281"/>
            <a:ext cx="709480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High throughput and low latency:</a:t>
            </a:r>
            <a:r>
              <a:rPr lang="en-US" sz="2200" dirty="0"/>
              <a:t> Processes messages quickly with minimal delay.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Serverless architecture:</a:t>
            </a:r>
            <a:r>
              <a:rPr lang="en-US" sz="2200" dirty="0"/>
              <a:t> Easy to scale without managing infrastructure.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Global distribution for low message delivery times:</a:t>
            </a:r>
            <a:r>
              <a:rPr lang="en-US" sz="2200" dirty="0"/>
              <a:t> Delivers messages closer to consumers.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/>
              <a:t>Supports </a:t>
            </a:r>
            <a:r>
              <a:rPr lang="en-US" sz="2200" b="1" dirty="0"/>
              <a:t>multiple message formats and protocols:</a:t>
            </a:r>
            <a:r>
              <a:rPr lang="en-US" sz="2200" dirty="0"/>
              <a:t> JSON, Avro, protobuf, etc., for diverse application needs.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Offers advanced features:</a:t>
            </a:r>
            <a:r>
              <a:rPr lang="en-US" sz="2200" dirty="0"/>
              <a:t> Filtering, dead-letter queues, content-based routing, 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013" y="3376246"/>
            <a:ext cx="2077670" cy="16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69" y="481651"/>
            <a:ext cx="10504217" cy="1354015"/>
          </a:xfrm>
        </p:spPr>
        <p:txBody>
          <a:bodyPr/>
          <a:lstStyle/>
          <a:p>
            <a:r>
              <a:rPr lang="en-US" b="1" dirty="0" smtClean="0"/>
              <a:t>Paid </a:t>
            </a:r>
            <a:r>
              <a:rPr lang="en-US" b="1" dirty="0"/>
              <a:t>Message Queuee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16257" y="2912012"/>
            <a:ext cx="7885282" cy="34043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7944" y="1819419"/>
            <a:ext cx="6802069" cy="7713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3. </a:t>
            </a:r>
            <a:r>
              <a:rPr lang="en-US" sz="3500" b="1" dirty="0" smtClean="0"/>
              <a:t>Microsoft </a:t>
            </a:r>
            <a:r>
              <a:rPr lang="en-US" sz="3500" b="1" dirty="0"/>
              <a:t>Azure Service Bus:</a:t>
            </a:r>
            <a:endParaRPr lang="en-US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2111495" y="2673281"/>
            <a:ext cx="73419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Highly available and durable:</a:t>
            </a:r>
            <a:r>
              <a:rPr lang="en-US" sz="2200" dirty="0"/>
              <a:t> Guarantees message delivery even with failures.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Flexible pricing options:</a:t>
            </a:r>
            <a:r>
              <a:rPr lang="en-US" sz="2200" dirty="0"/>
              <a:t> Pay per message, throughput, or connection for various workloads.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Global reach with multiple regions:</a:t>
            </a:r>
            <a:r>
              <a:rPr lang="en-US" sz="2200" dirty="0"/>
              <a:t> Offers low latency delivery worldwide.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Integrates with Azure services:</a:t>
            </a:r>
            <a:r>
              <a:rPr lang="en-US" sz="2200" dirty="0"/>
              <a:t> Connects seamlessly with Logic Apps, Functions, 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Supports various message formats and protocols:</a:t>
            </a:r>
            <a:r>
              <a:rPr lang="en-US" sz="2200" dirty="0"/>
              <a:t> JSON, XML, AMQP, etc., for flexibility.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Offers advanced features:</a:t>
            </a:r>
            <a:r>
              <a:rPr lang="en-US" sz="2200" dirty="0"/>
              <a:t> Message sequencing, retries, dead-lettering, 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013" y="3371722"/>
            <a:ext cx="2243458" cy="162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69" y="481651"/>
            <a:ext cx="10504217" cy="1354015"/>
          </a:xfrm>
        </p:spPr>
        <p:txBody>
          <a:bodyPr/>
          <a:lstStyle/>
          <a:p>
            <a:r>
              <a:rPr lang="en-US" b="1" dirty="0" smtClean="0"/>
              <a:t>Best Message Queue Service 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16257" y="2912012"/>
            <a:ext cx="7885282" cy="34043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7944" y="1819419"/>
            <a:ext cx="6802069" cy="7713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2406916" y="2330223"/>
            <a:ext cx="82845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While there are numerous paid and open-source services available, my preference is RabbitMQ for several reasons.</a:t>
            </a:r>
          </a:p>
          <a:p>
            <a:pPr algn="just"/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Lightweight and Easy to </a:t>
            </a:r>
            <a:r>
              <a:rPr lang="en-US" sz="2200" dirty="0" smtClean="0"/>
              <a:t>Use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Flexible and </a:t>
            </a:r>
            <a:r>
              <a:rPr lang="en-US" sz="2200" dirty="0" smtClean="0"/>
              <a:t>Reliable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Open-Source and </a:t>
            </a:r>
            <a:r>
              <a:rPr lang="en-US" sz="2200" dirty="0" smtClean="0"/>
              <a:t>Cost-Effective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High Availability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15134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</TotalTime>
  <Words>182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Message Queuee Service</vt:lpstr>
      <vt:lpstr>Introduction</vt:lpstr>
      <vt:lpstr>Popular Open Source Message Queuee services</vt:lpstr>
      <vt:lpstr>Popular Open Source Message Queuee services</vt:lpstr>
      <vt:lpstr>Popular Open Source Message Queuee services</vt:lpstr>
      <vt:lpstr>Paid Message Queuee services</vt:lpstr>
      <vt:lpstr>Paid Message Queuee services</vt:lpstr>
      <vt:lpstr>Paid Message Queuee services</vt:lpstr>
      <vt:lpstr>Best Message Queue Service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Queuee Service</dc:title>
  <dc:creator>Showyeab Ahmed</dc:creator>
  <cp:lastModifiedBy>Showyeab Ahmed</cp:lastModifiedBy>
  <cp:revision>35</cp:revision>
  <dcterms:created xsi:type="dcterms:W3CDTF">2024-01-18T14:20:15Z</dcterms:created>
  <dcterms:modified xsi:type="dcterms:W3CDTF">2024-01-18T16:10:12Z</dcterms:modified>
</cp:coreProperties>
</file>