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67" r:id="rId2"/>
    <p:sldMasterId id="2147483880" r:id="rId3"/>
  </p:sldMasterIdLst>
  <p:notesMasterIdLst>
    <p:notesMasterId r:id="rId29"/>
  </p:notesMasterIdLst>
  <p:sldIdLst>
    <p:sldId id="362" r:id="rId4"/>
    <p:sldId id="420" r:id="rId5"/>
    <p:sldId id="409" r:id="rId6"/>
    <p:sldId id="364" r:id="rId7"/>
    <p:sldId id="438" r:id="rId8"/>
    <p:sldId id="437" r:id="rId9"/>
    <p:sldId id="436" r:id="rId10"/>
    <p:sldId id="433" r:id="rId11"/>
    <p:sldId id="432" r:id="rId12"/>
    <p:sldId id="396" r:id="rId13"/>
    <p:sldId id="434" r:id="rId14"/>
    <p:sldId id="435" r:id="rId15"/>
    <p:sldId id="427" r:id="rId16"/>
    <p:sldId id="430" r:id="rId17"/>
    <p:sldId id="428" r:id="rId18"/>
    <p:sldId id="431" r:id="rId19"/>
    <p:sldId id="425" r:id="rId20"/>
    <p:sldId id="426" r:id="rId21"/>
    <p:sldId id="439" r:id="rId22"/>
    <p:sldId id="365" r:id="rId23"/>
    <p:sldId id="391" r:id="rId24"/>
    <p:sldId id="260" r:id="rId25"/>
    <p:sldId id="335" r:id="rId26"/>
    <p:sldId id="259" r:id="rId27"/>
    <p:sldId id="419"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4" autoAdjust="0"/>
  </p:normalViewPr>
  <p:slideViewPr>
    <p:cSldViewPr>
      <p:cViewPr varScale="1">
        <p:scale>
          <a:sx n="79" d="100"/>
          <a:sy n="79" d="100"/>
        </p:scale>
        <p:origin x="1224"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dous Ahmed" userId="8c7f967ecd8c37c5" providerId="Windows Live" clId="Web-{8A314C8D-AD51-4084-BB1F-583AB13D888C}"/>
    <pc:docChg chg="modSld">
      <pc:chgData name="Ferdous Ahmed" userId="8c7f967ecd8c37c5" providerId="Windows Live" clId="Web-{8A314C8D-AD51-4084-BB1F-583AB13D888C}" dt="2020-11-22T04:46:26.501" v="3"/>
      <pc:docMkLst>
        <pc:docMk/>
      </pc:docMkLst>
      <pc:sldChg chg="addSp delSp modSp">
        <pc:chgData name="Ferdous Ahmed" userId="8c7f967ecd8c37c5" providerId="Windows Live" clId="Web-{8A314C8D-AD51-4084-BB1F-583AB13D888C}" dt="2020-11-22T04:46:26.501" v="3"/>
        <pc:sldMkLst>
          <pc:docMk/>
          <pc:sldMk cId="0" sldId="362"/>
        </pc:sldMkLst>
        <pc:spChg chg="add del mod">
          <ac:chgData name="Ferdous Ahmed" userId="8c7f967ecd8c37c5" providerId="Windows Live" clId="Web-{8A314C8D-AD51-4084-BB1F-583AB13D888C}" dt="2020-11-22T04:46:26.501" v="3"/>
          <ac:spMkLst>
            <pc:docMk/>
            <pc:sldMk cId="0" sldId="362"/>
            <ac:spMk id="2" creationId="{A9ECAA49-2B93-40F4-951A-2B44A64CFCA0}"/>
          </ac:spMkLst>
        </pc:spChg>
      </pc:sldChg>
    </pc:docChg>
  </pc:docChgLst>
  <pc:docChgLst>
    <pc:chgData name="Ferdous Ahmed" userId="8c7f967ecd8c37c5" providerId="Windows Live" clId="Web-{1683392D-22B7-41FA-97A0-5AC3E1003A15}"/>
    <pc:docChg chg="modSld">
      <pc:chgData name="Ferdous Ahmed" userId="8c7f967ecd8c37c5" providerId="Windows Live" clId="Web-{1683392D-22B7-41FA-97A0-5AC3E1003A15}" dt="2020-11-20T06:14:50.752" v="34" actId="14100"/>
      <pc:docMkLst>
        <pc:docMk/>
      </pc:docMkLst>
      <pc:sldChg chg="addSp delSp modSp">
        <pc:chgData name="Ferdous Ahmed" userId="8c7f967ecd8c37c5" providerId="Windows Live" clId="Web-{1683392D-22B7-41FA-97A0-5AC3E1003A15}" dt="2020-11-20T06:07:21.497" v="14" actId="1076"/>
        <pc:sldMkLst>
          <pc:docMk/>
          <pc:sldMk cId="0" sldId="260"/>
        </pc:sldMkLst>
        <pc:spChg chg="add del mod">
          <ac:chgData name="Ferdous Ahmed" userId="8c7f967ecd8c37c5" providerId="Windows Live" clId="Web-{1683392D-22B7-41FA-97A0-5AC3E1003A15}" dt="2020-11-20T06:06:39.293" v="1"/>
          <ac:spMkLst>
            <pc:docMk/>
            <pc:sldMk cId="0" sldId="260"/>
            <ac:spMk id="3" creationId="{CE3ADF14-7376-4A56-AD05-A4D8A6712EFD}"/>
          </ac:spMkLst>
        </pc:spChg>
        <pc:spChg chg="add">
          <ac:chgData name="Ferdous Ahmed" userId="8c7f967ecd8c37c5" providerId="Windows Live" clId="Web-{1683392D-22B7-41FA-97A0-5AC3E1003A15}" dt="2020-11-20T06:06:49.075" v="3"/>
          <ac:spMkLst>
            <pc:docMk/>
            <pc:sldMk cId="0" sldId="260"/>
            <ac:spMk id="4" creationId="{70503CFD-AE2F-4131-A6E5-C3A805DB44F7}"/>
          </ac:spMkLst>
        </pc:spChg>
        <pc:spChg chg="del">
          <ac:chgData name="Ferdous Ahmed" userId="8c7f967ecd8c37c5" providerId="Windows Live" clId="Web-{1683392D-22B7-41FA-97A0-5AC3E1003A15}" dt="2020-11-20T06:06:35.731" v="0"/>
          <ac:spMkLst>
            <pc:docMk/>
            <pc:sldMk cId="0" sldId="260"/>
            <ac:spMk id="10242" creationId="{711B719E-89B6-4C09-BA17-BF86367105AE}"/>
          </ac:spMkLst>
        </pc:spChg>
        <pc:spChg chg="del">
          <ac:chgData name="Ferdous Ahmed" userId="8c7f967ecd8c37c5" providerId="Windows Live" clId="Web-{1683392D-22B7-41FA-97A0-5AC3E1003A15}" dt="2020-11-20T06:06:42.903" v="2"/>
          <ac:spMkLst>
            <pc:docMk/>
            <pc:sldMk cId="0" sldId="260"/>
            <ac:spMk id="46084" creationId="{134127F3-077B-4CFF-BB56-2A0D6908955B}"/>
          </ac:spMkLst>
        </pc:spChg>
        <pc:picChg chg="add mod">
          <ac:chgData name="Ferdous Ahmed" userId="8c7f967ecd8c37c5" providerId="Windows Live" clId="Web-{1683392D-22B7-41FA-97A0-5AC3E1003A15}" dt="2020-11-20T06:07:17.403" v="13" actId="1076"/>
          <ac:picMkLst>
            <pc:docMk/>
            <pc:sldMk cId="0" sldId="260"/>
            <ac:picMk id="5" creationId="{6BAA4823-6EA5-4BFD-AB9A-551150CDAF36}"/>
          </ac:picMkLst>
        </pc:picChg>
        <pc:picChg chg="add mod">
          <ac:chgData name="Ferdous Ahmed" userId="8c7f967ecd8c37c5" providerId="Windows Live" clId="Web-{1683392D-22B7-41FA-97A0-5AC3E1003A15}" dt="2020-11-20T06:07:16.184" v="12" actId="1076"/>
          <ac:picMkLst>
            <pc:docMk/>
            <pc:sldMk cId="0" sldId="260"/>
            <ac:picMk id="6" creationId="{E5D9D0CD-F2A4-481C-9C66-BEAD9B2C1337}"/>
          </ac:picMkLst>
        </pc:picChg>
        <pc:picChg chg="add mod">
          <ac:chgData name="Ferdous Ahmed" userId="8c7f967ecd8c37c5" providerId="Windows Live" clId="Web-{1683392D-22B7-41FA-97A0-5AC3E1003A15}" dt="2020-11-20T06:07:10.981" v="9" actId="1076"/>
          <ac:picMkLst>
            <pc:docMk/>
            <pc:sldMk cId="0" sldId="260"/>
            <ac:picMk id="8" creationId="{84ADB6D9-CE38-4306-ABD5-933DC38FCEF1}"/>
          </ac:picMkLst>
        </pc:picChg>
        <pc:picChg chg="add mod">
          <ac:chgData name="Ferdous Ahmed" userId="8c7f967ecd8c37c5" providerId="Windows Live" clId="Web-{1683392D-22B7-41FA-97A0-5AC3E1003A15}" dt="2020-11-20T06:07:21.497" v="14" actId="1076"/>
          <ac:picMkLst>
            <pc:docMk/>
            <pc:sldMk cId="0" sldId="260"/>
            <ac:picMk id="9" creationId="{D158A0FD-EEF0-4B7B-B0D9-E284324AF716}"/>
          </ac:picMkLst>
        </pc:picChg>
      </pc:sldChg>
      <pc:sldChg chg="addSp delSp modSp delAnim">
        <pc:chgData name="Ferdous Ahmed" userId="8c7f967ecd8c37c5" providerId="Windows Live" clId="Web-{1683392D-22B7-41FA-97A0-5AC3E1003A15}" dt="2020-11-20T06:08:30.935" v="25" actId="1076"/>
        <pc:sldMkLst>
          <pc:docMk/>
          <pc:sldMk cId="0" sldId="262"/>
        </pc:sldMkLst>
        <pc:spChg chg="add">
          <ac:chgData name="Ferdous Ahmed" userId="8c7f967ecd8c37c5" providerId="Windows Live" clId="Web-{1683392D-22B7-41FA-97A0-5AC3E1003A15}" dt="2020-11-20T06:08:01.310" v="17"/>
          <ac:spMkLst>
            <pc:docMk/>
            <pc:sldMk cId="0" sldId="262"/>
            <ac:spMk id="2" creationId="{CA30333A-DFDD-420F-83C5-3AC15ADEA325}"/>
          </ac:spMkLst>
        </pc:spChg>
        <pc:spChg chg="del">
          <ac:chgData name="Ferdous Ahmed" userId="8c7f967ecd8c37c5" providerId="Windows Live" clId="Web-{1683392D-22B7-41FA-97A0-5AC3E1003A15}" dt="2020-11-20T06:07:52.779" v="16"/>
          <ac:spMkLst>
            <pc:docMk/>
            <pc:sldMk cId="0" sldId="262"/>
            <ac:spMk id="4" creationId="{05B86231-D095-4523-A6B3-A72C23FDEDE1}"/>
          </ac:spMkLst>
        </pc:spChg>
        <pc:picChg chg="add mod">
          <ac:chgData name="Ferdous Ahmed" userId="8c7f967ecd8c37c5" providerId="Windows Live" clId="Web-{1683392D-22B7-41FA-97A0-5AC3E1003A15}" dt="2020-11-20T06:08:30.935" v="25" actId="1076"/>
          <ac:picMkLst>
            <pc:docMk/>
            <pc:sldMk cId="0" sldId="262"/>
            <ac:picMk id="3" creationId="{69905474-0F56-44BC-89BB-704BFCA10BFE}"/>
          </ac:picMkLst>
        </pc:picChg>
        <pc:picChg chg="add mod">
          <ac:chgData name="Ferdous Ahmed" userId="8c7f967ecd8c37c5" providerId="Windows Live" clId="Web-{1683392D-22B7-41FA-97A0-5AC3E1003A15}" dt="2020-11-20T06:08:29.185" v="24" actId="1076"/>
          <ac:picMkLst>
            <pc:docMk/>
            <pc:sldMk cId="0" sldId="262"/>
            <ac:picMk id="6" creationId="{661550BF-232F-42FA-AD88-5A0759B47321}"/>
          </ac:picMkLst>
        </pc:picChg>
        <pc:picChg chg="add mod">
          <ac:chgData name="Ferdous Ahmed" userId="8c7f967ecd8c37c5" providerId="Windows Live" clId="Web-{1683392D-22B7-41FA-97A0-5AC3E1003A15}" dt="2020-11-20T06:08:27.826" v="23" actId="1076"/>
          <ac:picMkLst>
            <pc:docMk/>
            <pc:sldMk cId="0" sldId="262"/>
            <ac:picMk id="7" creationId="{8F1949F6-9AC3-47FC-B91C-862CD5CF6C49}"/>
          </ac:picMkLst>
        </pc:picChg>
        <pc:picChg chg="add mod">
          <ac:chgData name="Ferdous Ahmed" userId="8c7f967ecd8c37c5" providerId="Windows Live" clId="Web-{1683392D-22B7-41FA-97A0-5AC3E1003A15}" dt="2020-11-20T06:08:26.888" v="22" actId="1076"/>
          <ac:picMkLst>
            <pc:docMk/>
            <pc:sldMk cId="0" sldId="262"/>
            <ac:picMk id="8" creationId="{5C7CA841-9192-4295-AC64-3C4589828DCC}"/>
          </ac:picMkLst>
        </pc:picChg>
        <pc:picChg chg="del">
          <ac:chgData name="Ferdous Ahmed" userId="8c7f967ecd8c37c5" providerId="Windows Live" clId="Web-{1683392D-22B7-41FA-97A0-5AC3E1003A15}" dt="2020-11-20T06:07:48.982" v="15"/>
          <ac:picMkLst>
            <pc:docMk/>
            <pc:sldMk cId="0" sldId="262"/>
            <ac:picMk id="48131" creationId="{CCE8C0C0-E311-4497-9A7B-D85A2DA6898A}"/>
          </ac:picMkLst>
        </pc:picChg>
      </pc:sldChg>
      <pc:sldChg chg="addSp delSp modSp">
        <pc:chgData name="Ferdous Ahmed" userId="8c7f967ecd8c37c5" providerId="Windows Live" clId="Web-{1683392D-22B7-41FA-97A0-5AC3E1003A15}" dt="2020-11-20T06:14:50.752" v="34" actId="14100"/>
        <pc:sldMkLst>
          <pc:docMk/>
          <pc:sldMk cId="0" sldId="335"/>
        </pc:sldMkLst>
        <pc:spChg chg="add">
          <ac:chgData name="Ferdous Ahmed" userId="8c7f967ecd8c37c5" providerId="Windows Live" clId="Web-{1683392D-22B7-41FA-97A0-5AC3E1003A15}" dt="2020-11-20T06:08:51.154" v="28"/>
          <ac:spMkLst>
            <pc:docMk/>
            <pc:sldMk cId="0" sldId="335"/>
            <ac:spMk id="2" creationId="{96FC51E1-61EA-4CBB-AB87-F8251D46A975}"/>
          </ac:spMkLst>
        </pc:spChg>
        <pc:picChg chg="add mod">
          <ac:chgData name="Ferdous Ahmed" userId="8c7f967ecd8c37c5" providerId="Windows Live" clId="Web-{1683392D-22B7-41FA-97A0-5AC3E1003A15}" dt="2020-11-20T06:10:52.281" v="31" actId="14100"/>
          <ac:picMkLst>
            <pc:docMk/>
            <pc:sldMk cId="0" sldId="335"/>
            <ac:picMk id="3" creationId="{82FF29F0-1BE0-423E-836D-46DD7617124A}"/>
          </ac:picMkLst>
        </pc:picChg>
        <pc:picChg chg="add mod">
          <ac:chgData name="Ferdous Ahmed" userId="8c7f967ecd8c37c5" providerId="Windows Live" clId="Web-{1683392D-22B7-41FA-97A0-5AC3E1003A15}" dt="2020-11-20T06:14:50.752" v="34" actId="14100"/>
          <ac:picMkLst>
            <pc:docMk/>
            <pc:sldMk cId="0" sldId="335"/>
            <ac:picMk id="4" creationId="{7834D656-333A-4EDA-AD8F-7B88B49946C7}"/>
          </ac:picMkLst>
        </pc:picChg>
        <pc:picChg chg="del">
          <ac:chgData name="Ferdous Ahmed" userId="8c7f967ecd8c37c5" providerId="Windows Live" clId="Web-{1683392D-22B7-41FA-97A0-5AC3E1003A15}" dt="2020-11-20T06:08:43.420" v="26"/>
          <ac:picMkLst>
            <pc:docMk/>
            <pc:sldMk cId="0" sldId="335"/>
            <ac:picMk id="3074" creationId="{523DCEF5-3D68-4CB1-92EE-906BFCF76148}"/>
          </ac:picMkLst>
        </pc:picChg>
        <pc:picChg chg="del">
          <ac:chgData name="Ferdous Ahmed" userId="8c7f967ecd8c37c5" providerId="Windows Live" clId="Web-{1683392D-22B7-41FA-97A0-5AC3E1003A15}" dt="2020-11-20T06:08:45.873" v="27"/>
          <ac:picMkLst>
            <pc:docMk/>
            <pc:sldMk cId="0" sldId="335"/>
            <ac:picMk id="50179" creationId="{E39A42F2-D2C1-4E4E-A2DA-F33F6E288FC7}"/>
          </ac:picMkLst>
        </pc:picChg>
      </pc:sldChg>
    </pc:docChg>
  </pc:docChgLst>
  <pc:docChgLst>
    <pc:chgData name="Ferdous Ahmed" userId="8c7f967ecd8c37c5" providerId="Windows Live" clId="Web-{D103F030-BA39-4A9A-8E0F-65B1C51DB82C}"/>
    <pc:docChg chg="modSld sldOrd">
      <pc:chgData name="Ferdous Ahmed" userId="8c7f967ecd8c37c5" providerId="Windows Live" clId="Web-{D103F030-BA39-4A9A-8E0F-65B1C51DB82C}" dt="2020-11-20T11:15:25.230" v="160" actId="20577"/>
      <pc:docMkLst>
        <pc:docMk/>
      </pc:docMkLst>
      <pc:sldChg chg="modSp">
        <pc:chgData name="Ferdous Ahmed" userId="8c7f967ecd8c37c5" providerId="Windows Live" clId="Web-{D103F030-BA39-4A9A-8E0F-65B1C51DB82C}" dt="2020-11-20T11:15:25.230" v="160" actId="20577"/>
        <pc:sldMkLst>
          <pc:docMk/>
          <pc:sldMk cId="0" sldId="259"/>
        </pc:sldMkLst>
        <pc:spChg chg="mod">
          <ac:chgData name="Ferdous Ahmed" userId="8c7f967ecd8c37c5" providerId="Windows Live" clId="Web-{D103F030-BA39-4A9A-8E0F-65B1C51DB82C}" dt="2020-11-20T11:15:25.230" v="160" actId="20577"/>
          <ac:spMkLst>
            <pc:docMk/>
            <pc:sldMk cId="0" sldId="259"/>
            <ac:spMk id="45058" creationId="{B58B0D86-0BDC-4737-A3BF-97557D4FB00D}"/>
          </ac:spMkLst>
        </pc:spChg>
      </pc:sldChg>
      <pc:sldChg chg="modSp ord">
        <pc:chgData name="Ferdous Ahmed" userId="8c7f967ecd8c37c5" providerId="Windows Live" clId="Web-{D103F030-BA39-4A9A-8E0F-65B1C51DB82C}" dt="2020-11-20T11:08:58.635" v="129"/>
        <pc:sldMkLst>
          <pc:docMk/>
          <pc:sldMk cId="0" sldId="260"/>
        </pc:sldMkLst>
        <pc:spChg chg="mod">
          <ac:chgData name="Ferdous Ahmed" userId="8c7f967ecd8c37c5" providerId="Windows Live" clId="Web-{D103F030-BA39-4A9A-8E0F-65B1C51DB82C}" dt="2020-11-20T11:08:49.072" v="128" actId="20577"/>
          <ac:spMkLst>
            <pc:docMk/>
            <pc:sldMk cId="0" sldId="260"/>
            <ac:spMk id="46083" creationId="{31AE7CC6-2155-4624-A10B-9C44BC33F0C0}"/>
          </ac:spMkLst>
        </pc:spChg>
      </pc:sldChg>
      <pc:sldChg chg="modSp">
        <pc:chgData name="Ferdous Ahmed" userId="8c7f967ecd8c37c5" providerId="Windows Live" clId="Web-{D103F030-BA39-4A9A-8E0F-65B1C51DB82C}" dt="2020-11-20T11:12:12.698" v="157" actId="20577"/>
        <pc:sldMkLst>
          <pc:docMk/>
          <pc:sldMk cId="0" sldId="262"/>
        </pc:sldMkLst>
        <pc:spChg chg="mod">
          <ac:chgData name="Ferdous Ahmed" userId="8c7f967ecd8c37c5" providerId="Windows Live" clId="Web-{D103F030-BA39-4A9A-8E0F-65B1C51DB82C}" dt="2020-11-20T11:12:12.698" v="157" actId="20577"/>
          <ac:spMkLst>
            <pc:docMk/>
            <pc:sldMk cId="0" sldId="262"/>
            <ac:spMk id="48130" creationId="{A4793028-C8FD-478E-AB4D-FF8041283570}"/>
          </ac:spMkLst>
        </pc:spChg>
      </pc:sldChg>
      <pc:sldChg chg="delSp modSp ord">
        <pc:chgData name="Ferdous Ahmed" userId="8c7f967ecd8c37c5" providerId="Windows Live" clId="Web-{D103F030-BA39-4A9A-8E0F-65B1C51DB82C}" dt="2020-11-20T11:15:12.964" v="158"/>
        <pc:sldMkLst>
          <pc:docMk/>
          <pc:sldMk cId="0" sldId="335"/>
        </pc:sldMkLst>
        <pc:spChg chg="mod">
          <ac:chgData name="Ferdous Ahmed" userId="8c7f967ecd8c37c5" providerId="Windows Live" clId="Web-{D103F030-BA39-4A9A-8E0F-65B1C51DB82C}" dt="2020-11-20T11:11:31.432" v="154" actId="20577"/>
          <ac:spMkLst>
            <pc:docMk/>
            <pc:sldMk cId="0" sldId="335"/>
            <ac:spMk id="50178" creationId="{3357881D-5382-45BC-A9DF-7553373D662C}"/>
          </ac:spMkLst>
        </pc:spChg>
        <pc:picChg chg="del">
          <ac:chgData name="Ferdous Ahmed" userId="8c7f967ecd8c37c5" providerId="Windows Live" clId="Web-{D103F030-BA39-4A9A-8E0F-65B1C51DB82C}" dt="2020-11-20T11:11:48.776" v="155"/>
          <ac:picMkLst>
            <pc:docMk/>
            <pc:sldMk cId="0" sldId="335"/>
            <ac:picMk id="4" creationId="{7834D656-333A-4EDA-AD8F-7B88B49946C7}"/>
          </ac:picMkLst>
        </pc:picChg>
      </pc:sldChg>
      <pc:sldChg chg="addSp delSp modSp ord delAnim">
        <pc:chgData name="Ferdous Ahmed" userId="8c7f967ecd8c37c5" providerId="Windows Live" clId="Web-{D103F030-BA39-4A9A-8E0F-65B1C51DB82C}" dt="2020-11-20T11:05:32.806" v="121"/>
        <pc:sldMkLst>
          <pc:docMk/>
          <pc:sldMk cId="0" sldId="336"/>
        </pc:sldMkLst>
        <pc:spChg chg="del">
          <ac:chgData name="Ferdous Ahmed" userId="8c7f967ecd8c37c5" providerId="Windows Live" clId="Web-{D103F030-BA39-4A9A-8E0F-65B1C51DB82C}" dt="2020-11-20T10:49:40.755" v="3"/>
          <ac:spMkLst>
            <pc:docMk/>
            <pc:sldMk cId="0" sldId="336"/>
            <ac:spMk id="2" creationId="{8F355D24-5540-4552-B77D-44525D6910FF}"/>
          </ac:spMkLst>
        </pc:spChg>
        <pc:spChg chg="add del mod">
          <ac:chgData name="Ferdous Ahmed" userId="8c7f967ecd8c37c5" providerId="Windows Live" clId="Web-{D103F030-BA39-4A9A-8E0F-65B1C51DB82C}" dt="2020-11-20T10:49:52.662" v="8"/>
          <ac:spMkLst>
            <pc:docMk/>
            <pc:sldMk cId="0" sldId="336"/>
            <ac:spMk id="3" creationId="{6A5168B2-BB4E-4624-B44D-AFD80402827F}"/>
          </ac:spMkLst>
        </pc:spChg>
        <pc:spChg chg="del">
          <ac:chgData name="Ferdous Ahmed" userId="8c7f967ecd8c37c5" providerId="Windows Live" clId="Web-{D103F030-BA39-4A9A-8E0F-65B1C51DB82C}" dt="2020-11-20T10:49:42.146" v="4"/>
          <ac:spMkLst>
            <pc:docMk/>
            <pc:sldMk cId="0" sldId="336"/>
            <ac:spMk id="6" creationId="{0D91EB6E-3520-42D6-9727-CB7BD83033C8}"/>
          </ac:spMkLst>
        </pc:spChg>
        <pc:spChg chg="add">
          <ac:chgData name="Ferdous Ahmed" userId="8c7f967ecd8c37c5" providerId="Windows Live" clId="Web-{D103F030-BA39-4A9A-8E0F-65B1C51DB82C}" dt="2020-11-20T10:50:00.115" v="9"/>
          <ac:spMkLst>
            <pc:docMk/>
            <pc:sldMk cId="0" sldId="336"/>
            <ac:spMk id="8" creationId="{667E2C59-3110-42C5-B9DC-8FB5530AB855}"/>
          </ac:spMkLst>
        </pc:spChg>
        <pc:spChg chg="add mod">
          <ac:chgData name="Ferdous Ahmed" userId="8c7f967ecd8c37c5" providerId="Windows Live" clId="Web-{D103F030-BA39-4A9A-8E0F-65B1C51DB82C}" dt="2020-11-20T10:59:54.726" v="97" actId="20577"/>
          <ac:spMkLst>
            <pc:docMk/>
            <pc:sldMk cId="0" sldId="336"/>
            <ac:spMk id="10" creationId="{A8EBBDC2-8113-475A-A70D-3571C182FB1E}"/>
          </ac:spMkLst>
        </pc:spChg>
        <pc:spChg chg="mod">
          <ac:chgData name="Ferdous Ahmed" userId="8c7f967ecd8c37c5" providerId="Windows Live" clId="Web-{D103F030-BA39-4A9A-8E0F-65B1C51DB82C}" dt="2020-11-20T11:05:20.540" v="120" actId="20577"/>
          <ac:spMkLst>
            <pc:docMk/>
            <pc:sldMk cId="0" sldId="336"/>
            <ac:spMk id="51202" creationId="{D094CCF6-1C15-42D0-A285-A84F4073CAAC}"/>
          </ac:spMkLst>
        </pc:spChg>
        <pc:picChg chg="del">
          <ac:chgData name="Ferdous Ahmed" userId="8c7f967ecd8c37c5" providerId="Windows Live" clId="Web-{D103F030-BA39-4A9A-8E0F-65B1C51DB82C}" dt="2020-11-20T10:49:36.818" v="2"/>
          <ac:picMkLst>
            <pc:docMk/>
            <pc:sldMk cId="0" sldId="336"/>
            <ac:picMk id="4" creationId="{18CAB333-FFD3-4D0E-A881-66345A02AE08}"/>
          </ac:picMkLst>
        </pc:picChg>
        <pc:picChg chg="del">
          <ac:chgData name="Ferdous Ahmed" userId="8c7f967ecd8c37c5" providerId="Windows Live" clId="Web-{D103F030-BA39-4A9A-8E0F-65B1C51DB82C}" dt="2020-11-20T10:49:36.240" v="1"/>
          <ac:picMkLst>
            <pc:docMk/>
            <pc:sldMk cId="0" sldId="336"/>
            <ac:picMk id="5" creationId="{56123D8B-5F6A-4AFD-8DF9-54C5ECB3EAAB}"/>
          </ac:picMkLst>
        </pc:picChg>
        <pc:picChg chg="del">
          <ac:chgData name="Ferdous Ahmed" userId="8c7f967ecd8c37c5" providerId="Windows Live" clId="Web-{D103F030-BA39-4A9A-8E0F-65B1C51DB82C}" dt="2020-11-20T10:49:34.912" v="0"/>
          <ac:picMkLst>
            <pc:docMk/>
            <pc:sldMk cId="0" sldId="336"/>
            <ac:picMk id="7" creationId="{E85E3F88-D3B8-4CC7-99FE-7DCDCADA67FD}"/>
          </ac:picMkLst>
        </pc:picChg>
      </pc:sldChg>
      <pc:sldChg chg="modSp">
        <pc:chgData name="Ferdous Ahmed" userId="8c7f967ecd8c37c5" providerId="Windows Live" clId="Web-{D103F030-BA39-4A9A-8E0F-65B1C51DB82C}" dt="2020-11-20T11:07:56.681" v="122" actId="20577"/>
        <pc:sldMkLst>
          <pc:docMk/>
          <pc:sldMk cId="1840194549" sldId="391"/>
        </pc:sldMkLst>
        <pc:spChg chg="mod">
          <ac:chgData name="Ferdous Ahmed" userId="8c7f967ecd8c37c5" providerId="Windows Live" clId="Web-{D103F030-BA39-4A9A-8E0F-65B1C51DB82C}" dt="2020-11-20T11:07:56.681" v="122" actId="20577"/>
          <ac:spMkLst>
            <pc:docMk/>
            <pc:sldMk cId="1840194549" sldId="391"/>
            <ac:spMk id="44034" creationId="{FF8E3BC2-DFC5-4EA2-B588-8ECF1EE1B6B9}"/>
          </ac:spMkLst>
        </pc:spChg>
      </pc:sldChg>
    </pc:docChg>
  </pc:docChgLst>
  <pc:docChgLst>
    <pc:chgData name="Ferdous Ahmed" userId="8c7f967ecd8c37c5" providerId="Windows Live" clId="Web-{91CF5AAB-AC31-4023-9CA7-A863FE309A67}"/>
    <pc:docChg chg="addSld modSld sldOrd">
      <pc:chgData name="Ferdous Ahmed" userId="8c7f967ecd8c37c5" providerId="Windows Live" clId="Web-{91CF5AAB-AC31-4023-9CA7-A863FE309A67}" dt="2020-11-19T17:42:59.625" v="379" actId="20577"/>
      <pc:docMkLst>
        <pc:docMk/>
      </pc:docMkLst>
      <pc:sldChg chg="addSp delSp modSp">
        <pc:chgData name="Ferdous Ahmed" userId="8c7f967ecd8c37c5" providerId="Windows Live" clId="Web-{91CF5AAB-AC31-4023-9CA7-A863FE309A67}" dt="2020-11-19T17:42:57" v="377" actId="20577"/>
        <pc:sldMkLst>
          <pc:docMk/>
          <pc:sldMk cId="0" sldId="259"/>
        </pc:sldMkLst>
        <pc:spChg chg="del">
          <ac:chgData name="Ferdous Ahmed" userId="8c7f967ecd8c37c5" providerId="Windows Live" clId="Web-{91CF5AAB-AC31-4023-9CA7-A863FE309A67}" dt="2020-11-19T17:34:39.992" v="251"/>
          <ac:spMkLst>
            <pc:docMk/>
            <pc:sldMk cId="0" sldId="259"/>
            <ac:spMk id="3" creationId="{B8B76664-F6B6-4328-9DA0-D3996D1493C8}"/>
          </ac:spMkLst>
        </pc:spChg>
        <pc:spChg chg="add del mod">
          <ac:chgData name="Ferdous Ahmed" userId="8c7f967ecd8c37c5" providerId="Windows Live" clId="Web-{91CF5AAB-AC31-4023-9CA7-A863FE309A67}" dt="2020-11-19T17:34:53.727" v="252"/>
          <ac:spMkLst>
            <pc:docMk/>
            <pc:sldMk cId="0" sldId="259"/>
            <ac:spMk id="5" creationId="{CAC8DE83-2FB0-47F3-AF24-DCC3DC13F8A7}"/>
          </ac:spMkLst>
        </pc:spChg>
        <pc:spChg chg="add mod">
          <ac:chgData name="Ferdous Ahmed" userId="8c7f967ecd8c37c5" providerId="Windows Live" clId="Web-{91CF5AAB-AC31-4023-9CA7-A863FE309A67}" dt="2020-11-19T17:41:45.498" v="355" actId="20577"/>
          <ac:spMkLst>
            <pc:docMk/>
            <pc:sldMk cId="0" sldId="259"/>
            <ac:spMk id="9" creationId="{F69E67C7-51C8-4A48-82F5-6982A8CC204A}"/>
          </ac:spMkLst>
        </pc:spChg>
        <pc:spChg chg="add del mod">
          <ac:chgData name="Ferdous Ahmed" userId="8c7f967ecd8c37c5" providerId="Windows Live" clId="Web-{91CF5AAB-AC31-4023-9CA7-A863FE309A67}" dt="2020-11-19T17:42:42.749" v="364"/>
          <ac:spMkLst>
            <pc:docMk/>
            <pc:sldMk cId="0" sldId="259"/>
            <ac:spMk id="10" creationId="{664DB00F-5C71-41B6-9BBD-9CAC0DD9E358}"/>
          </ac:spMkLst>
        </pc:spChg>
        <pc:spChg chg="add mod">
          <ac:chgData name="Ferdous Ahmed" userId="8c7f967ecd8c37c5" providerId="Windows Live" clId="Web-{91CF5AAB-AC31-4023-9CA7-A863FE309A67}" dt="2020-11-19T17:42:57" v="377" actId="20577"/>
          <ac:spMkLst>
            <pc:docMk/>
            <pc:sldMk cId="0" sldId="259"/>
            <ac:spMk id="11" creationId="{168ED196-FC04-49A3-9AA6-CC8B5A5DEF1B}"/>
          </ac:spMkLst>
        </pc:spChg>
        <pc:spChg chg="del mod">
          <ac:chgData name="Ferdous Ahmed" userId="8c7f967ecd8c37c5" providerId="Windows Live" clId="Web-{91CF5AAB-AC31-4023-9CA7-A863FE309A67}" dt="2020-11-19T17:34:59.680" v="257"/>
          <ac:spMkLst>
            <pc:docMk/>
            <pc:sldMk cId="0" sldId="259"/>
            <ac:spMk id="45061" creationId="{943ECDB1-6118-4E24-BCD1-B603B9A8B2D5}"/>
          </ac:spMkLst>
        </pc:spChg>
        <pc:picChg chg="add del mod">
          <ac:chgData name="Ferdous Ahmed" userId="8c7f967ecd8c37c5" providerId="Windows Live" clId="Web-{91CF5AAB-AC31-4023-9CA7-A863FE309A67}" dt="2020-11-19T17:39:35.215" v="301"/>
          <ac:picMkLst>
            <pc:docMk/>
            <pc:sldMk cId="0" sldId="259"/>
            <ac:picMk id="6" creationId="{734B2C73-A4E1-4410-B2C3-6C2E9BF6B1E8}"/>
          </ac:picMkLst>
        </pc:picChg>
        <pc:picChg chg="add mod">
          <ac:chgData name="Ferdous Ahmed" userId="8c7f967ecd8c37c5" providerId="Windows Live" clId="Web-{91CF5AAB-AC31-4023-9CA7-A863FE309A67}" dt="2020-11-19T17:39:37.934" v="302" actId="1076"/>
          <ac:picMkLst>
            <pc:docMk/>
            <pc:sldMk cId="0" sldId="259"/>
            <ac:picMk id="7" creationId="{8F97581B-2E3B-48A8-852C-3E06CE405A92}"/>
          </ac:picMkLst>
        </pc:picChg>
        <pc:picChg chg="add mod">
          <ac:chgData name="Ferdous Ahmed" userId="8c7f967ecd8c37c5" providerId="Windows Live" clId="Web-{91CF5AAB-AC31-4023-9CA7-A863FE309A67}" dt="2020-11-19T17:40:56.826" v="331" actId="1076"/>
          <ac:picMkLst>
            <pc:docMk/>
            <pc:sldMk cId="0" sldId="259"/>
            <ac:picMk id="8" creationId="{62C52BB1-8B0D-4518-A884-8832ADB1B150}"/>
          </ac:picMkLst>
        </pc:picChg>
        <pc:picChg chg="del">
          <ac:chgData name="Ferdous Ahmed" userId="8c7f967ecd8c37c5" providerId="Windows Live" clId="Web-{91CF5AAB-AC31-4023-9CA7-A863FE309A67}" dt="2020-11-19T17:35:02.383" v="258"/>
          <ac:picMkLst>
            <pc:docMk/>
            <pc:sldMk cId="0" sldId="259"/>
            <ac:picMk id="45060" creationId="{5A0CD9AD-9745-4716-8AEB-BA7AC8FAAA12}"/>
          </ac:picMkLst>
        </pc:picChg>
      </pc:sldChg>
      <pc:sldChg chg="addSp delSp modSp">
        <pc:chgData name="Ferdous Ahmed" userId="8c7f967ecd8c37c5" providerId="Windows Live" clId="Web-{91CF5AAB-AC31-4023-9CA7-A863FE309A67}" dt="2020-11-19T17:14:57.225" v="176" actId="1076"/>
        <pc:sldMkLst>
          <pc:docMk/>
          <pc:sldMk cId="0" sldId="363"/>
        </pc:sldMkLst>
        <pc:spChg chg="del mod">
          <ac:chgData name="Ferdous Ahmed" userId="8c7f967ecd8c37c5" providerId="Windows Live" clId="Web-{91CF5AAB-AC31-4023-9CA7-A863FE309A67}" dt="2020-11-19T16:50:19.750" v="4"/>
          <ac:spMkLst>
            <pc:docMk/>
            <pc:sldMk cId="0" sldId="363"/>
            <ac:spMk id="2" creationId="{2C244672-1022-497B-AC38-0A4C232EB1CA}"/>
          </ac:spMkLst>
        </pc:spChg>
        <pc:spChg chg="add">
          <ac:chgData name="Ferdous Ahmed" userId="8c7f967ecd8c37c5" providerId="Windows Live" clId="Web-{91CF5AAB-AC31-4023-9CA7-A863FE309A67}" dt="2020-11-19T16:50:54.438" v="5"/>
          <ac:spMkLst>
            <pc:docMk/>
            <pc:sldMk cId="0" sldId="363"/>
            <ac:spMk id="3" creationId="{D87396D7-8858-455C-8F34-0BEC2AEEB70D}"/>
          </ac:spMkLst>
        </pc:spChg>
        <pc:spChg chg="add mod">
          <ac:chgData name="Ferdous Ahmed" userId="8c7f967ecd8c37c5" providerId="Windows Live" clId="Web-{91CF5AAB-AC31-4023-9CA7-A863FE309A67}" dt="2020-11-19T17:12:10.426" v="161" actId="1076"/>
          <ac:spMkLst>
            <pc:docMk/>
            <pc:sldMk cId="0" sldId="363"/>
            <ac:spMk id="5" creationId="{64C6EE20-031E-4899-93FE-F70069A6A83E}"/>
          </ac:spMkLst>
        </pc:spChg>
        <pc:spChg chg="add mod">
          <ac:chgData name="Ferdous Ahmed" userId="8c7f967ecd8c37c5" providerId="Windows Live" clId="Web-{91CF5AAB-AC31-4023-9CA7-A863FE309A67}" dt="2020-11-19T17:14:57.225" v="176" actId="1076"/>
          <ac:spMkLst>
            <pc:docMk/>
            <pc:sldMk cId="0" sldId="363"/>
            <ac:spMk id="10" creationId="{A401D499-1442-4CFC-B9CC-7B088F17670D}"/>
          </ac:spMkLst>
        </pc:spChg>
        <pc:spChg chg="add mod">
          <ac:chgData name="Ferdous Ahmed" userId="8c7f967ecd8c37c5" providerId="Windows Live" clId="Web-{91CF5AAB-AC31-4023-9CA7-A863FE309A67}" dt="2020-11-19T17:12:05.223" v="160" actId="1076"/>
          <ac:spMkLst>
            <pc:docMk/>
            <pc:sldMk cId="0" sldId="363"/>
            <ac:spMk id="11" creationId="{51E4D16A-3B51-4C9B-996F-D240D7B6450C}"/>
          </ac:spMkLst>
        </pc:spChg>
        <pc:spChg chg="add mod">
          <ac:chgData name="Ferdous Ahmed" userId="8c7f967ecd8c37c5" providerId="Windows Live" clId="Web-{91CF5AAB-AC31-4023-9CA7-A863FE309A67}" dt="2020-11-19T17:12:21.551" v="164" actId="1076"/>
          <ac:spMkLst>
            <pc:docMk/>
            <pc:sldMk cId="0" sldId="363"/>
            <ac:spMk id="14" creationId="{1AE69314-5F79-496C-B9C0-BCD91976D168}"/>
          </ac:spMkLst>
        </pc:spChg>
        <pc:spChg chg="add mod">
          <ac:chgData name="Ferdous Ahmed" userId="8c7f967ecd8c37c5" providerId="Windows Live" clId="Web-{91CF5AAB-AC31-4023-9CA7-A863FE309A67}" dt="2020-11-19T17:12:30.598" v="165" actId="1076"/>
          <ac:spMkLst>
            <pc:docMk/>
            <pc:sldMk cId="0" sldId="363"/>
            <ac:spMk id="15" creationId="{DCD6D709-7FE2-4513-8E88-73D4A9BC9677}"/>
          </ac:spMkLst>
        </pc:spChg>
        <pc:spChg chg="mod">
          <ac:chgData name="Ferdous Ahmed" userId="8c7f967ecd8c37c5" providerId="Windows Live" clId="Web-{91CF5AAB-AC31-4023-9CA7-A863FE309A67}" dt="2020-11-19T17:11:37.660" v="156" actId="1076"/>
          <ac:spMkLst>
            <pc:docMk/>
            <pc:sldMk cId="0" sldId="363"/>
            <ac:spMk id="39938" creationId="{BC3A9DB2-3F1B-416D-A84F-A929CEE999DB}"/>
          </ac:spMkLst>
        </pc:spChg>
        <pc:picChg chg="add mod">
          <ac:chgData name="Ferdous Ahmed" userId="8c7f967ecd8c37c5" providerId="Windows Live" clId="Web-{91CF5AAB-AC31-4023-9CA7-A863FE309A67}" dt="2020-11-19T17:11:43.535" v="157" actId="1076"/>
          <ac:picMkLst>
            <pc:docMk/>
            <pc:sldMk cId="0" sldId="363"/>
            <ac:picMk id="4" creationId="{8B2FB3B3-3AF5-4E70-8CC7-6D28B04679AC}"/>
          </ac:picMkLst>
        </pc:picChg>
        <pc:picChg chg="add mod">
          <ac:chgData name="Ferdous Ahmed" userId="8c7f967ecd8c37c5" providerId="Windows Live" clId="Web-{91CF5AAB-AC31-4023-9CA7-A863FE309A67}" dt="2020-11-19T17:11:54.004" v="158" actId="1076"/>
          <ac:picMkLst>
            <pc:docMk/>
            <pc:sldMk cId="0" sldId="363"/>
            <ac:picMk id="7" creationId="{75A9B1C7-EA32-4008-A9AA-B50CC78E33B9}"/>
          </ac:picMkLst>
        </pc:picChg>
        <pc:picChg chg="add mod">
          <ac:chgData name="Ferdous Ahmed" userId="8c7f967ecd8c37c5" providerId="Windows Live" clId="Web-{91CF5AAB-AC31-4023-9CA7-A863FE309A67}" dt="2020-11-19T17:12:14.582" v="163" actId="1076"/>
          <ac:picMkLst>
            <pc:docMk/>
            <pc:sldMk cId="0" sldId="363"/>
            <ac:picMk id="8" creationId="{30969BC5-121D-400E-99ED-4CC9EA9153F2}"/>
          </ac:picMkLst>
        </pc:picChg>
        <pc:picChg chg="add mod">
          <ac:chgData name="Ferdous Ahmed" userId="8c7f967ecd8c37c5" providerId="Windows Live" clId="Web-{91CF5AAB-AC31-4023-9CA7-A863FE309A67}" dt="2020-11-19T17:12:14.551" v="162" actId="1076"/>
          <ac:picMkLst>
            <pc:docMk/>
            <pc:sldMk cId="0" sldId="363"/>
            <ac:picMk id="9" creationId="{2D216568-3683-4972-A04B-DA71C6BDBDEA}"/>
          </ac:picMkLst>
        </pc:picChg>
        <pc:picChg chg="del">
          <ac:chgData name="Ferdous Ahmed" userId="8c7f967ecd8c37c5" providerId="Windows Live" clId="Web-{91CF5AAB-AC31-4023-9CA7-A863FE309A67}" dt="2020-11-19T16:50:11.078" v="0"/>
          <ac:picMkLst>
            <pc:docMk/>
            <pc:sldMk cId="0" sldId="363"/>
            <ac:picMk id="39940" creationId="{5D041DF1-1F9C-47AE-8875-F72102476EFC}"/>
          </ac:picMkLst>
        </pc:picChg>
      </pc:sldChg>
      <pc:sldChg chg="addSp delSp modSp">
        <pc:chgData name="Ferdous Ahmed" userId="8c7f967ecd8c37c5" providerId="Windows Live" clId="Web-{91CF5AAB-AC31-4023-9CA7-A863FE309A67}" dt="2020-11-19T17:28:54.347" v="217" actId="20577"/>
        <pc:sldMkLst>
          <pc:docMk/>
          <pc:sldMk cId="0" sldId="364"/>
        </pc:sldMkLst>
        <pc:spChg chg="add">
          <ac:chgData name="Ferdous Ahmed" userId="8c7f967ecd8c37c5" providerId="Windows Live" clId="Web-{91CF5AAB-AC31-4023-9CA7-A863FE309A67}" dt="2020-11-19T17:14:49.100" v="175"/>
          <ac:spMkLst>
            <pc:docMk/>
            <pc:sldMk cId="0" sldId="364"/>
            <ac:spMk id="2" creationId="{0514A007-8DFF-4D3A-BB9A-1AB1A0C6E59E}"/>
          </ac:spMkLst>
        </pc:spChg>
        <pc:spChg chg="add mod">
          <ac:chgData name="Ferdous Ahmed" userId="8c7f967ecd8c37c5" providerId="Windows Live" clId="Web-{91CF5AAB-AC31-4023-9CA7-A863FE309A67}" dt="2020-11-19T17:21:02.152" v="210" actId="1076"/>
          <ac:spMkLst>
            <pc:docMk/>
            <pc:sldMk cId="0" sldId="364"/>
            <ac:spMk id="4" creationId="{D361D958-DC39-4C16-A5CC-318F5F6AB113}"/>
          </ac:spMkLst>
        </pc:spChg>
        <pc:spChg chg="add mod">
          <ac:chgData name="Ferdous Ahmed" userId="8c7f967ecd8c37c5" providerId="Windows Live" clId="Web-{91CF5AAB-AC31-4023-9CA7-A863FE309A67}" dt="2020-11-19T17:19:43.104" v="200" actId="14100"/>
          <ac:spMkLst>
            <pc:docMk/>
            <pc:sldMk cId="0" sldId="364"/>
            <ac:spMk id="10" creationId="{C9E5985A-57CB-400D-87AB-10CFD5322C69}"/>
          </ac:spMkLst>
        </pc:spChg>
        <pc:spChg chg="del">
          <ac:chgData name="Ferdous Ahmed" userId="8c7f967ecd8c37c5" providerId="Windows Live" clId="Web-{91CF5AAB-AC31-4023-9CA7-A863FE309A67}" dt="2020-11-19T17:14:22.756" v="173"/>
          <ac:spMkLst>
            <pc:docMk/>
            <pc:sldMk cId="0" sldId="364"/>
            <ac:spMk id="18435" creationId="{2CDDEFFB-173F-49E8-B834-C0F3DBD7FE20}"/>
          </ac:spMkLst>
        </pc:spChg>
        <pc:spChg chg="mod">
          <ac:chgData name="Ferdous Ahmed" userId="8c7f967ecd8c37c5" providerId="Windows Live" clId="Web-{91CF5AAB-AC31-4023-9CA7-A863FE309A67}" dt="2020-11-19T17:28:54.347" v="217" actId="20577"/>
          <ac:spMkLst>
            <pc:docMk/>
            <pc:sldMk cId="0" sldId="364"/>
            <ac:spMk id="41986" creationId="{983ACB17-5A27-4E8A-AC80-19BAF5D17ED9}"/>
          </ac:spMkLst>
        </pc:spChg>
        <pc:spChg chg="mod">
          <ac:chgData name="Ferdous Ahmed" userId="8c7f967ecd8c37c5" providerId="Windows Live" clId="Web-{91CF5AAB-AC31-4023-9CA7-A863FE309A67}" dt="2020-11-19T17:15:32.788" v="178" actId="1076"/>
          <ac:spMkLst>
            <pc:docMk/>
            <pc:sldMk cId="0" sldId="364"/>
            <ac:spMk id="41990" creationId="{2C09A061-47D7-44B7-B5B3-B5C5965B5B57}"/>
          </ac:spMkLst>
        </pc:spChg>
        <pc:picChg chg="add mod">
          <ac:chgData name="Ferdous Ahmed" userId="8c7f967ecd8c37c5" providerId="Windows Live" clId="Web-{91CF5AAB-AC31-4023-9CA7-A863FE309A67}" dt="2020-11-19T17:20:47.183" v="209" actId="14100"/>
          <ac:picMkLst>
            <pc:docMk/>
            <pc:sldMk cId="0" sldId="364"/>
            <ac:picMk id="3" creationId="{AB6BB16F-914F-47F2-A445-EA02DDE38840}"/>
          </ac:picMkLst>
        </pc:picChg>
        <pc:picChg chg="del">
          <ac:chgData name="Ferdous Ahmed" userId="8c7f967ecd8c37c5" providerId="Windows Live" clId="Web-{91CF5AAB-AC31-4023-9CA7-A863FE309A67}" dt="2020-11-19T17:14:26.600" v="174"/>
          <ac:picMkLst>
            <pc:docMk/>
            <pc:sldMk cId="0" sldId="364"/>
            <ac:picMk id="41988" creationId="{2F77E816-6BCC-4CE9-A4D8-C4771D1C2E50}"/>
          </ac:picMkLst>
        </pc:picChg>
      </pc:sldChg>
      <pc:sldChg chg="addSp delSp modSp">
        <pc:chgData name="Ferdous Ahmed" userId="8c7f967ecd8c37c5" providerId="Windows Live" clId="Web-{91CF5AAB-AC31-4023-9CA7-A863FE309A67}" dt="2020-11-19T17:34:31.414" v="250" actId="20577"/>
        <pc:sldMkLst>
          <pc:docMk/>
          <pc:sldMk cId="0" sldId="365"/>
        </pc:sldMkLst>
        <pc:spChg chg="add">
          <ac:chgData name="Ferdous Ahmed" userId="8c7f967ecd8c37c5" providerId="Windows Live" clId="Web-{91CF5AAB-AC31-4023-9CA7-A863FE309A67}" dt="2020-11-19T17:29:28.800" v="220"/>
          <ac:spMkLst>
            <pc:docMk/>
            <pc:sldMk cId="0" sldId="365"/>
            <ac:spMk id="3" creationId="{536DE172-6F09-471E-9567-C6BA5032EABB}"/>
          </ac:spMkLst>
        </pc:spChg>
        <pc:spChg chg="add mod">
          <ac:chgData name="Ferdous Ahmed" userId="8c7f967ecd8c37c5" providerId="Windows Live" clId="Web-{91CF5AAB-AC31-4023-9CA7-A863FE309A67}" dt="2020-11-19T17:31:01.755" v="247" actId="20577"/>
          <ac:spMkLst>
            <pc:docMk/>
            <pc:sldMk cId="0" sldId="365"/>
            <ac:spMk id="4" creationId="{55B6A838-AC82-423F-ADCA-BD3ABC44432A}"/>
          </ac:spMkLst>
        </pc:spChg>
        <pc:spChg chg="mod">
          <ac:chgData name="Ferdous Ahmed" userId="8c7f967ecd8c37c5" providerId="Windows Live" clId="Web-{91CF5AAB-AC31-4023-9CA7-A863FE309A67}" dt="2020-11-19T17:34:31.414" v="250" actId="20577"/>
          <ac:spMkLst>
            <pc:docMk/>
            <pc:sldMk cId="0" sldId="365"/>
            <ac:spMk id="44034" creationId="{FF8E3BC2-DFC5-4EA2-B588-8ECF1EE1B6B9}"/>
          </ac:spMkLst>
        </pc:spChg>
        <pc:picChg chg="add mod">
          <ac:chgData name="Ferdous Ahmed" userId="8c7f967ecd8c37c5" providerId="Windows Live" clId="Web-{91CF5AAB-AC31-4023-9CA7-A863FE309A67}" dt="2020-11-19T17:29:43.222" v="223" actId="14100"/>
          <ac:picMkLst>
            <pc:docMk/>
            <pc:sldMk cId="0" sldId="365"/>
            <ac:picMk id="2" creationId="{97921EAC-BE23-4913-9027-38ACEB11792E}"/>
          </ac:picMkLst>
        </pc:picChg>
        <pc:picChg chg="del">
          <ac:chgData name="Ferdous Ahmed" userId="8c7f967ecd8c37c5" providerId="Windows Live" clId="Web-{91CF5AAB-AC31-4023-9CA7-A863FE309A67}" dt="2020-11-19T17:28:57.534" v="218"/>
          <ac:picMkLst>
            <pc:docMk/>
            <pc:sldMk cId="0" sldId="365"/>
            <ac:picMk id="44035" creationId="{8C7C9B16-87F0-402C-A7D3-28CAF605CC9F}"/>
          </ac:picMkLst>
        </pc:picChg>
      </pc:sldChg>
      <pc:sldChg chg="addSp delSp modSp add ord replId">
        <pc:chgData name="Ferdous Ahmed" userId="8c7f967ecd8c37c5" providerId="Windows Live" clId="Web-{91CF5AAB-AC31-4023-9CA7-A863FE309A67}" dt="2020-11-19T17:42:34.921" v="363" actId="1076"/>
        <pc:sldMkLst>
          <pc:docMk/>
          <pc:sldMk cId="1840194549" sldId="391"/>
        </pc:sldMkLst>
        <pc:spChg chg="mod">
          <ac:chgData name="Ferdous Ahmed" userId="8c7f967ecd8c37c5" providerId="Windows Live" clId="Web-{91CF5AAB-AC31-4023-9CA7-A863FE309A67}" dt="2020-11-19T17:39:25.481" v="300" actId="1076"/>
          <ac:spMkLst>
            <pc:docMk/>
            <pc:sldMk cId="1840194549" sldId="391"/>
            <ac:spMk id="4" creationId="{55B6A838-AC82-423F-ADCA-BD3ABC44432A}"/>
          </ac:spMkLst>
        </pc:spChg>
        <pc:spChg chg="add mod">
          <ac:chgData name="Ferdous Ahmed" userId="8c7f967ecd8c37c5" providerId="Windows Live" clId="Web-{91CF5AAB-AC31-4023-9CA7-A863FE309A67}" dt="2020-11-19T17:42:34.921" v="363" actId="1076"/>
          <ac:spMkLst>
            <pc:docMk/>
            <pc:sldMk cId="1840194549" sldId="391"/>
            <ac:spMk id="8" creationId="{29D09CC8-2585-48BA-9221-BB2F6A910E55}"/>
          </ac:spMkLst>
        </pc:spChg>
        <pc:picChg chg="del">
          <ac:chgData name="Ferdous Ahmed" userId="8c7f967ecd8c37c5" providerId="Windows Live" clId="Web-{91CF5AAB-AC31-4023-9CA7-A863FE309A67}" dt="2020-11-19T17:37:19.073" v="277"/>
          <ac:picMkLst>
            <pc:docMk/>
            <pc:sldMk cId="1840194549" sldId="391"/>
            <ac:picMk id="2" creationId="{97921EAC-BE23-4913-9027-38ACEB11792E}"/>
          </ac:picMkLst>
        </pc:picChg>
        <pc:picChg chg="add mod">
          <ac:chgData name="Ferdous Ahmed" userId="8c7f967ecd8c37c5" providerId="Windows Live" clId="Web-{91CF5AAB-AC31-4023-9CA7-A863FE309A67}" dt="2020-11-19T17:39:21.684" v="299" actId="14100"/>
          <ac:picMkLst>
            <pc:docMk/>
            <pc:sldMk cId="1840194549" sldId="391"/>
            <ac:picMk id="5" creationId="{D363ED42-309E-44B7-8B42-92524B42386E}"/>
          </ac:picMkLst>
        </pc:picChg>
        <pc:picChg chg="add mod">
          <ac:chgData name="Ferdous Ahmed" userId="8c7f967ecd8c37c5" providerId="Windows Live" clId="Web-{91CF5AAB-AC31-4023-9CA7-A863FE309A67}" dt="2020-11-19T17:39:11.449" v="297" actId="1076"/>
          <ac:picMkLst>
            <pc:docMk/>
            <pc:sldMk cId="1840194549" sldId="391"/>
            <ac:picMk id="6" creationId="{3CC7B06F-AF85-4C80-BC45-8E28BD406201}"/>
          </ac:picMkLst>
        </pc:picChg>
      </pc:sldChg>
    </pc:docChg>
  </pc:docChgLst>
  <pc:docChgLst>
    <pc:chgData name="Ferdous Ahmed" userId="8c7f967ecd8c37c5" providerId="Windows Live" clId="Web-{B373FAAA-8A39-41F9-A627-17B21D95FB67}"/>
    <pc:docChg chg="delSld modSld">
      <pc:chgData name="Ferdous Ahmed" userId="8c7f967ecd8c37c5" providerId="Windows Live" clId="Web-{B373FAAA-8A39-41F9-A627-17B21D95FB67}" dt="2020-11-23T05:24:21.864" v="67" actId="20577"/>
      <pc:docMkLst>
        <pc:docMk/>
      </pc:docMkLst>
      <pc:sldChg chg="modSp">
        <pc:chgData name="Ferdous Ahmed" userId="8c7f967ecd8c37c5" providerId="Windows Live" clId="Web-{B373FAAA-8A39-41F9-A627-17B21D95FB67}" dt="2020-11-23T05:09:27.844" v="54" actId="1076"/>
        <pc:sldMkLst>
          <pc:docMk/>
          <pc:sldMk cId="0" sldId="259"/>
        </pc:sldMkLst>
        <pc:spChg chg="mod">
          <ac:chgData name="Ferdous Ahmed" userId="8c7f967ecd8c37c5" providerId="Windows Live" clId="Web-{B373FAAA-8A39-41F9-A627-17B21D95FB67}" dt="2020-11-23T05:09:27.844" v="54" actId="1076"/>
          <ac:spMkLst>
            <pc:docMk/>
            <pc:sldMk cId="0" sldId="259"/>
            <ac:spMk id="45058" creationId="{B58B0D86-0BDC-4737-A3BF-97557D4FB00D}"/>
          </ac:spMkLst>
        </pc:spChg>
      </pc:sldChg>
      <pc:sldChg chg="modSp">
        <pc:chgData name="Ferdous Ahmed" userId="8c7f967ecd8c37c5" providerId="Windows Live" clId="Web-{B373FAAA-8A39-41F9-A627-17B21D95FB67}" dt="2020-11-23T05:09:15.438" v="52" actId="1076"/>
        <pc:sldMkLst>
          <pc:docMk/>
          <pc:sldMk cId="0" sldId="260"/>
        </pc:sldMkLst>
        <pc:spChg chg="mod">
          <ac:chgData name="Ferdous Ahmed" userId="8c7f967ecd8c37c5" providerId="Windows Live" clId="Web-{B373FAAA-8A39-41F9-A627-17B21D95FB67}" dt="2020-11-23T05:09:15.438" v="52" actId="1076"/>
          <ac:spMkLst>
            <pc:docMk/>
            <pc:sldMk cId="0" sldId="260"/>
            <ac:spMk id="46083" creationId="{31AE7CC6-2155-4624-A10B-9C44BC33F0C0}"/>
          </ac:spMkLst>
        </pc:spChg>
      </pc:sldChg>
      <pc:sldChg chg="modSp">
        <pc:chgData name="Ferdous Ahmed" userId="8c7f967ecd8c37c5" providerId="Windows Live" clId="Web-{B373FAAA-8A39-41F9-A627-17B21D95FB67}" dt="2020-11-23T05:09:35.251" v="55" actId="1076"/>
        <pc:sldMkLst>
          <pc:docMk/>
          <pc:sldMk cId="0" sldId="262"/>
        </pc:sldMkLst>
        <pc:spChg chg="mod">
          <ac:chgData name="Ferdous Ahmed" userId="8c7f967ecd8c37c5" providerId="Windows Live" clId="Web-{B373FAAA-8A39-41F9-A627-17B21D95FB67}" dt="2020-11-23T05:09:35.251" v="55" actId="1076"/>
          <ac:spMkLst>
            <pc:docMk/>
            <pc:sldMk cId="0" sldId="262"/>
            <ac:spMk id="48130" creationId="{A4793028-C8FD-478E-AB4D-FF8041283570}"/>
          </ac:spMkLst>
        </pc:spChg>
      </pc:sldChg>
      <pc:sldChg chg="del">
        <pc:chgData name="Ferdous Ahmed" userId="8c7f967ecd8c37c5" providerId="Windows Live" clId="Web-{B373FAAA-8A39-41F9-A627-17B21D95FB67}" dt="2020-11-23T05:03:34.165" v="29"/>
        <pc:sldMkLst>
          <pc:docMk/>
          <pc:sldMk cId="0" sldId="272"/>
        </pc:sldMkLst>
      </pc:sldChg>
      <pc:sldChg chg="del">
        <pc:chgData name="Ferdous Ahmed" userId="8c7f967ecd8c37c5" providerId="Windows Live" clId="Web-{B373FAAA-8A39-41F9-A627-17B21D95FB67}" dt="2020-11-23T05:03:34.149" v="28"/>
        <pc:sldMkLst>
          <pc:docMk/>
          <pc:sldMk cId="0" sldId="273"/>
        </pc:sldMkLst>
      </pc:sldChg>
      <pc:sldChg chg="delAnim modAnim">
        <pc:chgData name="Ferdous Ahmed" userId="8c7f967ecd8c37c5" providerId="Windows Live" clId="Web-{B373FAAA-8A39-41F9-A627-17B21D95FB67}" dt="2020-11-23T05:07:53.733" v="49"/>
        <pc:sldMkLst>
          <pc:docMk/>
          <pc:sldMk cId="0" sldId="321"/>
        </pc:sldMkLst>
      </pc:sldChg>
      <pc:sldChg chg="del">
        <pc:chgData name="Ferdous Ahmed" userId="8c7f967ecd8c37c5" providerId="Windows Live" clId="Web-{B373FAAA-8A39-41F9-A627-17B21D95FB67}" dt="2020-11-23T05:04:47.604" v="46"/>
        <pc:sldMkLst>
          <pc:docMk/>
          <pc:sldMk cId="0" sldId="322"/>
        </pc:sldMkLst>
      </pc:sldChg>
      <pc:sldChg chg="del">
        <pc:chgData name="Ferdous Ahmed" userId="8c7f967ecd8c37c5" providerId="Windows Live" clId="Web-{B373FAAA-8A39-41F9-A627-17B21D95FB67}" dt="2020-11-23T05:04:36.557" v="45"/>
        <pc:sldMkLst>
          <pc:docMk/>
          <pc:sldMk cId="0" sldId="324"/>
        </pc:sldMkLst>
      </pc:sldChg>
      <pc:sldChg chg="modSp">
        <pc:chgData name="Ferdous Ahmed" userId="8c7f967ecd8c37c5" providerId="Windows Live" clId="Web-{B373FAAA-8A39-41F9-A627-17B21D95FB67}" dt="2020-11-23T05:09:22.828" v="53" actId="1076"/>
        <pc:sldMkLst>
          <pc:docMk/>
          <pc:sldMk cId="0" sldId="335"/>
        </pc:sldMkLst>
        <pc:spChg chg="mod">
          <ac:chgData name="Ferdous Ahmed" userId="8c7f967ecd8c37c5" providerId="Windows Live" clId="Web-{B373FAAA-8A39-41F9-A627-17B21D95FB67}" dt="2020-11-23T05:09:22.828" v="53" actId="1076"/>
          <ac:spMkLst>
            <pc:docMk/>
            <pc:sldMk cId="0" sldId="335"/>
            <ac:spMk id="50178" creationId="{3357881D-5382-45BC-A9DF-7553373D662C}"/>
          </ac:spMkLst>
        </pc:spChg>
      </pc:sldChg>
      <pc:sldChg chg="modSp">
        <pc:chgData name="Ferdous Ahmed" userId="8c7f967ecd8c37c5" providerId="Windows Live" clId="Web-{B373FAAA-8A39-41F9-A627-17B21D95FB67}" dt="2020-11-23T04:49:49.022" v="16" actId="20577"/>
        <pc:sldMkLst>
          <pc:docMk/>
          <pc:sldMk cId="0" sldId="336"/>
        </pc:sldMkLst>
        <pc:spChg chg="mod">
          <ac:chgData name="Ferdous Ahmed" userId="8c7f967ecd8c37c5" providerId="Windows Live" clId="Web-{B373FAAA-8A39-41F9-A627-17B21D95FB67}" dt="2020-11-23T04:49:19.474" v="14" actId="20577"/>
          <ac:spMkLst>
            <pc:docMk/>
            <pc:sldMk cId="0" sldId="336"/>
            <ac:spMk id="10" creationId="{A8EBBDC2-8113-475A-A70D-3571C182FB1E}"/>
          </ac:spMkLst>
        </pc:spChg>
        <pc:spChg chg="mod">
          <ac:chgData name="Ferdous Ahmed" userId="8c7f967ecd8c37c5" providerId="Windows Live" clId="Web-{B373FAAA-8A39-41F9-A627-17B21D95FB67}" dt="2020-11-23T04:49:49.022" v="16" actId="20577"/>
          <ac:spMkLst>
            <pc:docMk/>
            <pc:sldMk cId="0" sldId="336"/>
            <ac:spMk id="51202" creationId="{D094CCF6-1C15-42D0-A285-A84F4073CAAC}"/>
          </ac:spMkLst>
        </pc:spChg>
      </pc:sldChg>
      <pc:sldChg chg="del">
        <pc:chgData name="Ferdous Ahmed" userId="8c7f967ecd8c37c5" providerId="Windows Live" clId="Web-{B373FAAA-8A39-41F9-A627-17B21D95FB67}" dt="2020-11-23T05:04:36.541" v="39"/>
        <pc:sldMkLst>
          <pc:docMk/>
          <pc:sldMk cId="0" sldId="339"/>
        </pc:sldMkLst>
      </pc:sldChg>
      <pc:sldChg chg="del">
        <pc:chgData name="Ferdous Ahmed" userId="8c7f967ecd8c37c5" providerId="Windows Live" clId="Web-{B373FAAA-8A39-41F9-A627-17B21D95FB67}" dt="2020-11-23T05:04:36.557" v="43"/>
        <pc:sldMkLst>
          <pc:docMk/>
          <pc:sldMk cId="0" sldId="348"/>
        </pc:sldMkLst>
      </pc:sldChg>
      <pc:sldChg chg="del">
        <pc:chgData name="Ferdous Ahmed" userId="8c7f967ecd8c37c5" providerId="Windows Live" clId="Web-{B373FAAA-8A39-41F9-A627-17B21D95FB67}" dt="2020-11-23T05:04:36.541" v="31"/>
        <pc:sldMkLst>
          <pc:docMk/>
          <pc:sldMk cId="0" sldId="352"/>
        </pc:sldMkLst>
      </pc:sldChg>
      <pc:sldChg chg="del">
        <pc:chgData name="Ferdous Ahmed" userId="8c7f967ecd8c37c5" providerId="Windows Live" clId="Web-{B373FAAA-8A39-41F9-A627-17B21D95FB67}" dt="2020-11-23T05:04:47.604" v="47"/>
        <pc:sldMkLst>
          <pc:docMk/>
          <pc:sldMk cId="0" sldId="353"/>
        </pc:sldMkLst>
      </pc:sldChg>
      <pc:sldChg chg="del">
        <pc:chgData name="Ferdous Ahmed" userId="8c7f967ecd8c37c5" providerId="Windows Live" clId="Web-{B373FAAA-8A39-41F9-A627-17B21D95FB67}" dt="2020-11-23T05:04:36.557" v="44"/>
        <pc:sldMkLst>
          <pc:docMk/>
          <pc:sldMk cId="0" sldId="359"/>
        </pc:sldMkLst>
      </pc:sldChg>
      <pc:sldChg chg="modSp delAnim modAnim">
        <pc:chgData name="Ferdous Ahmed" userId="8c7f967ecd8c37c5" providerId="Windows Live" clId="Web-{B373FAAA-8A39-41F9-A627-17B21D95FB67}" dt="2020-11-23T05:24:21.864" v="67" actId="20577"/>
        <pc:sldMkLst>
          <pc:docMk/>
          <pc:sldMk cId="0" sldId="362"/>
        </pc:sldMkLst>
        <pc:spChg chg="mod">
          <ac:chgData name="Ferdous Ahmed" userId="8c7f967ecd8c37c5" providerId="Windows Live" clId="Web-{B373FAAA-8A39-41F9-A627-17B21D95FB67}" dt="2020-11-23T05:24:21.864" v="67" actId="20577"/>
          <ac:spMkLst>
            <pc:docMk/>
            <pc:sldMk cId="0" sldId="362"/>
            <ac:spMk id="7" creationId="{B957A22D-B310-4DDB-A88D-AABE5F4033F6}"/>
          </ac:spMkLst>
        </pc:spChg>
      </pc:sldChg>
      <pc:sldChg chg="modSp">
        <pc:chgData name="Ferdous Ahmed" userId="8c7f967ecd8c37c5" providerId="Windows Live" clId="Web-{B373FAAA-8A39-41F9-A627-17B21D95FB67}" dt="2020-11-23T05:09:02" v="51" actId="1076"/>
        <pc:sldMkLst>
          <pc:docMk/>
          <pc:sldMk cId="0" sldId="363"/>
        </pc:sldMkLst>
        <pc:spChg chg="mod">
          <ac:chgData name="Ferdous Ahmed" userId="8c7f967ecd8c37c5" providerId="Windows Live" clId="Web-{B373FAAA-8A39-41F9-A627-17B21D95FB67}" dt="2020-11-23T05:09:02" v="51" actId="1076"/>
          <ac:spMkLst>
            <pc:docMk/>
            <pc:sldMk cId="0" sldId="363"/>
            <ac:spMk id="39938" creationId="{BC3A9DB2-3F1B-416D-A84F-A929CEE999DB}"/>
          </ac:spMkLst>
        </pc:spChg>
      </pc:sldChg>
      <pc:sldChg chg="modSp">
        <pc:chgData name="Ferdous Ahmed" userId="8c7f967ecd8c37c5" providerId="Windows Live" clId="Web-{B373FAAA-8A39-41F9-A627-17B21D95FB67}" dt="2020-11-23T04:57:52.267" v="27" actId="20577"/>
        <pc:sldMkLst>
          <pc:docMk/>
          <pc:sldMk cId="0" sldId="364"/>
        </pc:sldMkLst>
        <pc:spChg chg="mod">
          <ac:chgData name="Ferdous Ahmed" userId="8c7f967ecd8c37c5" providerId="Windows Live" clId="Web-{B373FAAA-8A39-41F9-A627-17B21D95FB67}" dt="2020-11-23T04:57:52.267" v="27" actId="20577"/>
          <ac:spMkLst>
            <pc:docMk/>
            <pc:sldMk cId="0" sldId="364"/>
            <ac:spMk id="41986" creationId="{983ACB17-5A27-4E8A-AC80-19BAF5D17ED9}"/>
          </ac:spMkLst>
        </pc:spChg>
      </pc:sldChg>
      <pc:sldChg chg="modSp">
        <pc:chgData name="Ferdous Ahmed" userId="8c7f967ecd8c37c5" providerId="Windows Live" clId="Web-{B373FAAA-8A39-41F9-A627-17B21D95FB67}" dt="2020-11-23T04:50:53.148" v="20" actId="20577"/>
        <pc:sldMkLst>
          <pc:docMk/>
          <pc:sldMk cId="0" sldId="365"/>
        </pc:sldMkLst>
        <pc:spChg chg="mod">
          <ac:chgData name="Ferdous Ahmed" userId="8c7f967ecd8c37c5" providerId="Windows Live" clId="Web-{B373FAAA-8A39-41F9-A627-17B21D95FB67}" dt="2020-11-23T04:50:53.148" v="20" actId="20577"/>
          <ac:spMkLst>
            <pc:docMk/>
            <pc:sldMk cId="0" sldId="365"/>
            <ac:spMk id="44034" creationId="{FF8E3BC2-DFC5-4EA2-B588-8ECF1EE1B6B9}"/>
          </ac:spMkLst>
        </pc:spChg>
      </pc:sldChg>
      <pc:sldChg chg="del">
        <pc:chgData name="Ferdous Ahmed" userId="8c7f967ecd8c37c5" providerId="Windows Live" clId="Web-{B373FAAA-8A39-41F9-A627-17B21D95FB67}" dt="2020-11-23T05:04:36.541" v="38"/>
        <pc:sldMkLst>
          <pc:docMk/>
          <pc:sldMk cId="0" sldId="369"/>
        </pc:sldMkLst>
      </pc:sldChg>
      <pc:sldChg chg="del">
        <pc:chgData name="Ferdous Ahmed" userId="8c7f967ecd8c37c5" providerId="Windows Live" clId="Web-{B373FAAA-8A39-41F9-A627-17B21D95FB67}" dt="2020-11-23T05:04:36.541" v="33"/>
        <pc:sldMkLst>
          <pc:docMk/>
          <pc:sldMk cId="0" sldId="371"/>
        </pc:sldMkLst>
      </pc:sldChg>
      <pc:sldChg chg="del">
        <pc:chgData name="Ferdous Ahmed" userId="8c7f967ecd8c37c5" providerId="Windows Live" clId="Web-{B373FAAA-8A39-41F9-A627-17B21D95FB67}" dt="2020-11-23T05:04:36.541" v="32"/>
        <pc:sldMkLst>
          <pc:docMk/>
          <pc:sldMk cId="0" sldId="372"/>
        </pc:sldMkLst>
      </pc:sldChg>
      <pc:sldChg chg="del">
        <pc:chgData name="Ferdous Ahmed" userId="8c7f967ecd8c37c5" providerId="Windows Live" clId="Web-{B373FAAA-8A39-41F9-A627-17B21D95FB67}" dt="2020-11-23T05:04:36.557" v="42"/>
        <pc:sldMkLst>
          <pc:docMk/>
          <pc:sldMk cId="0" sldId="380"/>
        </pc:sldMkLst>
      </pc:sldChg>
      <pc:sldChg chg="del">
        <pc:chgData name="Ferdous Ahmed" userId="8c7f967ecd8c37c5" providerId="Windows Live" clId="Web-{B373FAAA-8A39-41F9-A627-17B21D95FB67}" dt="2020-11-23T05:04:36.557" v="41"/>
        <pc:sldMkLst>
          <pc:docMk/>
          <pc:sldMk cId="0" sldId="381"/>
        </pc:sldMkLst>
      </pc:sldChg>
      <pc:sldChg chg="del">
        <pc:chgData name="Ferdous Ahmed" userId="8c7f967ecd8c37c5" providerId="Windows Live" clId="Web-{B373FAAA-8A39-41F9-A627-17B21D95FB67}" dt="2020-11-23T05:04:36.557" v="40"/>
        <pc:sldMkLst>
          <pc:docMk/>
          <pc:sldMk cId="0" sldId="384"/>
        </pc:sldMkLst>
      </pc:sldChg>
      <pc:sldChg chg="del">
        <pc:chgData name="Ferdous Ahmed" userId="8c7f967ecd8c37c5" providerId="Windows Live" clId="Web-{B373FAAA-8A39-41F9-A627-17B21D95FB67}" dt="2020-11-23T05:04:47.604" v="48"/>
        <pc:sldMkLst>
          <pc:docMk/>
          <pc:sldMk cId="0" sldId="385"/>
        </pc:sldMkLst>
      </pc:sldChg>
      <pc:sldChg chg="del">
        <pc:chgData name="Ferdous Ahmed" userId="8c7f967ecd8c37c5" providerId="Windows Live" clId="Web-{B373FAAA-8A39-41F9-A627-17B21D95FB67}" dt="2020-11-23T05:03:34.165" v="30"/>
        <pc:sldMkLst>
          <pc:docMk/>
          <pc:sldMk cId="0" sldId="386"/>
        </pc:sldMkLst>
      </pc:sldChg>
      <pc:sldChg chg="del">
        <pc:chgData name="Ferdous Ahmed" userId="8c7f967ecd8c37c5" providerId="Windows Live" clId="Web-{B373FAAA-8A39-41F9-A627-17B21D95FB67}" dt="2020-11-23T05:04:36.541" v="36"/>
        <pc:sldMkLst>
          <pc:docMk/>
          <pc:sldMk cId="0" sldId="387"/>
        </pc:sldMkLst>
      </pc:sldChg>
      <pc:sldChg chg="del">
        <pc:chgData name="Ferdous Ahmed" userId="8c7f967ecd8c37c5" providerId="Windows Live" clId="Web-{B373FAAA-8A39-41F9-A627-17B21D95FB67}" dt="2020-11-23T05:04:36.541" v="35"/>
        <pc:sldMkLst>
          <pc:docMk/>
          <pc:sldMk cId="0" sldId="388"/>
        </pc:sldMkLst>
      </pc:sldChg>
      <pc:sldChg chg="del">
        <pc:chgData name="Ferdous Ahmed" userId="8c7f967ecd8c37c5" providerId="Windows Live" clId="Web-{B373FAAA-8A39-41F9-A627-17B21D95FB67}" dt="2020-11-23T05:04:36.541" v="34"/>
        <pc:sldMkLst>
          <pc:docMk/>
          <pc:sldMk cId="0" sldId="389"/>
        </pc:sldMkLst>
      </pc:sldChg>
      <pc:sldChg chg="del">
        <pc:chgData name="Ferdous Ahmed" userId="8c7f967ecd8c37c5" providerId="Windows Live" clId="Web-{B373FAAA-8A39-41F9-A627-17B21D95FB67}" dt="2020-11-23T05:04:36.541" v="37"/>
        <pc:sldMkLst>
          <pc:docMk/>
          <pc:sldMk cId="0" sldId="390"/>
        </pc:sldMkLst>
      </pc:sldChg>
      <pc:sldChg chg="modSp">
        <pc:chgData name="Ferdous Ahmed" userId="8c7f967ecd8c37c5" providerId="Windows Live" clId="Web-{B373FAAA-8A39-41F9-A627-17B21D95FB67}" dt="2020-11-23T04:51:14.898" v="22" actId="20577"/>
        <pc:sldMkLst>
          <pc:docMk/>
          <pc:sldMk cId="1840194549" sldId="391"/>
        </pc:sldMkLst>
        <pc:spChg chg="mod">
          <ac:chgData name="Ferdous Ahmed" userId="8c7f967ecd8c37c5" providerId="Windows Live" clId="Web-{B373FAAA-8A39-41F9-A627-17B21D95FB67}" dt="2020-11-23T04:51:14.898" v="22" actId="20577"/>
          <ac:spMkLst>
            <pc:docMk/>
            <pc:sldMk cId="1840194549" sldId="391"/>
            <ac:spMk id="44034" creationId="{FF8E3BC2-DFC5-4EA2-B588-8ECF1EE1B6B9}"/>
          </ac:spMkLst>
        </pc:spChg>
      </pc:sldChg>
    </pc:docChg>
  </pc:docChgLst>
  <pc:docChgLst>
    <pc:chgData name="Ferdous Ahmed" userId="8c7f967ecd8c37c5" providerId="Windows Live" clId="Web-{321E5335-1C80-4B97-95A3-9C131359BE11}"/>
    <pc:docChg chg="addSld delSld modSld">
      <pc:chgData name="Ferdous Ahmed" userId="8c7f967ecd8c37c5" providerId="Windows Live" clId="Web-{321E5335-1C80-4B97-95A3-9C131359BE11}" dt="2020-11-23T11:22:08.071" v="110" actId="1076"/>
      <pc:docMkLst>
        <pc:docMk/>
      </pc:docMkLst>
      <pc:sldChg chg="modSp">
        <pc:chgData name="Ferdous Ahmed" userId="8c7f967ecd8c37c5" providerId="Windows Live" clId="Web-{321E5335-1C80-4B97-95A3-9C131359BE11}" dt="2020-11-23T05:43:28.868" v="31" actId="20577"/>
        <pc:sldMkLst>
          <pc:docMk/>
          <pc:sldMk cId="0" sldId="259"/>
        </pc:sldMkLst>
        <pc:spChg chg="mod">
          <ac:chgData name="Ferdous Ahmed" userId="8c7f967ecd8c37c5" providerId="Windows Live" clId="Web-{321E5335-1C80-4B97-95A3-9C131359BE11}" dt="2020-11-23T05:43:28.868" v="31" actId="20577"/>
          <ac:spMkLst>
            <pc:docMk/>
            <pc:sldMk cId="0" sldId="259"/>
            <ac:spMk id="9" creationId="{F69E67C7-51C8-4A48-82F5-6982A8CC204A}"/>
          </ac:spMkLst>
        </pc:spChg>
        <pc:spChg chg="mod">
          <ac:chgData name="Ferdous Ahmed" userId="8c7f967ecd8c37c5" providerId="Windows Live" clId="Web-{321E5335-1C80-4B97-95A3-9C131359BE11}" dt="2020-11-23T05:41:36.851" v="24" actId="20577"/>
          <ac:spMkLst>
            <pc:docMk/>
            <pc:sldMk cId="0" sldId="259"/>
            <ac:spMk id="11" creationId="{168ED196-FC04-49A3-9AA6-CC8B5A5DEF1B}"/>
          </ac:spMkLst>
        </pc:spChg>
      </pc:sldChg>
      <pc:sldChg chg="addSp modSp">
        <pc:chgData name="Ferdous Ahmed" userId="8c7f967ecd8c37c5" providerId="Windows Live" clId="Web-{321E5335-1C80-4B97-95A3-9C131359BE11}" dt="2020-11-23T05:39:41.553" v="20" actId="1076"/>
        <pc:sldMkLst>
          <pc:docMk/>
          <pc:sldMk cId="0" sldId="260"/>
        </pc:sldMkLst>
        <pc:spChg chg="add mod">
          <ac:chgData name="Ferdous Ahmed" userId="8c7f967ecd8c37c5" providerId="Windows Live" clId="Web-{321E5335-1C80-4B97-95A3-9C131359BE11}" dt="2020-11-23T05:39:41.553" v="20" actId="1076"/>
          <ac:spMkLst>
            <pc:docMk/>
            <pc:sldMk cId="0" sldId="260"/>
            <ac:spMk id="2" creationId="{5AD57ADE-95E8-4334-A345-958B38B55821}"/>
          </ac:spMkLst>
        </pc:spChg>
        <pc:picChg chg="mod">
          <ac:chgData name="Ferdous Ahmed" userId="8c7f967ecd8c37c5" providerId="Windows Live" clId="Web-{321E5335-1C80-4B97-95A3-9C131359BE11}" dt="2020-11-23T05:38:56.677" v="6" actId="1076"/>
          <ac:picMkLst>
            <pc:docMk/>
            <pc:sldMk cId="0" sldId="260"/>
            <ac:picMk id="5" creationId="{6BAA4823-6EA5-4BFD-AB9A-551150CDAF36}"/>
          </ac:picMkLst>
        </pc:picChg>
        <pc:picChg chg="mod">
          <ac:chgData name="Ferdous Ahmed" userId="8c7f967ecd8c37c5" providerId="Windows Live" clId="Web-{321E5335-1C80-4B97-95A3-9C131359BE11}" dt="2020-11-23T05:38:45.740" v="4" actId="1076"/>
          <ac:picMkLst>
            <pc:docMk/>
            <pc:sldMk cId="0" sldId="260"/>
            <ac:picMk id="6" creationId="{E5D9D0CD-F2A4-481C-9C66-BEAD9B2C1337}"/>
          </ac:picMkLst>
        </pc:picChg>
        <pc:picChg chg="mod">
          <ac:chgData name="Ferdous Ahmed" userId="8c7f967ecd8c37c5" providerId="Windows Live" clId="Web-{321E5335-1C80-4B97-95A3-9C131359BE11}" dt="2020-11-23T05:38:56.709" v="7" actId="1076"/>
          <ac:picMkLst>
            <pc:docMk/>
            <pc:sldMk cId="0" sldId="260"/>
            <ac:picMk id="8" creationId="{84ADB6D9-CE38-4306-ABD5-933DC38FCEF1}"/>
          </ac:picMkLst>
        </pc:picChg>
        <pc:picChg chg="mod">
          <ac:chgData name="Ferdous Ahmed" userId="8c7f967ecd8c37c5" providerId="Windows Live" clId="Web-{321E5335-1C80-4B97-95A3-9C131359BE11}" dt="2020-11-23T05:38:50.115" v="5" actId="1076"/>
          <ac:picMkLst>
            <pc:docMk/>
            <pc:sldMk cId="0" sldId="260"/>
            <ac:picMk id="9" creationId="{D158A0FD-EEF0-4B7B-B0D9-E284324AF716}"/>
          </ac:picMkLst>
        </pc:picChg>
      </pc:sldChg>
      <pc:sldChg chg="addSp modSp">
        <pc:chgData name="Ferdous Ahmed" userId="8c7f967ecd8c37c5" providerId="Windows Live" clId="Web-{321E5335-1C80-4B97-95A3-9C131359BE11}" dt="2020-11-23T11:10:04.256" v="68" actId="20577"/>
        <pc:sldMkLst>
          <pc:docMk/>
          <pc:sldMk cId="0" sldId="262"/>
        </pc:sldMkLst>
        <pc:spChg chg="add mod">
          <ac:chgData name="Ferdous Ahmed" userId="8c7f967ecd8c37c5" providerId="Windows Live" clId="Web-{321E5335-1C80-4B97-95A3-9C131359BE11}" dt="2020-11-23T11:10:04.256" v="68" actId="20577"/>
          <ac:spMkLst>
            <pc:docMk/>
            <pc:sldMk cId="0" sldId="262"/>
            <ac:spMk id="4" creationId="{42716052-59C9-4591-AEF0-D2DAA32BB163}"/>
          </ac:spMkLst>
        </pc:spChg>
        <pc:picChg chg="mod">
          <ac:chgData name="Ferdous Ahmed" userId="8c7f967ecd8c37c5" providerId="Windows Live" clId="Web-{321E5335-1C80-4B97-95A3-9C131359BE11}" dt="2020-11-23T11:09:13.505" v="61" actId="1076"/>
          <ac:picMkLst>
            <pc:docMk/>
            <pc:sldMk cId="0" sldId="262"/>
            <ac:picMk id="3" creationId="{69905474-0F56-44BC-89BB-704BFCA10BFE}"/>
          </ac:picMkLst>
        </pc:picChg>
        <pc:picChg chg="mod">
          <ac:chgData name="Ferdous Ahmed" userId="8c7f967ecd8c37c5" providerId="Windows Live" clId="Web-{321E5335-1C80-4B97-95A3-9C131359BE11}" dt="2020-11-23T11:09:47.865" v="64" actId="1076"/>
          <ac:picMkLst>
            <pc:docMk/>
            <pc:sldMk cId="0" sldId="262"/>
            <ac:picMk id="6" creationId="{661550BF-232F-42FA-AD88-5A0759B47321}"/>
          </ac:picMkLst>
        </pc:picChg>
        <pc:picChg chg="mod">
          <ac:chgData name="Ferdous Ahmed" userId="8c7f967ecd8c37c5" providerId="Windows Live" clId="Web-{321E5335-1C80-4B97-95A3-9C131359BE11}" dt="2020-11-23T11:09:47.943" v="66" actId="1076"/>
          <ac:picMkLst>
            <pc:docMk/>
            <pc:sldMk cId="0" sldId="262"/>
            <ac:picMk id="7" creationId="{8F1949F6-9AC3-47FC-B91C-862CD5CF6C49}"/>
          </ac:picMkLst>
        </pc:picChg>
        <pc:picChg chg="mod">
          <ac:chgData name="Ferdous Ahmed" userId="8c7f967ecd8c37c5" providerId="Windows Live" clId="Web-{321E5335-1C80-4B97-95A3-9C131359BE11}" dt="2020-11-23T11:09:47.912" v="65" actId="1076"/>
          <ac:picMkLst>
            <pc:docMk/>
            <pc:sldMk cId="0" sldId="262"/>
            <ac:picMk id="8" creationId="{5C7CA841-9192-4295-AC64-3C4589828DCC}"/>
          </ac:picMkLst>
        </pc:picChg>
      </pc:sldChg>
      <pc:sldChg chg="modSp">
        <pc:chgData name="Ferdous Ahmed" userId="8c7f967ecd8c37c5" providerId="Windows Live" clId="Web-{321E5335-1C80-4B97-95A3-9C131359BE11}" dt="2020-11-23T05:41:13.085" v="23" actId="1076"/>
        <pc:sldMkLst>
          <pc:docMk/>
          <pc:sldMk cId="0" sldId="335"/>
        </pc:sldMkLst>
        <pc:picChg chg="mod">
          <ac:chgData name="Ferdous Ahmed" userId="8c7f967ecd8c37c5" providerId="Windows Live" clId="Web-{321E5335-1C80-4B97-95A3-9C131359BE11}" dt="2020-11-23T05:41:13.085" v="23" actId="1076"/>
          <ac:picMkLst>
            <pc:docMk/>
            <pc:sldMk cId="0" sldId="335"/>
            <ac:picMk id="3" creationId="{82FF29F0-1BE0-423E-836D-46DD7617124A}"/>
          </ac:picMkLst>
        </pc:picChg>
      </pc:sldChg>
      <pc:sldChg chg="modSp">
        <pc:chgData name="Ferdous Ahmed" userId="8c7f967ecd8c37c5" providerId="Windows Live" clId="Web-{321E5335-1C80-4B97-95A3-9C131359BE11}" dt="2020-11-23T05:39:56.647" v="22" actId="1076"/>
        <pc:sldMkLst>
          <pc:docMk/>
          <pc:sldMk cId="1840194549" sldId="391"/>
        </pc:sldMkLst>
        <pc:spChg chg="mod">
          <ac:chgData name="Ferdous Ahmed" userId="8c7f967ecd8c37c5" providerId="Windows Live" clId="Web-{321E5335-1C80-4B97-95A3-9C131359BE11}" dt="2020-11-23T05:39:56.647" v="22" actId="1076"/>
          <ac:spMkLst>
            <pc:docMk/>
            <pc:sldMk cId="1840194549" sldId="391"/>
            <ac:spMk id="8" creationId="{29D09CC8-2585-48BA-9221-BB2F6A910E55}"/>
          </ac:spMkLst>
        </pc:spChg>
      </pc:sldChg>
      <pc:sldChg chg="new del">
        <pc:chgData name="Ferdous Ahmed" userId="8c7f967ecd8c37c5" providerId="Windows Live" clId="Web-{321E5335-1C80-4B97-95A3-9C131359BE11}" dt="2020-11-23T05:45:17.885" v="35"/>
        <pc:sldMkLst>
          <pc:docMk/>
          <pc:sldMk cId="1044481120" sldId="392"/>
        </pc:sldMkLst>
      </pc:sldChg>
      <pc:sldChg chg="delSp modSp add replId">
        <pc:chgData name="Ferdous Ahmed" userId="8c7f967ecd8c37c5" providerId="Windows Live" clId="Web-{321E5335-1C80-4B97-95A3-9C131359BE11}" dt="2020-11-23T05:46:16.963" v="52" actId="1076"/>
        <pc:sldMkLst>
          <pc:docMk/>
          <pc:sldMk cId="821621542" sldId="393"/>
        </pc:sldMkLst>
        <pc:spChg chg="mod">
          <ac:chgData name="Ferdous Ahmed" userId="8c7f967ecd8c37c5" providerId="Windows Live" clId="Web-{321E5335-1C80-4B97-95A3-9C131359BE11}" dt="2020-11-23T05:46:16.963" v="52" actId="1076"/>
          <ac:spMkLst>
            <pc:docMk/>
            <pc:sldMk cId="821621542" sldId="393"/>
            <ac:spMk id="48130" creationId="{A4793028-C8FD-478E-AB4D-FF8041283570}"/>
          </ac:spMkLst>
        </pc:spChg>
        <pc:picChg chg="del">
          <ac:chgData name="Ferdous Ahmed" userId="8c7f967ecd8c37c5" providerId="Windows Live" clId="Web-{321E5335-1C80-4B97-95A3-9C131359BE11}" dt="2020-11-23T05:45:25.432" v="37"/>
          <ac:picMkLst>
            <pc:docMk/>
            <pc:sldMk cId="821621542" sldId="393"/>
            <ac:picMk id="3" creationId="{69905474-0F56-44BC-89BB-704BFCA10BFE}"/>
          </ac:picMkLst>
        </pc:picChg>
        <pc:picChg chg="del">
          <ac:chgData name="Ferdous Ahmed" userId="8c7f967ecd8c37c5" providerId="Windows Live" clId="Web-{321E5335-1C80-4B97-95A3-9C131359BE11}" dt="2020-11-23T05:45:27.057" v="39"/>
          <ac:picMkLst>
            <pc:docMk/>
            <pc:sldMk cId="821621542" sldId="393"/>
            <ac:picMk id="6" creationId="{661550BF-232F-42FA-AD88-5A0759B47321}"/>
          </ac:picMkLst>
        </pc:picChg>
        <pc:picChg chg="del">
          <ac:chgData name="Ferdous Ahmed" userId="8c7f967ecd8c37c5" providerId="Windows Live" clId="Web-{321E5335-1C80-4B97-95A3-9C131359BE11}" dt="2020-11-23T05:45:26.275" v="38"/>
          <ac:picMkLst>
            <pc:docMk/>
            <pc:sldMk cId="821621542" sldId="393"/>
            <ac:picMk id="7" creationId="{8F1949F6-9AC3-47FC-B91C-862CD5CF6C49}"/>
          </ac:picMkLst>
        </pc:picChg>
        <pc:picChg chg="del">
          <ac:chgData name="Ferdous Ahmed" userId="8c7f967ecd8c37c5" providerId="Windows Live" clId="Web-{321E5335-1C80-4B97-95A3-9C131359BE11}" dt="2020-11-23T05:45:24.432" v="36"/>
          <ac:picMkLst>
            <pc:docMk/>
            <pc:sldMk cId="821621542" sldId="393"/>
            <ac:picMk id="8" creationId="{5C7CA841-9192-4295-AC64-3C4589828DCC}"/>
          </ac:picMkLst>
        </pc:picChg>
      </pc:sldChg>
      <pc:sldChg chg="addSp delSp modSp add replId">
        <pc:chgData name="Ferdous Ahmed" userId="8c7f967ecd8c37c5" providerId="Windows Live" clId="Web-{321E5335-1C80-4B97-95A3-9C131359BE11}" dt="2020-11-23T11:21:51.227" v="101" actId="20577"/>
        <pc:sldMkLst>
          <pc:docMk/>
          <pc:sldMk cId="3188610769" sldId="394"/>
        </pc:sldMkLst>
        <pc:spChg chg="mod">
          <ac:chgData name="Ferdous Ahmed" userId="8c7f967ecd8c37c5" providerId="Windows Live" clId="Web-{321E5335-1C80-4B97-95A3-9C131359BE11}" dt="2020-11-23T11:21:51.227" v="101" actId="20577"/>
          <ac:spMkLst>
            <pc:docMk/>
            <pc:sldMk cId="3188610769" sldId="394"/>
            <ac:spMk id="4" creationId="{42716052-59C9-4591-AEF0-D2DAA32BB163}"/>
          </ac:spMkLst>
        </pc:spChg>
        <pc:picChg chg="del">
          <ac:chgData name="Ferdous Ahmed" userId="8c7f967ecd8c37c5" providerId="Windows Live" clId="Web-{321E5335-1C80-4B97-95A3-9C131359BE11}" dt="2020-11-23T11:19:25.602" v="75"/>
          <ac:picMkLst>
            <pc:docMk/>
            <pc:sldMk cId="3188610769" sldId="394"/>
            <ac:picMk id="3" creationId="{69905474-0F56-44BC-89BB-704BFCA10BFE}"/>
          </ac:picMkLst>
        </pc:picChg>
        <pc:picChg chg="add mod">
          <ac:chgData name="Ferdous Ahmed" userId="8c7f967ecd8c37c5" providerId="Windows Live" clId="Web-{321E5335-1C80-4B97-95A3-9C131359BE11}" dt="2020-11-23T11:20:50.555" v="87" actId="14100"/>
          <ac:picMkLst>
            <pc:docMk/>
            <pc:sldMk cId="3188610769" sldId="394"/>
            <ac:picMk id="5" creationId="{C359BFA7-BDCB-45E6-AF47-5D8B7D65B8A8}"/>
          </ac:picMkLst>
        </pc:picChg>
        <pc:picChg chg="del">
          <ac:chgData name="Ferdous Ahmed" userId="8c7f967ecd8c37c5" providerId="Windows Live" clId="Web-{321E5335-1C80-4B97-95A3-9C131359BE11}" dt="2020-11-23T11:19:25.602" v="74"/>
          <ac:picMkLst>
            <pc:docMk/>
            <pc:sldMk cId="3188610769" sldId="394"/>
            <ac:picMk id="6" creationId="{661550BF-232F-42FA-AD88-5A0759B47321}"/>
          </ac:picMkLst>
        </pc:picChg>
        <pc:picChg chg="del">
          <ac:chgData name="Ferdous Ahmed" userId="8c7f967ecd8c37c5" providerId="Windows Live" clId="Web-{321E5335-1C80-4B97-95A3-9C131359BE11}" dt="2020-11-23T11:19:25.602" v="73"/>
          <ac:picMkLst>
            <pc:docMk/>
            <pc:sldMk cId="3188610769" sldId="394"/>
            <ac:picMk id="7" creationId="{8F1949F6-9AC3-47FC-B91C-862CD5CF6C49}"/>
          </ac:picMkLst>
        </pc:picChg>
        <pc:picChg chg="del">
          <ac:chgData name="Ferdous Ahmed" userId="8c7f967ecd8c37c5" providerId="Windows Live" clId="Web-{321E5335-1C80-4B97-95A3-9C131359BE11}" dt="2020-11-23T11:19:25.602" v="72"/>
          <ac:picMkLst>
            <pc:docMk/>
            <pc:sldMk cId="3188610769" sldId="394"/>
            <ac:picMk id="8" creationId="{5C7CA841-9192-4295-AC64-3C4589828DCC}"/>
          </ac:picMkLst>
        </pc:picChg>
        <pc:picChg chg="add del mod">
          <ac:chgData name="Ferdous Ahmed" userId="8c7f967ecd8c37c5" providerId="Windows Live" clId="Web-{321E5335-1C80-4B97-95A3-9C131359BE11}" dt="2020-11-23T11:20:40.367" v="84"/>
          <ac:picMkLst>
            <pc:docMk/>
            <pc:sldMk cId="3188610769" sldId="394"/>
            <ac:picMk id="9" creationId="{521443E2-2244-4415-AB3B-9822B77C9513}"/>
          </ac:picMkLst>
        </pc:picChg>
      </pc:sldChg>
      <pc:sldChg chg="delSp modSp add replId">
        <pc:chgData name="Ferdous Ahmed" userId="8c7f967ecd8c37c5" providerId="Windows Live" clId="Web-{321E5335-1C80-4B97-95A3-9C131359BE11}" dt="2020-11-23T11:22:08.071" v="110" actId="1076"/>
        <pc:sldMkLst>
          <pc:docMk/>
          <pc:sldMk cId="1289170372" sldId="395"/>
        </pc:sldMkLst>
        <pc:spChg chg="mod">
          <ac:chgData name="Ferdous Ahmed" userId="8c7f967ecd8c37c5" providerId="Windows Live" clId="Web-{321E5335-1C80-4B97-95A3-9C131359BE11}" dt="2020-11-23T11:22:08.071" v="110" actId="1076"/>
          <ac:spMkLst>
            <pc:docMk/>
            <pc:sldMk cId="1289170372" sldId="395"/>
            <ac:spMk id="4" creationId="{42716052-59C9-4591-AEF0-D2DAA32BB163}"/>
          </ac:spMkLst>
        </pc:spChg>
        <pc:picChg chg="del">
          <ac:chgData name="Ferdous Ahmed" userId="8c7f967ecd8c37c5" providerId="Windows Live" clId="Web-{321E5335-1C80-4B97-95A3-9C131359BE11}" dt="2020-11-23T11:20:46.336" v="85"/>
          <ac:picMkLst>
            <pc:docMk/>
            <pc:sldMk cId="1289170372" sldId="395"/>
            <ac:picMk id="5" creationId="{C359BFA7-BDCB-45E6-AF47-5D8B7D65B8A8}"/>
          </ac:picMkLst>
        </pc:picChg>
        <pc:picChg chg="mod">
          <ac:chgData name="Ferdous Ahmed" userId="8c7f967ecd8c37c5" providerId="Windows Live" clId="Web-{321E5335-1C80-4B97-95A3-9C131359BE11}" dt="2020-11-23T11:21:21.899" v="94" actId="1076"/>
          <ac:picMkLst>
            <pc:docMk/>
            <pc:sldMk cId="1289170372" sldId="395"/>
            <ac:picMk id="9" creationId="{521443E2-2244-4415-AB3B-9822B77C951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27F5B0-210F-4C48-A745-7BEFBD03918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237CCD91-FF54-4D43-8DC3-D16499EE726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007DB22-79D0-4CFE-80B6-B6E9C6B06D86}" type="datetimeFigureOut">
              <a:rPr lang="en-US"/>
              <a:pPr>
                <a:defRPr/>
              </a:pPr>
              <a:t>6/21/2021</a:t>
            </a:fld>
            <a:endParaRPr lang="en-US" dirty="0"/>
          </a:p>
        </p:txBody>
      </p:sp>
      <p:sp>
        <p:nvSpPr>
          <p:cNvPr id="4" name="Slide Image Placeholder 3">
            <a:extLst>
              <a:ext uri="{FF2B5EF4-FFF2-40B4-BE49-F238E27FC236}">
                <a16:creationId xmlns:a16="http://schemas.microsoft.com/office/drawing/2014/main" id="{97D54824-EA5C-411F-BD8E-6D310C1009E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B87178CF-FE6D-40CC-BF0A-C8734ADC0C7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53AA7BC-B499-402E-8696-895A3A4493B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0D42D580-EE63-4545-AA37-94DB216CE2A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6CB7713-71DF-4CE7-BD62-D7215BD5CD4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529301E-6977-4879-9E2A-5F831CB44EA4}"/>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5AE684E2-87C3-48A7-B0DE-AC8FEFEFC573}"/>
              </a:ext>
            </a:extLst>
          </p:cNvPr>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866775"/>
            <a:r>
              <a:rPr lang="en-US" altLang="en-US" sz="1500" b="1" dirty="0">
                <a:solidFill>
                  <a:srgbClr val="C00000"/>
                </a:solidFill>
                <a:latin typeface="Verdana" panose="020B0604030504040204" pitchFamily="34" charset="0"/>
              </a:rPr>
              <a:t>A small group of individuals met in New York and founded the AIEE to advance </a:t>
            </a:r>
            <a:br>
              <a:rPr lang="en-US" altLang="en-US" sz="1500" b="1" dirty="0">
                <a:solidFill>
                  <a:srgbClr val="C00000"/>
                </a:solidFill>
                <a:latin typeface="Verdana" panose="020B0604030504040204" pitchFamily="34" charset="0"/>
              </a:rPr>
            </a:br>
            <a:r>
              <a:rPr lang="en-US" altLang="en-US" sz="1500" b="1" dirty="0">
                <a:solidFill>
                  <a:srgbClr val="C00000"/>
                </a:solidFill>
                <a:latin typeface="Verdana" panose="020B0604030504040204" pitchFamily="34" charset="0"/>
              </a:rPr>
              <a:t>the new field and represent the US at the 1884 International Electrical Exhibition in Philadelphia</a:t>
            </a:r>
            <a:r>
              <a:rPr lang="en-US" altLang="en-US" sz="1500" dirty="0">
                <a:solidFill>
                  <a:srgbClr val="C00000"/>
                </a:solidFill>
                <a:latin typeface="Verdana" panose="020B0604030504040204" pitchFamily="34" charset="0"/>
              </a:rPr>
              <a:t>. </a:t>
            </a:r>
          </a:p>
          <a:p>
            <a:pPr defTabSz="866775" eaLnBrk="1" hangingPunct="1"/>
            <a:endParaRPr lang="en-US" altLang="en-US" sz="1400" dirty="0">
              <a:ea typeface="ＭＳ Ｐゴシック" panose="020B0600070205080204" pitchFamily="34" charset="-128"/>
            </a:endParaRPr>
          </a:p>
        </p:txBody>
      </p:sp>
    </p:spTree>
    <p:extLst>
      <p:ext uri="{BB962C8B-B14F-4D97-AF65-F5344CB8AC3E}">
        <p14:creationId xmlns:p14="http://schemas.microsoft.com/office/powerpoint/2010/main" val="3518741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93713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68288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49870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00250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0032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82374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59761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39261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2644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C3CBA78E-EF3A-4934-8C5F-3978ABEB47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ADB174E5-1923-4259-B104-D7CA0B9132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47108" name="Slide Number Placeholder 3">
            <a:extLst>
              <a:ext uri="{FF2B5EF4-FFF2-40B4-BE49-F238E27FC236}">
                <a16:creationId xmlns:a16="http://schemas.microsoft.com/office/drawing/2014/main" id="{C801C6E1-5EAB-4A5A-9672-B4E49384F7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1A8775-2AA9-43E6-BB2F-E2702BCC3283}" type="slidenum">
              <a:rPr lang="en-US" altLang="en-US">
                <a:solidFill>
                  <a:srgbClr val="000000"/>
                </a:solidFill>
                <a:latin typeface="Arial" panose="020B0604020202020204" pitchFamily="34" charset="0"/>
                <a:ea typeface="ＭＳ Ｐゴシック" panose="020B0600070205080204" pitchFamily="34" charset="-128"/>
              </a:rPr>
              <a:pPr>
                <a:spcBef>
                  <a:spcPct val="0"/>
                </a:spcBef>
              </a:pPr>
              <a:t>22</a:t>
            </a:fld>
            <a:endParaRPr lang="en-US" altLang="en-US">
              <a:solidFill>
                <a:srgbClr val="000000"/>
              </a:solidFill>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95911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6F14F167-59C7-4A93-B8CD-9DD914BE87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11D4A016-301C-4393-8314-EC11CCF8CB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49156" name="Slide Number Placeholder 3">
            <a:extLst>
              <a:ext uri="{FF2B5EF4-FFF2-40B4-BE49-F238E27FC236}">
                <a16:creationId xmlns:a16="http://schemas.microsoft.com/office/drawing/2014/main" id="{EF10CEFD-22DD-4395-82F4-D644368AF9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01675" indent="-269875">
              <a:spcBef>
                <a:spcPct val="30000"/>
              </a:spcBef>
              <a:defRPr sz="1200">
                <a:solidFill>
                  <a:schemeClr val="tx1"/>
                </a:solidFill>
                <a:latin typeface="Calibri" panose="020F0502020204030204" pitchFamily="34" charset="0"/>
              </a:defRPr>
            </a:lvl2pPr>
            <a:lvl3pPr marL="1081088" indent="-215900">
              <a:spcBef>
                <a:spcPct val="30000"/>
              </a:spcBef>
              <a:defRPr sz="1200">
                <a:solidFill>
                  <a:schemeClr val="tx1"/>
                </a:solidFill>
                <a:latin typeface="Calibri" panose="020F0502020204030204" pitchFamily="34" charset="0"/>
              </a:defRPr>
            </a:lvl3pPr>
            <a:lvl4pPr marL="1512888" indent="-215900">
              <a:spcBef>
                <a:spcPct val="30000"/>
              </a:spcBef>
              <a:defRPr sz="1200">
                <a:solidFill>
                  <a:schemeClr val="tx1"/>
                </a:solidFill>
                <a:latin typeface="Calibri" panose="020F0502020204030204" pitchFamily="34" charset="0"/>
              </a:defRPr>
            </a:lvl4pPr>
            <a:lvl5pPr marL="1944688" indent="-215900">
              <a:spcBef>
                <a:spcPct val="30000"/>
              </a:spcBef>
              <a:defRPr sz="1200">
                <a:solidFill>
                  <a:schemeClr val="tx1"/>
                </a:solidFill>
                <a:latin typeface="Calibri" panose="020F0502020204030204" pitchFamily="34" charset="0"/>
              </a:defRPr>
            </a:lvl5pPr>
            <a:lvl6pPr marL="2401888" indent="-215900" eaLnBrk="0" fontAlgn="base" hangingPunct="0">
              <a:spcBef>
                <a:spcPct val="30000"/>
              </a:spcBef>
              <a:spcAft>
                <a:spcPct val="0"/>
              </a:spcAft>
              <a:defRPr sz="1200">
                <a:solidFill>
                  <a:schemeClr val="tx1"/>
                </a:solidFill>
                <a:latin typeface="Calibri" panose="020F0502020204030204" pitchFamily="34" charset="0"/>
              </a:defRPr>
            </a:lvl6pPr>
            <a:lvl7pPr marL="2859088" indent="-215900" eaLnBrk="0" fontAlgn="base" hangingPunct="0">
              <a:spcBef>
                <a:spcPct val="30000"/>
              </a:spcBef>
              <a:spcAft>
                <a:spcPct val="0"/>
              </a:spcAft>
              <a:defRPr sz="1200">
                <a:solidFill>
                  <a:schemeClr val="tx1"/>
                </a:solidFill>
                <a:latin typeface="Calibri" panose="020F0502020204030204" pitchFamily="34" charset="0"/>
              </a:defRPr>
            </a:lvl7pPr>
            <a:lvl8pPr marL="3316288" indent="-215900" eaLnBrk="0" fontAlgn="base" hangingPunct="0">
              <a:spcBef>
                <a:spcPct val="30000"/>
              </a:spcBef>
              <a:spcAft>
                <a:spcPct val="0"/>
              </a:spcAft>
              <a:defRPr sz="1200">
                <a:solidFill>
                  <a:schemeClr val="tx1"/>
                </a:solidFill>
                <a:latin typeface="Calibri" panose="020F0502020204030204" pitchFamily="34" charset="0"/>
              </a:defRPr>
            </a:lvl8pPr>
            <a:lvl9pPr marL="3773488" indent="-215900" eaLnBrk="0" fontAlgn="base" hangingPunct="0">
              <a:spcBef>
                <a:spcPct val="30000"/>
              </a:spcBef>
              <a:spcAft>
                <a:spcPct val="0"/>
              </a:spcAft>
              <a:defRPr sz="1200">
                <a:solidFill>
                  <a:schemeClr val="tx1"/>
                </a:solidFill>
                <a:latin typeface="Calibri" panose="020F0502020204030204" pitchFamily="34" charset="0"/>
              </a:defRPr>
            </a:lvl9pPr>
          </a:lstStyle>
          <a:p>
            <a:pPr eaLnBrk="0" hangingPunct="0">
              <a:spcBef>
                <a:spcPct val="0"/>
              </a:spcBef>
            </a:pPr>
            <a:fld id="{EC2CE5F7-E301-4076-9B3E-B2C84CBC22D5}" type="slidenum">
              <a:rPr lang="en-US" altLang="en-US">
                <a:solidFill>
                  <a:srgbClr val="000000"/>
                </a:solidFill>
                <a:latin typeface="Arial" panose="020B0604020202020204" pitchFamily="34" charset="0"/>
                <a:ea typeface="ＭＳ Ｐゴシック" panose="020B0600070205080204" pitchFamily="34" charset="-128"/>
              </a:rPr>
              <a:pPr eaLnBrk="0" hangingPunct="0">
                <a:spcBef>
                  <a:spcPct val="0"/>
                </a:spcBef>
              </a:pPr>
              <a:t>25</a:t>
            </a:fld>
            <a:endParaRPr lang="en-US" altLang="en-US">
              <a:solidFill>
                <a:srgbClr val="0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77965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49632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87059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04101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76486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7062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8602FE-9DD9-40D6-BBF0-F70C9F541926}"/>
              </a:ext>
            </a:extLst>
          </p:cNvPr>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E0F7376B-FB87-4499-9E49-031D70DC68DB}"/>
              </a:ext>
            </a:extLst>
          </p:cNvPr>
          <p:cNvSpPr>
            <a:spLocks noGrp="1" noChangeArrowheads="1"/>
          </p:cNvSpPr>
          <p:nvPr>
            <p:ph type="body" idx="1"/>
          </p:nvPr>
        </p:nvSpPr>
        <p:spPr bwMode="auto">
          <a:xfrm>
            <a:off x="684213" y="4343400"/>
            <a:ext cx="54895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21687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descr="IEEE_TAG_BLUE.png">
            <a:extLst>
              <a:ext uri="{FF2B5EF4-FFF2-40B4-BE49-F238E27FC236}">
                <a16:creationId xmlns:a16="http://schemas.microsoft.com/office/drawing/2014/main" id="{ECC85D2E-97DE-4BD5-8E36-EDD3D02D7E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019800"/>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295400" y="822325"/>
            <a:ext cx="7162800" cy="1143000"/>
          </a:xfrm>
        </p:spPr>
        <p:txBody>
          <a:bodyPr/>
          <a:lstStyle>
            <a:lvl1pPr>
              <a:lnSpc>
                <a:spcPct val="90000"/>
              </a:lnSpc>
              <a:defRPr sz="4400">
                <a:solidFill>
                  <a:schemeClr val="bg1"/>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271588" y="3962400"/>
            <a:ext cx="3919537" cy="1752600"/>
          </a:xfrm>
        </p:spPr>
        <p:txBody>
          <a:bodyPr/>
          <a:lstStyle>
            <a:lvl1pPr marL="0" indent="0">
              <a:lnSpc>
                <a:spcPct val="90000"/>
              </a:lnSpc>
              <a:buFont typeface="Wingdings" pitchFamily="28" charset="2"/>
              <a:buNone/>
              <a:defRPr sz="2200" b="1">
                <a:solidFill>
                  <a:schemeClr val="tx2"/>
                </a:solidFill>
              </a:defRPr>
            </a:lvl1pPr>
          </a:lstStyle>
          <a:p>
            <a:r>
              <a:rPr lang="en-US"/>
              <a:t>Click to edit Master subtitle style</a:t>
            </a:r>
            <a:endParaRPr lang="en-US" dirty="0"/>
          </a:p>
        </p:txBody>
      </p:sp>
    </p:spTree>
    <p:extLst>
      <p:ext uri="{BB962C8B-B14F-4D97-AF65-F5344CB8AC3E}">
        <p14:creationId xmlns:p14="http://schemas.microsoft.com/office/powerpoint/2010/main" val="286900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9">
            <a:extLst>
              <a:ext uri="{FF2B5EF4-FFF2-40B4-BE49-F238E27FC236}">
                <a16:creationId xmlns:a16="http://schemas.microsoft.com/office/drawing/2014/main" id="{9F05BAF4-DC7C-45C6-B650-5CAC0382D57F}"/>
              </a:ext>
            </a:extLst>
          </p:cNvPr>
          <p:cNvSpPr>
            <a:spLocks noGrp="1"/>
          </p:cNvSpPr>
          <p:nvPr>
            <p:ph type="dt" sz="half" idx="10"/>
          </p:nvPr>
        </p:nvSpPr>
        <p:spPr/>
        <p:txBody>
          <a:bodyPr/>
          <a:lstStyle>
            <a:lvl1pPr fontAlgn="auto">
              <a:spcBef>
                <a:spcPts val="0"/>
              </a:spcBef>
              <a:spcAft>
                <a:spcPts val="0"/>
              </a:spcAft>
              <a:defRPr>
                <a:latin typeface="+mn-lt"/>
              </a:defRPr>
            </a:lvl1pPr>
          </a:lstStyle>
          <a:p>
            <a:pPr>
              <a:defRPr/>
            </a:pPr>
            <a:fld id="{D40C4F7A-2C78-42FA-96E1-E90729ADDD7C}" type="datetime1">
              <a:rPr lang="en-US" smtClean="0"/>
              <a:t>6/21/2021</a:t>
            </a:fld>
            <a:endParaRPr lang="en-US" dirty="0"/>
          </a:p>
        </p:txBody>
      </p:sp>
      <p:sp>
        <p:nvSpPr>
          <p:cNvPr id="6" name="Slide Number Placeholder 10">
            <a:extLst>
              <a:ext uri="{FF2B5EF4-FFF2-40B4-BE49-F238E27FC236}">
                <a16:creationId xmlns:a16="http://schemas.microsoft.com/office/drawing/2014/main" id="{CA26681E-A2D9-42E9-83A7-C41E7CAA57DC}"/>
              </a:ext>
            </a:extLst>
          </p:cNvPr>
          <p:cNvSpPr>
            <a:spLocks noGrp="1"/>
          </p:cNvSpPr>
          <p:nvPr>
            <p:ph type="sldNum" sz="quarter" idx="11"/>
          </p:nvPr>
        </p:nvSpPr>
        <p:spPr/>
        <p:txBody>
          <a:bodyPr/>
          <a:lstStyle>
            <a:lvl1pPr>
              <a:defRPr>
                <a:latin typeface="Verdana" panose="020B0604030504040204" pitchFamily="34" charset="0"/>
              </a:defRPr>
            </a:lvl1pPr>
          </a:lstStyle>
          <a:p>
            <a:fld id="{793AA527-5284-49CF-A2ED-FCFE01F14A12}" type="slidenum">
              <a:rPr lang="en-US" altLang="en-US"/>
              <a:pPr/>
              <a:t>‹#›</a:t>
            </a:fld>
            <a:endParaRPr lang="en-US" altLang="en-US"/>
          </a:p>
        </p:txBody>
      </p:sp>
    </p:spTree>
    <p:extLst>
      <p:ext uri="{BB962C8B-B14F-4D97-AF65-F5344CB8AC3E}">
        <p14:creationId xmlns:p14="http://schemas.microsoft.com/office/powerpoint/2010/main" val="114274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a:extLst>
              <a:ext uri="{FF2B5EF4-FFF2-40B4-BE49-F238E27FC236}">
                <a16:creationId xmlns:a16="http://schemas.microsoft.com/office/drawing/2014/main" id="{729C571F-CA34-43CC-B2B1-8E4B14424CB5}"/>
              </a:ext>
            </a:extLst>
          </p:cNvPr>
          <p:cNvSpPr>
            <a:spLocks noGrp="1"/>
          </p:cNvSpPr>
          <p:nvPr>
            <p:ph type="dt" sz="half" idx="10"/>
          </p:nvPr>
        </p:nvSpPr>
        <p:spPr/>
        <p:txBody>
          <a:bodyPr/>
          <a:lstStyle>
            <a:lvl1pPr fontAlgn="auto">
              <a:spcBef>
                <a:spcPts val="0"/>
              </a:spcBef>
              <a:spcAft>
                <a:spcPts val="0"/>
              </a:spcAft>
              <a:defRPr>
                <a:latin typeface="+mn-lt"/>
              </a:defRPr>
            </a:lvl1pPr>
          </a:lstStyle>
          <a:p>
            <a:pPr>
              <a:defRPr/>
            </a:pPr>
            <a:fld id="{C106451E-BD61-4CFF-A350-BE10B00C2928}" type="datetime1">
              <a:rPr lang="en-US" smtClean="0"/>
              <a:t>6/21/2021</a:t>
            </a:fld>
            <a:endParaRPr lang="en-US" dirty="0"/>
          </a:p>
        </p:txBody>
      </p:sp>
      <p:sp>
        <p:nvSpPr>
          <p:cNvPr id="5" name="Slide Number Placeholder 10">
            <a:extLst>
              <a:ext uri="{FF2B5EF4-FFF2-40B4-BE49-F238E27FC236}">
                <a16:creationId xmlns:a16="http://schemas.microsoft.com/office/drawing/2014/main" id="{2A945C62-E9CE-466F-A7CD-3FEC39F0E47C}"/>
              </a:ext>
            </a:extLst>
          </p:cNvPr>
          <p:cNvSpPr>
            <a:spLocks noGrp="1"/>
          </p:cNvSpPr>
          <p:nvPr>
            <p:ph type="sldNum" sz="quarter" idx="11"/>
          </p:nvPr>
        </p:nvSpPr>
        <p:spPr/>
        <p:txBody>
          <a:bodyPr/>
          <a:lstStyle>
            <a:lvl1pPr>
              <a:defRPr>
                <a:latin typeface="Verdana" panose="020B0604030504040204" pitchFamily="34" charset="0"/>
              </a:defRPr>
            </a:lvl1pPr>
          </a:lstStyle>
          <a:p>
            <a:fld id="{5113F3A3-C40B-4E83-A0EE-AF7D4D1C3602}" type="slidenum">
              <a:rPr lang="en-US" altLang="en-US"/>
              <a:pPr/>
              <a:t>‹#›</a:t>
            </a:fld>
            <a:endParaRPr lang="en-US" altLang="en-US"/>
          </a:p>
        </p:txBody>
      </p:sp>
    </p:spTree>
    <p:extLst>
      <p:ext uri="{BB962C8B-B14F-4D97-AF65-F5344CB8AC3E}">
        <p14:creationId xmlns:p14="http://schemas.microsoft.com/office/powerpoint/2010/main" val="1919811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E3A46856-321E-43CB-873F-ECCA04870C72}"/>
              </a:ext>
            </a:extLst>
          </p:cNvPr>
          <p:cNvSpPr>
            <a:spLocks noGrp="1"/>
          </p:cNvSpPr>
          <p:nvPr>
            <p:ph type="dt" sz="half" idx="10"/>
          </p:nvPr>
        </p:nvSpPr>
        <p:spPr/>
        <p:txBody>
          <a:bodyPr/>
          <a:lstStyle>
            <a:lvl1pPr fontAlgn="auto">
              <a:spcBef>
                <a:spcPts val="0"/>
              </a:spcBef>
              <a:spcAft>
                <a:spcPts val="0"/>
              </a:spcAft>
              <a:defRPr>
                <a:latin typeface="+mn-lt"/>
              </a:defRPr>
            </a:lvl1pPr>
          </a:lstStyle>
          <a:p>
            <a:pPr>
              <a:defRPr/>
            </a:pPr>
            <a:fld id="{2E127C95-69D2-4B7D-9254-0AD9E0C09E6D}" type="datetime1">
              <a:rPr lang="en-US" smtClean="0"/>
              <a:t>6/21/2021</a:t>
            </a:fld>
            <a:endParaRPr lang="en-US" dirty="0"/>
          </a:p>
        </p:txBody>
      </p:sp>
      <p:sp>
        <p:nvSpPr>
          <p:cNvPr id="5" name="Slide Number Placeholder 10">
            <a:extLst>
              <a:ext uri="{FF2B5EF4-FFF2-40B4-BE49-F238E27FC236}">
                <a16:creationId xmlns:a16="http://schemas.microsoft.com/office/drawing/2014/main" id="{2FB3FD76-705A-4CC4-984F-822482F2F7FB}"/>
              </a:ext>
            </a:extLst>
          </p:cNvPr>
          <p:cNvSpPr>
            <a:spLocks noGrp="1"/>
          </p:cNvSpPr>
          <p:nvPr>
            <p:ph type="sldNum" sz="quarter" idx="11"/>
          </p:nvPr>
        </p:nvSpPr>
        <p:spPr/>
        <p:txBody>
          <a:bodyPr/>
          <a:lstStyle>
            <a:lvl1pPr>
              <a:defRPr>
                <a:latin typeface="Verdana" panose="020B0604030504040204" pitchFamily="34" charset="0"/>
              </a:defRPr>
            </a:lvl1pPr>
          </a:lstStyle>
          <a:p>
            <a:fld id="{D3D2FB16-C74E-43FB-8567-0808764D6266}" type="slidenum">
              <a:rPr lang="en-US" altLang="en-US"/>
              <a:pPr/>
              <a:t>‹#›</a:t>
            </a:fld>
            <a:endParaRPr lang="en-US" altLang="en-US"/>
          </a:p>
        </p:txBody>
      </p:sp>
    </p:spTree>
    <p:extLst>
      <p:ext uri="{BB962C8B-B14F-4D97-AF65-F5344CB8AC3E}">
        <p14:creationId xmlns:p14="http://schemas.microsoft.com/office/powerpoint/2010/main" val="1122349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76275" y="609600"/>
            <a:ext cx="7848600" cy="1143000"/>
          </a:xfrm>
        </p:spPr>
        <p:txBody>
          <a:bodyPr/>
          <a:lstStyle/>
          <a:p>
            <a:r>
              <a:rPr lang="en-US"/>
              <a:t>Click to edit Master title style</a:t>
            </a:r>
          </a:p>
        </p:txBody>
      </p:sp>
      <p:sp>
        <p:nvSpPr>
          <p:cNvPr id="3" name="Text Placeholder 2"/>
          <p:cNvSpPr>
            <a:spLocks noGrp="1"/>
          </p:cNvSpPr>
          <p:nvPr>
            <p:ph type="body" sz="half" idx="1"/>
          </p:nvPr>
        </p:nvSpPr>
        <p:spPr>
          <a:xfrm>
            <a:off x="676275" y="200025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6775" y="200025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6775" y="413385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872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66750" y="590550"/>
            <a:ext cx="7848600" cy="1143000"/>
          </a:xfrm>
        </p:spPr>
        <p:txBody>
          <a:bodyPr/>
          <a:lstStyle/>
          <a:p>
            <a:r>
              <a:rPr lang="en-US"/>
              <a:t>Click to edit Master title style</a:t>
            </a:r>
            <a:endParaRPr lang="en-US" dirty="0"/>
          </a:p>
        </p:txBody>
      </p:sp>
      <p:sp>
        <p:nvSpPr>
          <p:cNvPr id="3" name="Content Placeholder 2"/>
          <p:cNvSpPr>
            <a:spLocks noGrp="1"/>
          </p:cNvSpPr>
          <p:nvPr>
            <p:ph sz="quarter" idx="1"/>
          </p:nvPr>
        </p:nvSpPr>
        <p:spPr>
          <a:xfrm>
            <a:off x="609600" y="19812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4610100" y="19812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41148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10100" y="41148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8966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90550"/>
            <a:ext cx="78486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95325"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4695825" y="19812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95825" y="41148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860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76275" y="609600"/>
            <a:ext cx="78486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10100"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2909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981200"/>
            <a:ext cx="3810000" cy="4114800"/>
          </a:xfrm>
        </p:spPr>
        <p:txBody>
          <a:bodyPr/>
          <a:lstStyle/>
          <a:p>
            <a:pPr lvl="0"/>
            <a:endParaRPr lang="en-US" noProof="0" dirty="0"/>
          </a:p>
        </p:txBody>
      </p:sp>
      <p:sp>
        <p:nvSpPr>
          <p:cNvPr id="5" name="Slide Number Placeholder 4">
            <a:extLst>
              <a:ext uri="{FF2B5EF4-FFF2-40B4-BE49-F238E27FC236}">
                <a16:creationId xmlns:a16="http://schemas.microsoft.com/office/drawing/2014/main" id="{16AED39C-E4D9-49D9-A470-A0AC49C283A6}"/>
              </a:ext>
            </a:extLst>
          </p:cNvPr>
          <p:cNvSpPr>
            <a:spLocks noGrp="1"/>
          </p:cNvSpPr>
          <p:nvPr>
            <p:ph type="sldNum" sz="quarter" idx="10"/>
          </p:nvPr>
        </p:nvSpPr>
        <p:spPr/>
        <p:txBody>
          <a:bodyPr/>
          <a:lstStyle>
            <a:lvl1pPr>
              <a:defRPr>
                <a:latin typeface="Verdana" panose="020B0604030504040204" pitchFamily="34" charset="0"/>
              </a:defRPr>
            </a:lvl1pPr>
          </a:lstStyle>
          <a:p>
            <a:fld id="{0AAE5171-7FE3-4C8B-ADE4-EFC08F394F84}" type="slidenum">
              <a:rPr lang="en-US" altLang="en-US"/>
              <a:pPr/>
              <a:t>‹#›</a:t>
            </a:fld>
            <a:endParaRPr lang="en-US" altLang="en-US" sz="1400">
              <a:solidFill>
                <a:schemeClr val="tx1"/>
              </a:solidFill>
            </a:endParaRPr>
          </a:p>
        </p:txBody>
      </p:sp>
    </p:spTree>
    <p:extLst>
      <p:ext uri="{BB962C8B-B14F-4D97-AF65-F5344CB8AC3E}">
        <p14:creationId xmlns:p14="http://schemas.microsoft.com/office/powerpoint/2010/main" val="35864516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4"/>
          </p:nvPr>
        </p:nvSpPr>
        <p:spPr>
          <a:xfrm>
            <a:off x="365760" y="1645920"/>
            <a:ext cx="832643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a:extLst>
              <a:ext uri="{FF2B5EF4-FFF2-40B4-BE49-F238E27FC236}">
                <a16:creationId xmlns:a16="http://schemas.microsoft.com/office/drawing/2014/main" id="{3106B44B-A5E0-4860-9C4E-A2B4450933E4}"/>
              </a:ext>
            </a:extLst>
          </p:cNvPr>
          <p:cNvSpPr>
            <a:spLocks noGrp="1"/>
          </p:cNvSpPr>
          <p:nvPr>
            <p:ph type="sldNum" sz="quarter" idx="15"/>
          </p:nvPr>
        </p:nvSpPr>
        <p:spPr/>
        <p:txBody>
          <a:bodyPr/>
          <a:lstStyle>
            <a:lvl1pPr>
              <a:defRPr>
                <a:latin typeface="Verdana" panose="020B0604030504040204" pitchFamily="34" charset="0"/>
              </a:defRPr>
            </a:lvl1pPr>
          </a:lstStyle>
          <a:p>
            <a:fld id="{75A3797B-782A-4A4C-9CFB-891A1E202610}" type="slidenum">
              <a:rPr lang="en-US" altLang="en-US"/>
              <a:pPr/>
              <a:t>‹#›</a:t>
            </a:fld>
            <a:endParaRPr lang="en-US" altLang="en-US"/>
          </a:p>
        </p:txBody>
      </p:sp>
      <p:sp>
        <p:nvSpPr>
          <p:cNvPr id="6" name="Date Placeholder 2">
            <a:extLst>
              <a:ext uri="{FF2B5EF4-FFF2-40B4-BE49-F238E27FC236}">
                <a16:creationId xmlns:a16="http://schemas.microsoft.com/office/drawing/2014/main" id="{8916126F-3FE7-4D39-844C-04B6B7DA2A5B}"/>
              </a:ext>
            </a:extLst>
          </p:cNvPr>
          <p:cNvSpPr>
            <a:spLocks noGrp="1"/>
          </p:cNvSpPr>
          <p:nvPr>
            <p:ph type="dt" sz="half" idx="16"/>
          </p:nvPr>
        </p:nvSpPr>
        <p:spPr/>
        <p:txBody>
          <a:bodyPr/>
          <a:lstStyle>
            <a:lvl1pPr fontAlgn="auto">
              <a:spcBef>
                <a:spcPts val="0"/>
              </a:spcBef>
              <a:spcAft>
                <a:spcPts val="0"/>
              </a:spcAft>
              <a:defRPr>
                <a:latin typeface="+mn-lt"/>
              </a:defRPr>
            </a:lvl1pPr>
          </a:lstStyle>
          <a:p>
            <a:pPr>
              <a:defRPr/>
            </a:pPr>
            <a:fld id="{CA4DD1BD-B45E-4F1E-9E22-C6A5F4940D0F}" type="datetime1">
              <a:rPr lang="en-US" smtClean="0"/>
              <a:t>6/21/2021</a:t>
            </a:fld>
            <a:endParaRPr lang="en-US"/>
          </a:p>
        </p:txBody>
      </p:sp>
    </p:spTree>
    <p:extLst>
      <p:ext uri="{BB962C8B-B14F-4D97-AF65-F5344CB8AC3E}">
        <p14:creationId xmlns:p14="http://schemas.microsoft.com/office/powerpoint/2010/main" val="2408596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8F1C33-9441-401A-8B72-A4D4EABBA77F}"/>
              </a:ext>
            </a:extLst>
          </p:cNvPr>
          <p:cNvSpPr/>
          <p:nvPr userDrawn="1"/>
        </p:nvSpPr>
        <p:spPr>
          <a:xfrm>
            <a:off x="0" y="0"/>
            <a:ext cx="9144000" cy="6858000"/>
          </a:xfrm>
          <a:prstGeom prst="rect">
            <a:avLst/>
          </a:prstGeom>
          <a:gradFill flip="none" rotWithShape="1">
            <a:gsLst>
              <a:gs pos="33000">
                <a:srgbClr val="0066A1"/>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nip Single Corner Rectangle 15">
            <a:extLst>
              <a:ext uri="{FF2B5EF4-FFF2-40B4-BE49-F238E27FC236}">
                <a16:creationId xmlns:a16="http://schemas.microsoft.com/office/drawing/2014/main" id="{D9EDD4D5-97E4-404F-AB2A-B6A0854F6F72}"/>
              </a:ext>
            </a:extLst>
          </p:cNvPr>
          <p:cNvSpPr/>
          <p:nvPr/>
        </p:nvSpPr>
        <p:spPr>
          <a:xfrm flipH="1">
            <a:off x="0" y="3190875"/>
            <a:ext cx="9144000" cy="3667125"/>
          </a:xfrm>
          <a:prstGeom prst="snip1Rect">
            <a:avLst/>
          </a:prstGeom>
          <a:solidFill>
            <a:schemeClr val="bg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8" name="Group 7">
            <a:extLst>
              <a:ext uri="{FF2B5EF4-FFF2-40B4-BE49-F238E27FC236}">
                <a16:creationId xmlns:a16="http://schemas.microsoft.com/office/drawing/2014/main" id="{C4D72489-FC1A-44E1-BE11-4EB0C603CB14}"/>
              </a:ext>
            </a:extLst>
          </p:cNvPr>
          <p:cNvGrpSpPr/>
          <p:nvPr/>
        </p:nvGrpSpPr>
        <p:grpSpPr>
          <a:xfrm flipH="1">
            <a:off x="0" y="1"/>
            <a:ext cx="8375969" cy="270818"/>
            <a:chOff x="1195233" y="1"/>
            <a:chExt cx="7948768" cy="270818"/>
          </a:xfrm>
          <a:solidFill>
            <a:schemeClr val="accent3"/>
          </a:solidFill>
        </p:grpSpPr>
        <p:sp>
          <p:nvSpPr>
            <p:cNvPr id="9" name="Rectangle 8">
              <a:extLst>
                <a:ext uri="{FF2B5EF4-FFF2-40B4-BE49-F238E27FC236}">
                  <a16:creationId xmlns:a16="http://schemas.microsoft.com/office/drawing/2014/main" id="{7F2F0523-911E-4EC1-BECC-A8AD327B0AAF}"/>
                </a:ext>
              </a:extLst>
            </p:cNvPr>
            <p:cNvSpPr/>
            <p:nvPr/>
          </p:nvSpPr>
          <p:spPr>
            <a:xfrm>
              <a:off x="1666715" y="1"/>
              <a:ext cx="7477286" cy="27039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ight Triangle 11">
              <a:extLst>
                <a:ext uri="{FF2B5EF4-FFF2-40B4-BE49-F238E27FC236}">
                  <a16:creationId xmlns:a16="http://schemas.microsoft.com/office/drawing/2014/main" id="{A904E123-AE13-40BA-94B6-F34344BADCA6}"/>
                </a:ext>
              </a:extLst>
            </p:cNvPr>
            <p:cNvSpPr/>
            <p:nvPr/>
          </p:nvSpPr>
          <p:spPr>
            <a:xfrm flipH="1" flipV="1">
              <a:off x="1195233" y="1"/>
              <a:ext cx="480819" cy="270818"/>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bg2"/>
                </a:solidFill>
              </a:endParaRPr>
            </a:p>
          </p:txBody>
        </p:sp>
      </p:grpSp>
      <p:pic>
        <p:nvPicPr>
          <p:cNvPr id="13" name="Picture 6">
            <a:extLst>
              <a:ext uri="{FF2B5EF4-FFF2-40B4-BE49-F238E27FC236}">
                <a16:creationId xmlns:a16="http://schemas.microsoft.com/office/drawing/2014/main" id="{78D2121C-1529-4AFF-9E36-FE9ECC046E8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94625" y="6311900"/>
            <a:ext cx="1143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2"/>
          <p:cNvSpPr>
            <a:spLocks noGrp="1"/>
          </p:cNvSpPr>
          <p:nvPr>
            <p:ph idx="1"/>
          </p:nvPr>
        </p:nvSpPr>
        <p:spPr>
          <a:xfrm>
            <a:off x="779463" y="3370828"/>
            <a:ext cx="4388183" cy="556730"/>
          </a:xfrm>
          <a:prstGeom prst="rect">
            <a:avLst/>
          </a:prstGeom>
        </p:spPr>
        <p:txBody>
          <a:bodyPr rtlCol="0">
            <a:normAutofit/>
          </a:bodyPr>
          <a:lstStyle>
            <a:lvl1pPr marL="0" indent="0">
              <a:buFont typeface="Arial"/>
              <a:buNone/>
              <a:defRPr/>
            </a:lvl1pPr>
          </a:lstStyle>
          <a:p>
            <a:pPr lvl="0"/>
            <a:r>
              <a:rPr lang="en-US"/>
              <a:t>Edit Master text styles</a:t>
            </a:r>
          </a:p>
        </p:txBody>
      </p:sp>
      <p:sp>
        <p:nvSpPr>
          <p:cNvPr id="10" name="Text Placeholder 2"/>
          <p:cNvSpPr>
            <a:spLocks noGrp="1"/>
          </p:cNvSpPr>
          <p:nvPr>
            <p:ph idx="10"/>
          </p:nvPr>
        </p:nvSpPr>
        <p:spPr>
          <a:xfrm>
            <a:off x="779465" y="4188525"/>
            <a:ext cx="4388182" cy="408847"/>
          </a:xfrm>
          <a:prstGeom prst="rect">
            <a:avLst/>
          </a:prstGeom>
        </p:spPr>
        <p:txBody>
          <a:bodyPr rtlCol="0">
            <a:normAutofit/>
          </a:bodyPr>
          <a:lstStyle>
            <a:lvl1pPr marL="0" indent="0">
              <a:buFont typeface="Arial"/>
              <a:buNone/>
              <a:defRPr sz="1600"/>
            </a:lvl1pPr>
          </a:lstStyle>
          <a:p>
            <a:pPr lvl="0"/>
            <a:r>
              <a:rPr lang="en-US" dirty="0"/>
              <a:t>Click to edit Master text styles</a:t>
            </a:r>
          </a:p>
        </p:txBody>
      </p:sp>
      <p:sp>
        <p:nvSpPr>
          <p:cNvPr id="11" name="Title 10"/>
          <p:cNvSpPr>
            <a:spLocks noGrp="1"/>
          </p:cNvSpPr>
          <p:nvPr>
            <p:ph type="title"/>
          </p:nvPr>
        </p:nvSpPr>
        <p:spPr>
          <a:xfrm>
            <a:off x="498474" y="1307054"/>
            <a:ext cx="7556313" cy="1116106"/>
          </a:xfrm>
        </p:spPr>
        <p:txBody>
          <a:bodyPr/>
          <a:lstStyle>
            <a:lvl1pPr>
              <a:defRPr>
                <a:solidFill>
                  <a:schemeClr val="bg1"/>
                </a:solidFill>
              </a:defRPr>
            </a:lvl1pPr>
          </a:lstStyle>
          <a:p>
            <a:r>
              <a:rPr lang="en-US" dirty="0"/>
              <a:t>Click to edit Master title style</a:t>
            </a:r>
          </a:p>
        </p:txBody>
      </p:sp>
      <p:sp>
        <p:nvSpPr>
          <p:cNvPr id="18" name="Picture Placeholder 2"/>
          <p:cNvSpPr>
            <a:spLocks noGrp="1"/>
          </p:cNvSpPr>
          <p:nvPr>
            <p:ph type="pic" idx="11"/>
          </p:nvPr>
        </p:nvSpPr>
        <p:spPr>
          <a:xfrm rot="584399">
            <a:off x="5388762" y="2888766"/>
            <a:ext cx="3107590" cy="2878790"/>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Tree>
    <p:extLst>
      <p:ext uri="{BB962C8B-B14F-4D97-AF65-F5344CB8AC3E}">
        <p14:creationId xmlns:p14="http://schemas.microsoft.com/office/powerpoint/2010/main" val="345398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FontTx/>
              <a:buBlip>
                <a:blip r:embed="rId2"/>
              </a:buBlip>
              <a:defRPr/>
            </a:lvl1pPr>
            <a:lvl2pPr>
              <a:buClr>
                <a:schemeClr val="tx1">
                  <a:lumMod val="65000"/>
                  <a:lumOff val="35000"/>
                </a:schemeClr>
              </a:buClr>
              <a:defRPr/>
            </a:lvl2pPr>
            <a:lvl3pPr>
              <a:buClr>
                <a:schemeClr val="tx1">
                  <a:lumMod val="65000"/>
                  <a:lumOff val="35000"/>
                </a:schemeClr>
              </a:buClr>
              <a:defRPr/>
            </a:lvl3pPr>
            <a:lvl4pPr>
              <a:buClr>
                <a:schemeClr val="tx1">
                  <a:lumMod val="65000"/>
                  <a:lumOff val="35000"/>
                </a:schemeClr>
              </a:buClr>
              <a:defRPr/>
            </a:lvl4pPr>
            <a:lvl5pPr>
              <a:buClr>
                <a:schemeClr val="tx1">
                  <a:lumMod val="65000"/>
                  <a:lumOff val="3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a:extLst>
              <a:ext uri="{FF2B5EF4-FFF2-40B4-BE49-F238E27FC236}">
                <a16:creationId xmlns:a16="http://schemas.microsoft.com/office/drawing/2014/main" id="{834B2A30-58D0-4E8F-8BAF-56DA21624BDA}"/>
              </a:ext>
            </a:extLst>
          </p:cNvPr>
          <p:cNvSpPr>
            <a:spLocks noGrp="1"/>
          </p:cNvSpPr>
          <p:nvPr>
            <p:ph type="dt" sz="half" idx="10"/>
          </p:nvPr>
        </p:nvSpPr>
        <p:spPr/>
        <p:txBody>
          <a:bodyPr/>
          <a:lstStyle>
            <a:lvl1pPr fontAlgn="auto">
              <a:spcBef>
                <a:spcPts val="0"/>
              </a:spcBef>
              <a:spcAft>
                <a:spcPts val="0"/>
              </a:spcAft>
              <a:defRPr>
                <a:latin typeface="+mn-lt"/>
              </a:defRPr>
            </a:lvl1pPr>
          </a:lstStyle>
          <a:p>
            <a:pPr>
              <a:defRPr/>
            </a:pPr>
            <a:fld id="{1DD7E17E-0E56-4073-932F-A8A71CDE9FD0}" type="datetime1">
              <a:rPr lang="en-US" smtClean="0"/>
              <a:t>6/21/2021</a:t>
            </a:fld>
            <a:endParaRPr lang="en-US" dirty="0"/>
          </a:p>
        </p:txBody>
      </p:sp>
      <p:sp>
        <p:nvSpPr>
          <p:cNvPr id="5" name="Slide Number Placeholder 10">
            <a:extLst>
              <a:ext uri="{FF2B5EF4-FFF2-40B4-BE49-F238E27FC236}">
                <a16:creationId xmlns:a16="http://schemas.microsoft.com/office/drawing/2014/main" id="{779DA876-D525-4425-AB03-D7E419FABF53}"/>
              </a:ext>
            </a:extLst>
          </p:cNvPr>
          <p:cNvSpPr>
            <a:spLocks noGrp="1"/>
          </p:cNvSpPr>
          <p:nvPr>
            <p:ph type="sldNum" sz="quarter" idx="11"/>
          </p:nvPr>
        </p:nvSpPr>
        <p:spPr/>
        <p:txBody>
          <a:bodyPr/>
          <a:lstStyle>
            <a:lvl1pPr>
              <a:defRPr>
                <a:latin typeface="Verdana" panose="020B0604030504040204" pitchFamily="34" charset="0"/>
              </a:defRPr>
            </a:lvl1pPr>
          </a:lstStyle>
          <a:p>
            <a:fld id="{9C642701-8FF4-448B-9284-3711F027FF09}" type="slidenum">
              <a:rPr lang="en-US" altLang="en-US"/>
              <a:pPr/>
              <a:t>‹#›</a:t>
            </a:fld>
            <a:endParaRPr lang="en-US" altLang="en-US"/>
          </a:p>
        </p:txBody>
      </p:sp>
    </p:spTree>
    <p:extLst>
      <p:ext uri="{BB962C8B-B14F-4D97-AF65-F5344CB8AC3E}">
        <p14:creationId xmlns:p14="http://schemas.microsoft.com/office/powerpoint/2010/main" val="735409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9" name="Title Placeholder 1"/>
          <p:cNvSpPr>
            <a:spLocks noGrp="1"/>
          </p:cNvSpPr>
          <p:nvPr>
            <p:ph type="title"/>
          </p:nvPr>
        </p:nvSpPr>
        <p:spPr bwMode="auto">
          <a:xfrm>
            <a:off x="457200" y="438150"/>
            <a:ext cx="82296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dirty="0"/>
              <a:t>Click to edit Master title style</a:t>
            </a:r>
          </a:p>
        </p:txBody>
      </p:sp>
      <p:sp>
        <p:nvSpPr>
          <p:cNvPr id="20" name="Text Placeholder 2"/>
          <p:cNvSpPr>
            <a:spLocks noGrp="1"/>
          </p:cNvSpPr>
          <p:nvPr>
            <p:ph idx="1"/>
          </p:nvPr>
        </p:nvSpPr>
        <p:spPr bwMode="auto">
          <a:xfrm>
            <a:off x="457200" y="1600200"/>
            <a:ext cx="8229600"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3EFDE339-4BAF-498D-B632-41B56D24FEE5}"/>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130323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9438254-7125-40D7-9067-7710EB40859A}"/>
              </a:ext>
            </a:extLst>
          </p:cNvPr>
          <p:cNvCxnSpPr/>
          <p:nvPr userDrawn="1"/>
        </p:nvCxnSpPr>
        <p:spPr>
          <a:xfrm>
            <a:off x="-317500" y="2043113"/>
            <a:ext cx="847725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A7C16FEE-3713-4C21-9B09-DABD3BCCFFFB}"/>
              </a:ext>
            </a:extLst>
          </p:cNvPr>
          <p:cNvCxnSpPr/>
          <p:nvPr userDrawn="1"/>
        </p:nvCxnSpPr>
        <p:spPr>
          <a:xfrm>
            <a:off x="730250" y="4040188"/>
            <a:ext cx="847725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0"/>
          </p:nvPr>
        </p:nvSpPr>
        <p:spPr>
          <a:xfrm>
            <a:off x="1381125" y="2245360"/>
            <a:ext cx="6411595" cy="1605280"/>
          </a:xfrm>
        </p:spPr>
        <p:txBody>
          <a:bodyPr>
            <a:noAutofit/>
          </a:bodyPr>
          <a:lstStyle>
            <a:lvl1pPr marL="182880" indent="-457200" algn="l">
              <a:buFont typeface="Arial"/>
              <a:buNone/>
              <a:defRPr sz="2500"/>
            </a:lvl1pPr>
            <a:lvl2pPr marL="282575" indent="0" algn="l">
              <a:buFont typeface="Arial"/>
              <a:buNone/>
              <a:defRPr/>
            </a:lvl2pPr>
            <a:lvl3pPr marL="577850" indent="0" algn="l">
              <a:buFont typeface="Arial"/>
              <a:buNone/>
              <a:defRPr/>
            </a:lvl3pPr>
            <a:lvl4pPr marL="860425" indent="0" algn="l">
              <a:buFont typeface="Arial"/>
              <a:buNone/>
              <a:defRPr/>
            </a:lvl4pPr>
            <a:lvl5pPr marL="1143000" indent="0" algn="l">
              <a:buFont typeface="Arial"/>
              <a:buNone/>
              <a:defRPr/>
            </a:lvl5pPr>
          </a:lstStyle>
          <a:p>
            <a:pPr lvl="0"/>
            <a:r>
              <a:rPr lang="en-US"/>
              <a:t>Edit Master text styles</a:t>
            </a:r>
          </a:p>
        </p:txBody>
      </p:sp>
      <p:sp>
        <p:nvSpPr>
          <p:cNvPr id="10" name="Text Placeholder 2"/>
          <p:cNvSpPr>
            <a:spLocks noGrp="1"/>
          </p:cNvSpPr>
          <p:nvPr>
            <p:ph type="body" sz="quarter" idx="11"/>
          </p:nvPr>
        </p:nvSpPr>
        <p:spPr>
          <a:xfrm>
            <a:off x="1381125" y="4135120"/>
            <a:ext cx="6411595" cy="304800"/>
          </a:xfrm>
        </p:spPr>
        <p:txBody>
          <a:bodyPr>
            <a:normAutofit/>
          </a:bodyPr>
          <a:lstStyle>
            <a:lvl1pPr marL="0" indent="0" algn="l">
              <a:buFont typeface="Arial"/>
              <a:buNone/>
              <a:defRPr sz="1200"/>
            </a:lvl1pPr>
            <a:lvl2pPr marL="282575" indent="0" algn="l">
              <a:buFont typeface="Arial"/>
              <a:buNone/>
              <a:defRPr/>
            </a:lvl2pPr>
            <a:lvl3pPr marL="577850" indent="0" algn="l">
              <a:buFont typeface="Arial"/>
              <a:buNone/>
              <a:defRPr/>
            </a:lvl3pPr>
            <a:lvl4pPr marL="860425" indent="0" algn="l">
              <a:buFont typeface="Arial"/>
              <a:buNone/>
              <a:defRPr/>
            </a:lvl4pPr>
            <a:lvl5pPr marL="1143000" indent="0" algn="l">
              <a:buFont typeface="Arial"/>
              <a:buNone/>
              <a:defRPr/>
            </a:lvl5pPr>
          </a:lstStyle>
          <a:p>
            <a:pPr lvl="0"/>
            <a:r>
              <a:rPr lang="en-US"/>
              <a:t>Edit Master text styles</a:t>
            </a:r>
          </a:p>
        </p:txBody>
      </p:sp>
    </p:spTree>
    <p:extLst>
      <p:ext uri="{BB962C8B-B14F-4D97-AF65-F5344CB8AC3E}">
        <p14:creationId xmlns:p14="http://schemas.microsoft.com/office/powerpoint/2010/main" val="265451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sp>
        <p:nvSpPr>
          <p:cNvPr id="46" name="Picture Placeholder 2"/>
          <p:cNvSpPr>
            <a:spLocks noGrp="1"/>
          </p:cNvSpPr>
          <p:nvPr>
            <p:ph type="pic" idx="1"/>
          </p:nvPr>
        </p:nvSpPr>
        <p:spPr>
          <a:xfrm rot="240000">
            <a:off x="3924192" y="1395174"/>
            <a:ext cx="4580874" cy="3453797"/>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9" name="Title 48"/>
          <p:cNvSpPr>
            <a:spLocks noGrp="1"/>
          </p:cNvSpPr>
          <p:nvPr>
            <p:ph type="title"/>
          </p:nvPr>
        </p:nvSpPr>
        <p:spPr>
          <a:xfrm>
            <a:off x="498475" y="2296160"/>
            <a:ext cx="3016886" cy="965200"/>
          </a:xfrm>
        </p:spPr>
        <p:txBody>
          <a:bodyPr/>
          <a:lstStyle>
            <a:lvl1pPr>
              <a:defRPr sz="2400"/>
            </a:lvl1pPr>
          </a:lstStyle>
          <a:p>
            <a:r>
              <a:rPr lang="en-US" dirty="0"/>
              <a:t>Click to edit Master title style</a:t>
            </a:r>
          </a:p>
        </p:txBody>
      </p:sp>
      <p:sp>
        <p:nvSpPr>
          <p:cNvPr id="52" name="Text Placeholder 51"/>
          <p:cNvSpPr>
            <a:spLocks noGrp="1"/>
          </p:cNvSpPr>
          <p:nvPr>
            <p:ph type="body" sz="quarter" idx="11"/>
          </p:nvPr>
        </p:nvSpPr>
        <p:spPr>
          <a:xfrm>
            <a:off x="498475" y="3393440"/>
            <a:ext cx="3016250" cy="1199198"/>
          </a:xfrm>
        </p:spPr>
        <p:txBody>
          <a:bodyPr>
            <a:normAutofit/>
          </a:bodyPr>
          <a:lstStyle>
            <a:lvl1pPr marL="0" indent="0">
              <a:buFont typeface="Arial"/>
              <a:buNone/>
              <a:defRPr sz="1500"/>
            </a:lvl1pPr>
            <a:lvl2pPr marL="282575" indent="0">
              <a:buFont typeface="Arial"/>
              <a:buNone/>
              <a:defRPr sz="1200"/>
            </a:lvl2pPr>
            <a:lvl3pPr marL="577850" indent="0">
              <a:buFont typeface="Arial"/>
              <a:buNone/>
              <a:defRPr sz="1200"/>
            </a:lvl3pPr>
            <a:lvl4pPr marL="860425" indent="0">
              <a:buFont typeface="Arial"/>
              <a:buNone/>
              <a:defRPr sz="1200"/>
            </a:lvl4pPr>
            <a:lvl5pPr marL="1143000" indent="0">
              <a:buFont typeface="Arial"/>
              <a:buNone/>
              <a:defRPr sz="1200"/>
            </a:lvl5pPr>
          </a:lstStyle>
          <a:p>
            <a:pPr lvl="0"/>
            <a:r>
              <a:rPr lang="en-US" dirty="0"/>
              <a:t>Click to edit Master text styles</a:t>
            </a:r>
          </a:p>
        </p:txBody>
      </p:sp>
      <p:sp>
        <p:nvSpPr>
          <p:cNvPr id="5" name="Footer Placeholder 1">
            <a:extLst>
              <a:ext uri="{FF2B5EF4-FFF2-40B4-BE49-F238E27FC236}">
                <a16:creationId xmlns:a16="http://schemas.microsoft.com/office/drawing/2014/main" id="{903F7ED9-1AA4-43DA-94D4-DCE9EF9865AC}"/>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118607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98474" y="646654"/>
            <a:ext cx="7556313" cy="643666"/>
          </a:xfrm>
        </p:spPr>
        <p:txBody>
          <a:bodyPr/>
          <a:lstStyle>
            <a:lvl1pPr>
              <a:defRPr sz="2800"/>
            </a:lvl1pPr>
          </a:lstStyle>
          <a:p>
            <a:r>
              <a:rPr lang="en-US" dirty="0"/>
              <a:t>Click to edit Master title style</a:t>
            </a:r>
          </a:p>
        </p:txBody>
      </p:sp>
      <p:sp>
        <p:nvSpPr>
          <p:cNvPr id="6" name="Text Placeholder 5"/>
          <p:cNvSpPr>
            <a:spLocks noGrp="1"/>
          </p:cNvSpPr>
          <p:nvPr>
            <p:ph type="body" sz="quarter" idx="11"/>
          </p:nvPr>
        </p:nvSpPr>
        <p:spPr>
          <a:xfrm>
            <a:off x="498474" y="1371600"/>
            <a:ext cx="6440488" cy="639763"/>
          </a:xfrm>
        </p:spPr>
        <p:txBody>
          <a:bodyPr>
            <a:normAutofit/>
          </a:bodyPr>
          <a:lstStyle>
            <a:lvl1pPr marL="0" indent="0">
              <a:buNone/>
              <a:defRPr sz="2000"/>
            </a:lvl1pPr>
          </a:lstStyle>
          <a:p>
            <a:pPr lvl="0"/>
            <a:endParaRPr lang="en-US" dirty="0"/>
          </a:p>
        </p:txBody>
      </p:sp>
      <p:sp>
        <p:nvSpPr>
          <p:cNvPr id="4" name="Footer Placeholder 1">
            <a:extLst>
              <a:ext uri="{FF2B5EF4-FFF2-40B4-BE49-F238E27FC236}">
                <a16:creationId xmlns:a16="http://schemas.microsoft.com/office/drawing/2014/main" id="{402ACDE2-5A60-4724-838A-C1A40A815098}"/>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4267726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9">
            <a:extLst>
              <a:ext uri="{FF2B5EF4-FFF2-40B4-BE49-F238E27FC236}">
                <a16:creationId xmlns:a16="http://schemas.microsoft.com/office/drawing/2014/main" id="{AC52B2E2-11F5-4BE6-8E22-25133F8C4DAF}"/>
              </a:ext>
            </a:extLst>
          </p:cNvPr>
          <p:cNvSpPr>
            <a:spLocks noGrp="1"/>
          </p:cNvSpPr>
          <p:nvPr>
            <p:ph type="dt" sz="half" idx="10"/>
          </p:nvPr>
        </p:nvSpPr>
        <p:spPr>
          <a:xfrm>
            <a:off x="1219200" y="6172200"/>
            <a:ext cx="3124200" cy="365125"/>
          </a:xfrm>
          <a:prstGeom prst="rect">
            <a:avLst/>
          </a:prstGeom>
        </p:spPr>
        <p:txBody>
          <a:bodyPr/>
          <a:lstStyle>
            <a:lvl1pPr>
              <a:defRPr>
                <a:latin typeface="Arial" pitchFamily="34" charset="0"/>
                <a:ea typeface="ＭＳ Ｐゴシック"/>
                <a:cs typeface="ＭＳ Ｐゴシック"/>
              </a:defRPr>
            </a:lvl1pPr>
          </a:lstStyle>
          <a:p>
            <a:pPr>
              <a:defRPr/>
            </a:pPr>
            <a:fld id="{363E7CF8-EBE0-43DB-8714-09749853CE11}" type="datetime1">
              <a:rPr lang="en-US" smtClean="0"/>
              <a:t>6/21/2021</a:t>
            </a:fld>
            <a:endParaRPr lang="en-US"/>
          </a:p>
        </p:txBody>
      </p:sp>
      <p:sp>
        <p:nvSpPr>
          <p:cNvPr id="4" name="Slide Number Placeholder 10">
            <a:extLst>
              <a:ext uri="{FF2B5EF4-FFF2-40B4-BE49-F238E27FC236}">
                <a16:creationId xmlns:a16="http://schemas.microsoft.com/office/drawing/2014/main" id="{089A6166-DFCE-48F5-B0B0-DEA89AF2F14D}"/>
              </a:ext>
            </a:extLst>
          </p:cNvPr>
          <p:cNvSpPr>
            <a:spLocks noGrp="1"/>
          </p:cNvSpPr>
          <p:nvPr>
            <p:ph type="sldNum" sz="quarter" idx="11"/>
          </p:nvPr>
        </p:nvSpPr>
        <p:spPr>
          <a:xfrm>
            <a:off x="533400" y="6172200"/>
            <a:ext cx="6858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anose="020B0604020202020204" pitchFamily="34" charset="0"/>
                <a:ea typeface="ＭＳ Ｐゴシック" panose="020B0600070205080204" pitchFamily="34" charset="-128"/>
              </a:defRPr>
            </a:lvl1pPr>
          </a:lstStyle>
          <a:p>
            <a:fld id="{927FA1B2-518A-4D69-98C5-0331680ADF7B}" type="slidenum">
              <a:rPr lang="en-US" altLang="nl-NL"/>
              <a:pPr/>
              <a:t>‹#›</a:t>
            </a:fld>
            <a:endParaRPr lang="en-US" altLang="nl-NL"/>
          </a:p>
        </p:txBody>
      </p:sp>
    </p:spTree>
    <p:extLst>
      <p:ext uri="{BB962C8B-B14F-4D97-AF65-F5344CB8AC3E}">
        <p14:creationId xmlns:p14="http://schemas.microsoft.com/office/powerpoint/2010/main" val="2706361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2"/>
          <p:cNvSpPr>
            <a:spLocks noGrp="1"/>
          </p:cNvSpPr>
          <p:nvPr>
            <p:ph idx="1"/>
          </p:nvPr>
        </p:nvSpPr>
        <p:spPr>
          <a:xfrm>
            <a:off x="685800" y="19812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a:extLst>
              <a:ext uri="{FF2B5EF4-FFF2-40B4-BE49-F238E27FC236}">
                <a16:creationId xmlns:a16="http://schemas.microsoft.com/office/drawing/2014/main" id="{E01DC5A1-C6CE-4F4C-9042-160C42AFFC4E}"/>
              </a:ext>
            </a:extLst>
          </p:cNvPr>
          <p:cNvSpPr>
            <a:spLocks noGrp="1"/>
          </p:cNvSpPr>
          <p:nvPr>
            <p:ph type="dt" sz="half" idx="10"/>
          </p:nvPr>
        </p:nvSpPr>
        <p:spPr>
          <a:xfrm>
            <a:off x="1219200" y="6172200"/>
            <a:ext cx="3124200" cy="365125"/>
          </a:xfrm>
          <a:prstGeom prst="rect">
            <a:avLst/>
          </a:prstGeom>
        </p:spPr>
        <p:txBody>
          <a:bodyPr/>
          <a:lstStyle>
            <a:lvl1pPr>
              <a:defRPr/>
            </a:lvl1pPr>
          </a:lstStyle>
          <a:p>
            <a:pPr>
              <a:defRPr/>
            </a:pPr>
            <a:fld id="{F4A38878-1B06-4FB5-B5CB-75643D69B5FA}" type="datetime1">
              <a:rPr lang="en-US" smtClean="0"/>
              <a:t>6/21/2021</a:t>
            </a:fld>
            <a:endParaRPr lang="en-US" dirty="0"/>
          </a:p>
        </p:txBody>
      </p:sp>
      <p:sp>
        <p:nvSpPr>
          <p:cNvPr id="5" name="Slide Number Placeholder 10">
            <a:extLst>
              <a:ext uri="{FF2B5EF4-FFF2-40B4-BE49-F238E27FC236}">
                <a16:creationId xmlns:a16="http://schemas.microsoft.com/office/drawing/2014/main" id="{EDD0D470-6629-4CE6-90F0-16416C3F286E}"/>
              </a:ext>
            </a:extLst>
          </p:cNvPr>
          <p:cNvSpPr>
            <a:spLocks noGrp="1"/>
          </p:cNvSpPr>
          <p:nvPr>
            <p:ph type="sldNum" sz="quarter" idx="11"/>
          </p:nvPr>
        </p:nvSpPr>
        <p:spPr>
          <a:xfrm>
            <a:off x="533400" y="6172200"/>
            <a:ext cx="685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61027745-C723-428E-AA3A-5FACB3CA7F8C}" type="slidenum">
              <a:rPr lang="en-US" altLang="nl-NL"/>
              <a:pPr/>
              <a:t>‹#›</a:t>
            </a:fld>
            <a:endParaRPr lang="en-US" altLang="nl-NL"/>
          </a:p>
        </p:txBody>
      </p:sp>
    </p:spTree>
    <p:extLst>
      <p:ext uri="{BB962C8B-B14F-4D97-AF65-F5344CB8AC3E}">
        <p14:creationId xmlns:p14="http://schemas.microsoft.com/office/powerpoint/2010/main" val="1097460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E75DEECA-D225-43F5-AE3B-C170ADC06CF6}"/>
              </a:ext>
            </a:extLst>
          </p:cNvPr>
          <p:cNvSpPr>
            <a:spLocks noGrp="1"/>
          </p:cNvSpPr>
          <p:nvPr>
            <p:ph type="dt" sz="half" idx="10"/>
          </p:nvPr>
        </p:nvSpPr>
        <p:spPr>
          <a:xfrm>
            <a:off x="1219200" y="6172200"/>
            <a:ext cx="3124200" cy="365125"/>
          </a:xfrm>
          <a:prstGeom prst="rect">
            <a:avLst/>
          </a:prstGeom>
        </p:spPr>
        <p:txBody>
          <a:bodyPr/>
          <a:lstStyle>
            <a:lvl1pPr>
              <a:defRPr/>
            </a:lvl1pPr>
          </a:lstStyle>
          <a:p>
            <a:pPr>
              <a:defRPr/>
            </a:pPr>
            <a:fld id="{D43EEF5D-9EF1-48E9-8E0B-A7B2DD968E7F}" type="datetime1">
              <a:rPr lang="en-US" smtClean="0"/>
              <a:t>6/21/2021</a:t>
            </a:fld>
            <a:endParaRPr lang="en-US"/>
          </a:p>
        </p:txBody>
      </p:sp>
      <p:sp>
        <p:nvSpPr>
          <p:cNvPr id="3" name="Slide Number Placeholder 10">
            <a:extLst>
              <a:ext uri="{FF2B5EF4-FFF2-40B4-BE49-F238E27FC236}">
                <a16:creationId xmlns:a16="http://schemas.microsoft.com/office/drawing/2014/main" id="{6A1CF6BA-6B83-42A9-A2C1-8AF2DA256153}"/>
              </a:ext>
            </a:extLst>
          </p:cNvPr>
          <p:cNvSpPr>
            <a:spLocks noGrp="1"/>
          </p:cNvSpPr>
          <p:nvPr>
            <p:ph type="sldNum" sz="quarter" idx="11"/>
          </p:nvPr>
        </p:nvSpPr>
        <p:spPr>
          <a:xfrm>
            <a:off x="533400" y="6172200"/>
            <a:ext cx="685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32EF300-B6DC-4D1D-92B8-664AF8AAF00E}" type="slidenum">
              <a:rPr lang="en-US" altLang="nl-NL"/>
              <a:pPr/>
              <a:t>‹#›</a:t>
            </a:fld>
            <a:endParaRPr lang="en-US" altLang="nl-NL"/>
          </a:p>
        </p:txBody>
      </p:sp>
    </p:spTree>
    <p:extLst>
      <p:ext uri="{BB962C8B-B14F-4D97-AF65-F5344CB8AC3E}">
        <p14:creationId xmlns:p14="http://schemas.microsoft.com/office/powerpoint/2010/main" val="534332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266328F0-D514-4E07-A689-B7DCF977A04E}"/>
              </a:ext>
            </a:extLst>
          </p:cNvPr>
          <p:cNvSpPr>
            <a:spLocks noGrp="1"/>
          </p:cNvSpPr>
          <p:nvPr>
            <p:ph type="dt" sz="half" idx="10"/>
          </p:nvPr>
        </p:nvSpPr>
        <p:spPr>
          <a:xfrm>
            <a:off x="1219200" y="6172200"/>
            <a:ext cx="3124200" cy="365125"/>
          </a:xfrm>
          <a:prstGeom prst="rect">
            <a:avLst/>
          </a:prstGeom>
        </p:spPr>
        <p:txBody>
          <a:bodyPr/>
          <a:lstStyle>
            <a:lvl1pPr>
              <a:defRPr/>
            </a:lvl1pPr>
          </a:lstStyle>
          <a:p>
            <a:pPr>
              <a:defRPr/>
            </a:pPr>
            <a:fld id="{AD24137B-69BF-4BB4-95E6-D1C6D6800D22}" type="datetime1">
              <a:rPr lang="en-US" smtClean="0"/>
              <a:t>6/21/2021</a:t>
            </a:fld>
            <a:endParaRPr lang="en-US"/>
          </a:p>
        </p:txBody>
      </p:sp>
      <p:sp>
        <p:nvSpPr>
          <p:cNvPr id="6" name="Slide Number Placeholder 10">
            <a:extLst>
              <a:ext uri="{FF2B5EF4-FFF2-40B4-BE49-F238E27FC236}">
                <a16:creationId xmlns:a16="http://schemas.microsoft.com/office/drawing/2014/main" id="{8D0B6227-7A4F-43B3-8E0D-C31BAE25E266}"/>
              </a:ext>
            </a:extLst>
          </p:cNvPr>
          <p:cNvSpPr>
            <a:spLocks noGrp="1"/>
          </p:cNvSpPr>
          <p:nvPr>
            <p:ph type="sldNum" sz="quarter" idx="11"/>
          </p:nvPr>
        </p:nvSpPr>
        <p:spPr>
          <a:xfrm>
            <a:off x="533400" y="6172200"/>
            <a:ext cx="685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EF12781-7015-4E6E-895E-B11ADCC57A45}" type="slidenum">
              <a:rPr lang="en-US" altLang="nl-NL"/>
              <a:pPr/>
              <a:t>‹#›</a:t>
            </a:fld>
            <a:endParaRPr lang="en-US" altLang="nl-NL"/>
          </a:p>
        </p:txBody>
      </p:sp>
    </p:spTree>
    <p:extLst>
      <p:ext uri="{BB962C8B-B14F-4D97-AF65-F5344CB8AC3E}">
        <p14:creationId xmlns:p14="http://schemas.microsoft.com/office/powerpoint/2010/main" val="3498331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Slide Universal">
    <p:spTree>
      <p:nvGrpSpPr>
        <p:cNvPr id="1" name=""/>
        <p:cNvGrpSpPr/>
        <p:nvPr/>
      </p:nvGrpSpPr>
      <p:grpSpPr>
        <a:xfrm>
          <a:off x="0" y="0"/>
          <a:ext cx="0" cy="0"/>
          <a:chOff x="0" y="0"/>
          <a:chExt cx="0" cy="0"/>
        </a:xfrm>
      </p:grpSpPr>
      <p:sp>
        <p:nvSpPr>
          <p:cNvPr id="5" name="Snip Single Corner Rectangle 14">
            <a:extLst>
              <a:ext uri="{FF2B5EF4-FFF2-40B4-BE49-F238E27FC236}">
                <a16:creationId xmlns:a16="http://schemas.microsoft.com/office/drawing/2014/main" id="{F3283009-4AE3-40F8-896F-527B12A369D9}"/>
              </a:ext>
            </a:extLst>
          </p:cNvPr>
          <p:cNvSpPr/>
          <p:nvPr userDrawn="1"/>
        </p:nvSpPr>
        <p:spPr>
          <a:xfrm rot="10800000">
            <a:off x="0" y="2809873"/>
            <a:ext cx="9144000" cy="3105151"/>
          </a:xfrm>
          <a:prstGeom prst="snip1Rect">
            <a:avLst>
              <a:gd name="adj" fmla="val 12400"/>
            </a:avLst>
          </a:prstGeom>
          <a:gradFill>
            <a:gsLst>
              <a:gs pos="0">
                <a:srgbClr val="00629B"/>
              </a:gs>
              <a:gs pos="100000">
                <a:srgbClr val="00629B"/>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Snip Single Corner Rectangle 15">
            <a:extLst>
              <a:ext uri="{FF2B5EF4-FFF2-40B4-BE49-F238E27FC236}">
                <a16:creationId xmlns:a16="http://schemas.microsoft.com/office/drawing/2014/main" id="{2A931E43-567A-4B43-975D-1CBE46A8EC44}"/>
              </a:ext>
            </a:extLst>
          </p:cNvPr>
          <p:cNvSpPr/>
          <p:nvPr/>
        </p:nvSpPr>
        <p:spPr>
          <a:xfrm rot="10800000">
            <a:off x="0" y="2809873"/>
            <a:ext cx="9144000" cy="3105151"/>
          </a:xfrm>
          <a:prstGeom prst="snip1Rect">
            <a:avLst>
              <a:gd name="adj" fmla="val 12400"/>
            </a:avLst>
          </a:prstGeom>
          <a:gradFill>
            <a:gsLst>
              <a:gs pos="0">
                <a:srgbClr val="00629B"/>
              </a:gs>
              <a:gs pos="100000">
                <a:srgbClr val="00629B"/>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a:extLst>
              <a:ext uri="{FF2B5EF4-FFF2-40B4-BE49-F238E27FC236}">
                <a16:creationId xmlns:a16="http://schemas.microsoft.com/office/drawing/2014/main" id="{415C1C88-BF1F-4241-AB09-625DEFF20F22}"/>
              </a:ext>
            </a:extLst>
          </p:cNvPr>
          <p:cNvSpPr/>
          <p:nvPr/>
        </p:nvSpPr>
        <p:spPr>
          <a:xfrm>
            <a:off x="1588" y="0"/>
            <a:ext cx="9172575" cy="26638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Placeholder 5" descr="shutterstock_76938916.jpg">
            <a:extLst>
              <a:ext uri="{FF2B5EF4-FFF2-40B4-BE49-F238E27FC236}">
                <a16:creationId xmlns:a16="http://schemas.microsoft.com/office/drawing/2014/main" id="{3C16AEC6-3E8A-4519-8759-55C55063EF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0"/>
            <a:ext cx="22860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Placeholder 10" descr="shutterstock_10708528.jpg">
            <a:extLst>
              <a:ext uri="{FF2B5EF4-FFF2-40B4-BE49-F238E27FC236}">
                <a16:creationId xmlns:a16="http://schemas.microsoft.com/office/drawing/2014/main" id="{2DDC060C-FB1C-4C89-BC77-7AAE204E1A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717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Placeholder 12" descr="shutterstock_12020635.jpg">
            <a:extLst>
              <a:ext uri="{FF2B5EF4-FFF2-40B4-BE49-F238E27FC236}">
                <a16:creationId xmlns:a16="http://schemas.microsoft.com/office/drawing/2014/main" id="{2D7ED58A-AE76-45BC-A674-9A43D4AB7B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0"/>
            <a:ext cx="22717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Placeholder 8" descr="shutterstock_58382266.jpg">
            <a:extLst>
              <a:ext uri="{FF2B5EF4-FFF2-40B4-BE49-F238E27FC236}">
                <a16:creationId xmlns:a16="http://schemas.microsoft.com/office/drawing/2014/main" id="{5D09F145-F644-4CCF-9A42-9889BC58780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0"/>
            <a:ext cx="22717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4"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2" name="Text Placeholder 15"/>
          <p:cNvSpPr>
            <a:spLocks noGrp="1"/>
          </p:cNvSpPr>
          <p:nvPr>
            <p:ph type="body" sz="quarter" idx="13"/>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5" name="Date Placeholder 1">
            <a:extLst>
              <a:ext uri="{FF2B5EF4-FFF2-40B4-BE49-F238E27FC236}">
                <a16:creationId xmlns:a16="http://schemas.microsoft.com/office/drawing/2014/main" id="{4CAC446B-295E-455F-BF49-3534265B29D4}"/>
              </a:ext>
            </a:extLst>
          </p:cNvPr>
          <p:cNvSpPr>
            <a:spLocks noGrp="1"/>
          </p:cNvSpPr>
          <p:nvPr>
            <p:ph type="dt" sz="half" idx="14"/>
          </p:nvPr>
        </p:nvSpPr>
        <p:spPr>
          <a:xfrm>
            <a:off x="865188" y="6356350"/>
            <a:ext cx="1643062" cy="365125"/>
          </a:xfrm>
          <a:prstGeom prst="rect">
            <a:avLst/>
          </a:prstGeom>
        </p:spPr>
        <p:txBody>
          <a:bodyPr/>
          <a:lstStyle>
            <a:lvl1pPr>
              <a:defRPr/>
            </a:lvl1pPr>
          </a:lstStyle>
          <a:p>
            <a:pPr>
              <a:defRPr/>
            </a:pPr>
            <a:fld id="{E2BB1AB7-7085-4CF9-8F90-28743DAA3C33}" type="datetime1">
              <a:rPr lang="en-US" smtClean="0"/>
              <a:t>6/21/2021</a:t>
            </a:fld>
            <a:endParaRPr lang="en-US" dirty="0"/>
          </a:p>
        </p:txBody>
      </p:sp>
      <p:sp>
        <p:nvSpPr>
          <p:cNvPr id="16" name="Slide Number Placeholder 2">
            <a:extLst>
              <a:ext uri="{FF2B5EF4-FFF2-40B4-BE49-F238E27FC236}">
                <a16:creationId xmlns:a16="http://schemas.microsoft.com/office/drawing/2014/main" id="{EAFD9065-F5F3-40E7-B82F-3A7F121016B3}"/>
              </a:ext>
            </a:extLst>
          </p:cNvPr>
          <p:cNvSpPr>
            <a:spLocks noGrp="1"/>
          </p:cNvSpPr>
          <p:nvPr>
            <p:ph type="sldNum" sz="quarter" idx="15"/>
          </p:nvPr>
        </p:nvSpPr>
        <p:spPr>
          <a:xfrm>
            <a:off x="444500" y="6356350"/>
            <a:ext cx="358775"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23E5E3D-939C-46F5-A8E7-DA7127AEB3F5}" type="slidenum">
              <a:rPr lang="en-US" altLang="nl-NL"/>
              <a:pPr/>
              <a:t>‹#›</a:t>
            </a:fld>
            <a:endParaRPr lang="en-US" altLang="nl-NL"/>
          </a:p>
        </p:txBody>
      </p:sp>
    </p:spTree>
    <p:extLst>
      <p:ext uri="{BB962C8B-B14F-4D97-AF65-F5344CB8AC3E}">
        <p14:creationId xmlns:p14="http://schemas.microsoft.com/office/powerpoint/2010/main" val="757787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375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2"/>
          <p:cNvSpPr>
            <a:spLocks noGrp="1"/>
          </p:cNvSpPr>
          <p:nvPr>
            <p:ph idx="1"/>
          </p:nvPr>
        </p:nvSpPr>
        <p:spPr>
          <a:xfrm>
            <a:off x="685800" y="19812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a:extLst>
              <a:ext uri="{FF2B5EF4-FFF2-40B4-BE49-F238E27FC236}">
                <a16:creationId xmlns:a16="http://schemas.microsoft.com/office/drawing/2014/main" id="{A3F27F75-553C-4B17-BAD0-16C3484EE515}"/>
              </a:ext>
            </a:extLst>
          </p:cNvPr>
          <p:cNvSpPr>
            <a:spLocks noGrp="1"/>
          </p:cNvSpPr>
          <p:nvPr>
            <p:ph type="dt" sz="half" idx="10"/>
          </p:nvPr>
        </p:nvSpPr>
        <p:spPr/>
        <p:txBody>
          <a:bodyPr/>
          <a:lstStyle>
            <a:lvl1pPr fontAlgn="auto">
              <a:spcBef>
                <a:spcPts val="0"/>
              </a:spcBef>
              <a:spcAft>
                <a:spcPts val="0"/>
              </a:spcAft>
              <a:defRPr>
                <a:latin typeface="+mn-lt"/>
              </a:defRPr>
            </a:lvl1pPr>
          </a:lstStyle>
          <a:p>
            <a:pPr>
              <a:defRPr/>
            </a:pPr>
            <a:fld id="{A693A367-8A74-4AD6-92D8-3EADFFD75E2A}" type="datetime1">
              <a:rPr lang="en-US" smtClean="0"/>
              <a:t>6/21/2021</a:t>
            </a:fld>
            <a:endParaRPr lang="en-US" dirty="0"/>
          </a:p>
        </p:txBody>
      </p:sp>
      <p:sp>
        <p:nvSpPr>
          <p:cNvPr id="5" name="Slide Number Placeholder 10">
            <a:extLst>
              <a:ext uri="{FF2B5EF4-FFF2-40B4-BE49-F238E27FC236}">
                <a16:creationId xmlns:a16="http://schemas.microsoft.com/office/drawing/2014/main" id="{E01B45CE-C24A-4B4C-A281-68B88FB78BA3}"/>
              </a:ext>
            </a:extLst>
          </p:cNvPr>
          <p:cNvSpPr>
            <a:spLocks noGrp="1"/>
          </p:cNvSpPr>
          <p:nvPr>
            <p:ph type="sldNum" sz="quarter" idx="11"/>
          </p:nvPr>
        </p:nvSpPr>
        <p:spPr/>
        <p:txBody>
          <a:bodyPr/>
          <a:lstStyle>
            <a:lvl1pPr>
              <a:defRPr>
                <a:latin typeface="Verdana" panose="020B0604030504040204" pitchFamily="34" charset="0"/>
              </a:defRPr>
            </a:lvl1pPr>
          </a:lstStyle>
          <a:p>
            <a:fld id="{59F31730-A731-4B4D-8810-9ABEC56FE8C9}" type="slidenum">
              <a:rPr lang="en-US" altLang="en-US"/>
              <a:pPr/>
              <a:t>‹#›</a:t>
            </a:fld>
            <a:endParaRPr lang="en-US" altLang="en-US"/>
          </a:p>
        </p:txBody>
      </p:sp>
    </p:spTree>
    <p:extLst>
      <p:ext uri="{BB962C8B-B14F-4D97-AF65-F5344CB8AC3E}">
        <p14:creationId xmlns:p14="http://schemas.microsoft.com/office/powerpoint/2010/main" val="23573178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descr="IEEE_TAG_BLUE.png">
            <a:extLst>
              <a:ext uri="{FF2B5EF4-FFF2-40B4-BE49-F238E27FC236}">
                <a16:creationId xmlns:a16="http://schemas.microsoft.com/office/drawing/2014/main" id="{B09BCCB6-385C-4478-9D3E-68C1FA6E32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019800"/>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295400" y="822325"/>
            <a:ext cx="7162800" cy="1143000"/>
          </a:xfrm>
        </p:spPr>
        <p:txBody>
          <a:bodyPr/>
          <a:lstStyle>
            <a:lvl1pPr>
              <a:lnSpc>
                <a:spcPct val="90000"/>
              </a:lnSpc>
              <a:defRPr sz="4400">
                <a:solidFill>
                  <a:schemeClr val="bg1"/>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271588" y="3962400"/>
            <a:ext cx="3919537" cy="1752600"/>
          </a:xfrm>
        </p:spPr>
        <p:txBody>
          <a:bodyPr/>
          <a:lstStyle>
            <a:lvl1pPr marL="0" indent="0">
              <a:lnSpc>
                <a:spcPct val="90000"/>
              </a:lnSpc>
              <a:buFont typeface="Wingdings" pitchFamily="28" charset="2"/>
              <a:buNone/>
              <a:defRPr sz="2200" b="1">
                <a:solidFill>
                  <a:schemeClr val="tx2"/>
                </a:solidFill>
              </a:defRPr>
            </a:lvl1pPr>
          </a:lstStyle>
          <a:p>
            <a:r>
              <a:rPr lang="en-US"/>
              <a:t>Click to edit Master subtitle style</a:t>
            </a:r>
            <a:endParaRPr lang="en-US" dirty="0"/>
          </a:p>
        </p:txBody>
      </p:sp>
    </p:spTree>
    <p:extLst>
      <p:ext uri="{BB962C8B-B14F-4D97-AF65-F5344CB8AC3E}">
        <p14:creationId xmlns:p14="http://schemas.microsoft.com/office/powerpoint/2010/main" val="1474997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FontTx/>
              <a:buBlip>
                <a:blip r:embed="rId2"/>
              </a:buBlip>
              <a:defRPr/>
            </a:lvl1pPr>
            <a:lvl2pPr>
              <a:buClr>
                <a:schemeClr val="tx1">
                  <a:lumMod val="65000"/>
                  <a:lumOff val="35000"/>
                </a:schemeClr>
              </a:buClr>
              <a:defRPr/>
            </a:lvl2pPr>
            <a:lvl3pPr>
              <a:buClr>
                <a:schemeClr val="tx1">
                  <a:lumMod val="65000"/>
                  <a:lumOff val="35000"/>
                </a:schemeClr>
              </a:buClr>
              <a:defRPr/>
            </a:lvl3pPr>
            <a:lvl4pPr>
              <a:buClr>
                <a:schemeClr val="tx1">
                  <a:lumMod val="65000"/>
                  <a:lumOff val="35000"/>
                </a:schemeClr>
              </a:buClr>
              <a:defRPr/>
            </a:lvl4pPr>
            <a:lvl5pPr>
              <a:buClr>
                <a:schemeClr val="tx1">
                  <a:lumMod val="65000"/>
                  <a:lumOff val="3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a:extLst>
              <a:ext uri="{FF2B5EF4-FFF2-40B4-BE49-F238E27FC236}">
                <a16:creationId xmlns:a16="http://schemas.microsoft.com/office/drawing/2014/main" id="{71EDE4F7-2C42-400E-83FA-41EA5B73BD80}"/>
              </a:ext>
            </a:extLst>
          </p:cNvPr>
          <p:cNvSpPr>
            <a:spLocks noGrp="1"/>
          </p:cNvSpPr>
          <p:nvPr>
            <p:ph type="dt" sz="half" idx="10"/>
          </p:nvPr>
        </p:nvSpPr>
        <p:spPr/>
        <p:txBody>
          <a:bodyPr/>
          <a:lstStyle>
            <a:lvl1pPr>
              <a:defRPr/>
            </a:lvl1pPr>
          </a:lstStyle>
          <a:p>
            <a:pPr>
              <a:defRPr/>
            </a:pPr>
            <a:fld id="{279F1CF0-037B-4365-B5D8-2E27804F9935}" type="datetime1">
              <a:rPr lang="en-US" smtClean="0"/>
              <a:t>6/21/2021</a:t>
            </a:fld>
            <a:endParaRPr lang="en-US" dirty="0"/>
          </a:p>
        </p:txBody>
      </p:sp>
      <p:sp>
        <p:nvSpPr>
          <p:cNvPr id="5" name="Slide Number Placeholder 10">
            <a:extLst>
              <a:ext uri="{FF2B5EF4-FFF2-40B4-BE49-F238E27FC236}">
                <a16:creationId xmlns:a16="http://schemas.microsoft.com/office/drawing/2014/main" id="{045E72B4-11CA-4B98-8F7D-E14FA0AA78D4}"/>
              </a:ext>
            </a:extLst>
          </p:cNvPr>
          <p:cNvSpPr>
            <a:spLocks noGrp="1"/>
          </p:cNvSpPr>
          <p:nvPr>
            <p:ph type="sldNum" sz="quarter" idx="11"/>
          </p:nvPr>
        </p:nvSpPr>
        <p:spPr/>
        <p:txBody>
          <a:bodyPr/>
          <a:lstStyle>
            <a:lvl1pPr>
              <a:defRPr/>
            </a:lvl1pPr>
          </a:lstStyle>
          <a:p>
            <a:fld id="{D3F614A4-DA17-4524-B2CE-B140D1F0DEF0}" type="slidenum">
              <a:rPr lang="en-US" altLang="en-US"/>
              <a:pPr/>
              <a:t>‹#›</a:t>
            </a:fld>
            <a:endParaRPr lang="en-US" altLang="en-US"/>
          </a:p>
        </p:txBody>
      </p:sp>
    </p:spTree>
    <p:extLst>
      <p:ext uri="{BB962C8B-B14F-4D97-AF65-F5344CB8AC3E}">
        <p14:creationId xmlns:p14="http://schemas.microsoft.com/office/powerpoint/2010/main" val="985340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2"/>
          <p:cNvSpPr>
            <a:spLocks noGrp="1"/>
          </p:cNvSpPr>
          <p:nvPr>
            <p:ph idx="1"/>
          </p:nvPr>
        </p:nvSpPr>
        <p:spPr>
          <a:xfrm>
            <a:off x="685800" y="19812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a:extLst>
              <a:ext uri="{FF2B5EF4-FFF2-40B4-BE49-F238E27FC236}">
                <a16:creationId xmlns:a16="http://schemas.microsoft.com/office/drawing/2014/main" id="{56937CDE-BFED-4FBE-A2B3-7C10C8DB3BF9}"/>
              </a:ext>
            </a:extLst>
          </p:cNvPr>
          <p:cNvSpPr>
            <a:spLocks noGrp="1"/>
          </p:cNvSpPr>
          <p:nvPr>
            <p:ph type="dt" sz="half" idx="10"/>
          </p:nvPr>
        </p:nvSpPr>
        <p:spPr/>
        <p:txBody>
          <a:bodyPr/>
          <a:lstStyle>
            <a:lvl1pPr>
              <a:defRPr/>
            </a:lvl1pPr>
          </a:lstStyle>
          <a:p>
            <a:pPr>
              <a:defRPr/>
            </a:pPr>
            <a:fld id="{28BB729B-74CE-42B9-A697-CE47EEBEAB85}" type="datetime1">
              <a:rPr lang="en-US" smtClean="0"/>
              <a:t>6/21/2021</a:t>
            </a:fld>
            <a:endParaRPr lang="en-US" dirty="0"/>
          </a:p>
        </p:txBody>
      </p:sp>
      <p:sp>
        <p:nvSpPr>
          <p:cNvPr id="5" name="Slide Number Placeholder 10">
            <a:extLst>
              <a:ext uri="{FF2B5EF4-FFF2-40B4-BE49-F238E27FC236}">
                <a16:creationId xmlns:a16="http://schemas.microsoft.com/office/drawing/2014/main" id="{C657A923-0553-45AC-9428-B632AF7E1641}"/>
              </a:ext>
            </a:extLst>
          </p:cNvPr>
          <p:cNvSpPr>
            <a:spLocks noGrp="1"/>
          </p:cNvSpPr>
          <p:nvPr>
            <p:ph type="sldNum" sz="quarter" idx="11"/>
          </p:nvPr>
        </p:nvSpPr>
        <p:spPr/>
        <p:txBody>
          <a:bodyPr/>
          <a:lstStyle>
            <a:lvl1pPr>
              <a:defRPr/>
            </a:lvl1pPr>
          </a:lstStyle>
          <a:p>
            <a:fld id="{6F80AA48-27F4-438B-86EC-D8D262F2CA1A}" type="slidenum">
              <a:rPr lang="en-US" altLang="en-US"/>
              <a:pPr/>
              <a:t>‹#›</a:t>
            </a:fld>
            <a:endParaRPr lang="en-US" altLang="en-US"/>
          </a:p>
        </p:txBody>
      </p:sp>
    </p:spTree>
    <p:extLst>
      <p:ext uri="{BB962C8B-B14F-4D97-AF65-F5344CB8AC3E}">
        <p14:creationId xmlns:p14="http://schemas.microsoft.com/office/powerpoint/2010/main" val="25318861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9">
            <a:extLst>
              <a:ext uri="{FF2B5EF4-FFF2-40B4-BE49-F238E27FC236}">
                <a16:creationId xmlns:a16="http://schemas.microsoft.com/office/drawing/2014/main" id="{B2EE0A4D-A9F1-4043-AF4D-E75F8AE083DC}"/>
              </a:ext>
            </a:extLst>
          </p:cNvPr>
          <p:cNvSpPr>
            <a:spLocks noGrp="1"/>
          </p:cNvSpPr>
          <p:nvPr>
            <p:ph type="dt" sz="half" idx="10"/>
          </p:nvPr>
        </p:nvSpPr>
        <p:spPr/>
        <p:txBody>
          <a:bodyPr/>
          <a:lstStyle>
            <a:lvl1pPr>
              <a:defRPr/>
            </a:lvl1pPr>
          </a:lstStyle>
          <a:p>
            <a:pPr>
              <a:defRPr/>
            </a:pPr>
            <a:fld id="{9F68C646-5C92-4355-8D31-9F70F1010713}" type="datetime1">
              <a:rPr lang="en-US" smtClean="0"/>
              <a:t>6/21/2021</a:t>
            </a:fld>
            <a:endParaRPr lang="en-US" dirty="0"/>
          </a:p>
        </p:txBody>
      </p:sp>
      <p:sp>
        <p:nvSpPr>
          <p:cNvPr id="5" name="Slide Number Placeholder 10">
            <a:extLst>
              <a:ext uri="{FF2B5EF4-FFF2-40B4-BE49-F238E27FC236}">
                <a16:creationId xmlns:a16="http://schemas.microsoft.com/office/drawing/2014/main" id="{E182B431-D634-493E-B65C-AF9AA6E14C36}"/>
              </a:ext>
            </a:extLst>
          </p:cNvPr>
          <p:cNvSpPr>
            <a:spLocks noGrp="1"/>
          </p:cNvSpPr>
          <p:nvPr>
            <p:ph type="sldNum" sz="quarter" idx="11"/>
          </p:nvPr>
        </p:nvSpPr>
        <p:spPr/>
        <p:txBody>
          <a:bodyPr/>
          <a:lstStyle>
            <a:lvl1pPr>
              <a:defRPr/>
            </a:lvl1pPr>
          </a:lstStyle>
          <a:p>
            <a:fld id="{BD1BC5D7-E94F-4DDA-80C1-AB50756F0E17}" type="slidenum">
              <a:rPr lang="en-US" altLang="en-US"/>
              <a:pPr/>
              <a:t>‹#›</a:t>
            </a:fld>
            <a:endParaRPr lang="en-US" altLang="en-US"/>
          </a:p>
        </p:txBody>
      </p:sp>
    </p:spTree>
    <p:extLst>
      <p:ext uri="{BB962C8B-B14F-4D97-AF65-F5344CB8AC3E}">
        <p14:creationId xmlns:p14="http://schemas.microsoft.com/office/powerpoint/2010/main" val="12899991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3CB9B509-4BEB-461C-81B5-F9DA79EF35DF}"/>
              </a:ext>
            </a:extLst>
          </p:cNvPr>
          <p:cNvSpPr>
            <a:spLocks noGrp="1"/>
          </p:cNvSpPr>
          <p:nvPr>
            <p:ph type="dt" sz="half" idx="10"/>
          </p:nvPr>
        </p:nvSpPr>
        <p:spPr/>
        <p:txBody>
          <a:bodyPr/>
          <a:lstStyle>
            <a:lvl1pPr>
              <a:defRPr/>
            </a:lvl1pPr>
          </a:lstStyle>
          <a:p>
            <a:pPr>
              <a:defRPr/>
            </a:pPr>
            <a:fld id="{C03CCA9F-DA9F-4BF6-A692-21C7724BF759}" type="datetime1">
              <a:rPr lang="en-US" smtClean="0"/>
              <a:t>6/21/2021</a:t>
            </a:fld>
            <a:endParaRPr lang="en-US" dirty="0"/>
          </a:p>
        </p:txBody>
      </p:sp>
      <p:sp>
        <p:nvSpPr>
          <p:cNvPr id="6" name="Slide Number Placeholder 10">
            <a:extLst>
              <a:ext uri="{FF2B5EF4-FFF2-40B4-BE49-F238E27FC236}">
                <a16:creationId xmlns:a16="http://schemas.microsoft.com/office/drawing/2014/main" id="{238BC1C5-0A08-4932-8C22-BDC9B5D33852}"/>
              </a:ext>
            </a:extLst>
          </p:cNvPr>
          <p:cNvSpPr>
            <a:spLocks noGrp="1"/>
          </p:cNvSpPr>
          <p:nvPr>
            <p:ph type="sldNum" sz="quarter" idx="11"/>
          </p:nvPr>
        </p:nvSpPr>
        <p:spPr/>
        <p:txBody>
          <a:bodyPr/>
          <a:lstStyle>
            <a:lvl1pPr>
              <a:defRPr/>
            </a:lvl1pPr>
          </a:lstStyle>
          <a:p>
            <a:fld id="{B68E10B8-8E05-4AEF-B0CB-06D26A8F9B1C}" type="slidenum">
              <a:rPr lang="en-US" altLang="en-US"/>
              <a:pPr/>
              <a:t>‹#›</a:t>
            </a:fld>
            <a:endParaRPr lang="en-US" altLang="en-US"/>
          </a:p>
        </p:txBody>
      </p:sp>
    </p:spTree>
    <p:extLst>
      <p:ext uri="{BB962C8B-B14F-4D97-AF65-F5344CB8AC3E}">
        <p14:creationId xmlns:p14="http://schemas.microsoft.com/office/powerpoint/2010/main" val="39460875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43AA4A20-9AFD-411F-9A10-4AEEE17A67AC}"/>
              </a:ext>
            </a:extLst>
          </p:cNvPr>
          <p:cNvSpPr>
            <a:spLocks noGrp="1"/>
          </p:cNvSpPr>
          <p:nvPr>
            <p:ph type="dt" sz="half" idx="10"/>
          </p:nvPr>
        </p:nvSpPr>
        <p:spPr/>
        <p:txBody>
          <a:bodyPr/>
          <a:lstStyle>
            <a:lvl1pPr>
              <a:defRPr/>
            </a:lvl1pPr>
          </a:lstStyle>
          <a:p>
            <a:pPr>
              <a:defRPr/>
            </a:pPr>
            <a:fld id="{29B1CD85-66F8-4BAE-A30E-1B8804142708}" type="datetime1">
              <a:rPr lang="en-US" smtClean="0"/>
              <a:t>6/21/2021</a:t>
            </a:fld>
            <a:endParaRPr lang="en-US" dirty="0"/>
          </a:p>
        </p:txBody>
      </p:sp>
      <p:sp>
        <p:nvSpPr>
          <p:cNvPr id="8" name="Slide Number Placeholder 10">
            <a:extLst>
              <a:ext uri="{FF2B5EF4-FFF2-40B4-BE49-F238E27FC236}">
                <a16:creationId xmlns:a16="http://schemas.microsoft.com/office/drawing/2014/main" id="{91693BAF-0E0C-4C66-A4CC-9FE9C1A33FE6}"/>
              </a:ext>
            </a:extLst>
          </p:cNvPr>
          <p:cNvSpPr>
            <a:spLocks noGrp="1"/>
          </p:cNvSpPr>
          <p:nvPr>
            <p:ph type="sldNum" sz="quarter" idx="11"/>
          </p:nvPr>
        </p:nvSpPr>
        <p:spPr/>
        <p:txBody>
          <a:bodyPr/>
          <a:lstStyle>
            <a:lvl1pPr>
              <a:defRPr/>
            </a:lvl1pPr>
          </a:lstStyle>
          <a:p>
            <a:fld id="{E5820077-A00A-424A-9480-EF5703069505}" type="slidenum">
              <a:rPr lang="en-US" altLang="en-US"/>
              <a:pPr/>
              <a:t>‹#›</a:t>
            </a:fld>
            <a:endParaRPr lang="en-US" altLang="en-US"/>
          </a:p>
        </p:txBody>
      </p:sp>
    </p:spTree>
    <p:extLst>
      <p:ext uri="{BB962C8B-B14F-4D97-AF65-F5344CB8AC3E}">
        <p14:creationId xmlns:p14="http://schemas.microsoft.com/office/powerpoint/2010/main" val="1164445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9">
            <a:extLst>
              <a:ext uri="{FF2B5EF4-FFF2-40B4-BE49-F238E27FC236}">
                <a16:creationId xmlns:a16="http://schemas.microsoft.com/office/drawing/2014/main" id="{B700FD4F-DC68-4D25-94B1-F43F8C3533F1}"/>
              </a:ext>
            </a:extLst>
          </p:cNvPr>
          <p:cNvSpPr>
            <a:spLocks noGrp="1"/>
          </p:cNvSpPr>
          <p:nvPr>
            <p:ph type="dt" sz="half" idx="10"/>
          </p:nvPr>
        </p:nvSpPr>
        <p:spPr/>
        <p:txBody>
          <a:bodyPr/>
          <a:lstStyle>
            <a:lvl1pPr>
              <a:defRPr/>
            </a:lvl1pPr>
          </a:lstStyle>
          <a:p>
            <a:pPr>
              <a:defRPr/>
            </a:pPr>
            <a:fld id="{5E54D455-D75E-4314-A63D-062B1EDBC85E}" type="datetime1">
              <a:rPr lang="en-US" smtClean="0"/>
              <a:t>6/21/2021</a:t>
            </a:fld>
            <a:endParaRPr lang="en-US" dirty="0"/>
          </a:p>
        </p:txBody>
      </p:sp>
      <p:sp>
        <p:nvSpPr>
          <p:cNvPr id="4" name="Slide Number Placeholder 10">
            <a:extLst>
              <a:ext uri="{FF2B5EF4-FFF2-40B4-BE49-F238E27FC236}">
                <a16:creationId xmlns:a16="http://schemas.microsoft.com/office/drawing/2014/main" id="{DFA42F43-AE8E-46FD-87E0-D52D695EAB0B}"/>
              </a:ext>
            </a:extLst>
          </p:cNvPr>
          <p:cNvSpPr>
            <a:spLocks noGrp="1"/>
          </p:cNvSpPr>
          <p:nvPr>
            <p:ph type="sldNum" sz="quarter" idx="11"/>
          </p:nvPr>
        </p:nvSpPr>
        <p:spPr/>
        <p:txBody>
          <a:bodyPr/>
          <a:lstStyle>
            <a:lvl1pPr>
              <a:defRPr/>
            </a:lvl1pPr>
          </a:lstStyle>
          <a:p>
            <a:fld id="{FCB66CA9-AED4-4758-97FC-2ACFF59ACB8B}" type="slidenum">
              <a:rPr lang="en-US" altLang="en-US"/>
              <a:pPr/>
              <a:t>‹#›</a:t>
            </a:fld>
            <a:endParaRPr lang="en-US" altLang="en-US"/>
          </a:p>
        </p:txBody>
      </p:sp>
    </p:spTree>
    <p:extLst>
      <p:ext uri="{BB962C8B-B14F-4D97-AF65-F5344CB8AC3E}">
        <p14:creationId xmlns:p14="http://schemas.microsoft.com/office/powerpoint/2010/main" val="1060204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43DB25BC-F5BA-46AE-B43F-882CC2FEF303}"/>
              </a:ext>
            </a:extLst>
          </p:cNvPr>
          <p:cNvSpPr>
            <a:spLocks noGrp="1"/>
          </p:cNvSpPr>
          <p:nvPr>
            <p:ph type="dt" sz="half" idx="10"/>
          </p:nvPr>
        </p:nvSpPr>
        <p:spPr/>
        <p:txBody>
          <a:bodyPr/>
          <a:lstStyle>
            <a:lvl1pPr>
              <a:defRPr/>
            </a:lvl1pPr>
          </a:lstStyle>
          <a:p>
            <a:pPr>
              <a:defRPr/>
            </a:pPr>
            <a:fld id="{2AC409B3-5925-4CD9-A8BB-26BA835B05DB}" type="datetime1">
              <a:rPr lang="en-US" smtClean="0"/>
              <a:t>6/21/2021</a:t>
            </a:fld>
            <a:endParaRPr lang="en-US" dirty="0"/>
          </a:p>
        </p:txBody>
      </p:sp>
      <p:sp>
        <p:nvSpPr>
          <p:cNvPr id="3" name="Slide Number Placeholder 10">
            <a:extLst>
              <a:ext uri="{FF2B5EF4-FFF2-40B4-BE49-F238E27FC236}">
                <a16:creationId xmlns:a16="http://schemas.microsoft.com/office/drawing/2014/main" id="{9093AD2D-1090-46EA-BAE0-9671E7F1CF57}"/>
              </a:ext>
            </a:extLst>
          </p:cNvPr>
          <p:cNvSpPr>
            <a:spLocks noGrp="1"/>
          </p:cNvSpPr>
          <p:nvPr>
            <p:ph type="sldNum" sz="quarter" idx="11"/>
          </p:nvPr>
        </p:nvSpPr>
        <p:spPr/>
        <p:txBody>
          <a:bodyPr/>
          <a:lstStyle>
            <a:lvl1pPr>
              <a:defRPr/>
            </a:lvl1pPr>
          </a:lstStyle>
          <a:p>
            <a:fld id="{7F201E5D-FB51-4191-BD50-0A93D0578132}" type="slidenum">
              <a:rPr lang="en-US" altLang="en-US"/>
              <a:pPr/>
              <a:t>‹#›</a:t>
            </a:fld>
            <a:endParaRPr lang="en-US" altLang="en-US"/>
          </a:p>
        </p:txBody>
      </p:sp>
    </p:spTree>
    <p:extLst>
      <p:ext uri="{BB962C8B-B14F-4D97-AF65-F5344CB8AC3E}">
        <p14:creationId xmlns:p14="http://schemas.microsoft.com/office/powerpoint/2010/main" val="12618342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9">
            <a:extLst>
              <a:ext uri="{FF2B5EF4-FFF2-40B4-BE49-F238E27FC236}">
                <a16:creationId xmlns:a16="http://schemas.microsoft.com/office/drawing/2014/main" id="{046582E5-02BE-42E8-8E79-EBD0F5DD2E6A}"/>
              </a:ext>
            </a:extLst>
          </p:cNvPr>
          <p:cNvSpPr>
            <a:spLocks noGrp="1"/>
          </p:cNvSpPr>
          <p:nvPr>
            <p:ph type="dt" sz="half" idx="10"/>
          </p:nvPr>
        </p:nvSpPr>
        <p:spPr/>
        <p:txBody>
          <a:bodyPr/>
          <a:lstStyle>
            <a:lvl1pPr>
              <a:defRPr/>
            </a:lvl1pPr>
          </a:lstStyle>
          <a:p>
            <a:pPr>
              <a:defRPr/>
            </a:pPr>
            <a:fld id="{06D929BD-F2E5-4C86-96A7-17B7CFBD58E2}" type="datetime1">
              <a:rPr lang="en-US" smtClean="0"/>
              <a:t>6/21/2021</a:t>
            </a:fld>
            <a:endParaRPr lang="en-US" dirty="0"/>
          </a:p>
        </p:txBody>
      </p:sp>
      <p:sp>
        <p:nvSpPr>
          <p:cNvPr id="6" name="Slide Number Placeholder 10">
            <a:extLst>
              <a:ext uri="{FF2B5EF4-FFF2-40B4-BE49-F238E27FC236}">
                <a16:creationId xmlns:a16="http://schemas.microsoft.com/office/drawing/2014/main" id="{77C1E76A-1A3A-47B0-AF24-C4CC739CFB6F}"/>
              </a:ext>
            </a:extLst>
          </p:cNvPr>
          <p:cNvSpPr>
            <a:spLocks noGrp="1"/>
          </p:cNvSpPr>
          <p:nvPr>
            <p:ph type="sldNum" sz="quarter" idx="11"/>
          </p:nvPr>
        </p:nvSpPr>
        <p:spPr/>
        <p:txBody>
          <a:bodyPr/>
          <a:lstStyle>
            <a:lvl1pPr>
              <a:defRPr/>
            </a:lvl1pPr>
          </a:lstStyle>
          <a:p>
            <a:fld id="{E09E5A55-42B3-4E67-BBD6-3BF86DCF5BAF}" type="slidenum">
              <a:rPr lang="en-US" altLang="en-US"/>
              <a:pPr/>
              <a:t>‹#›</a:t>
            </a:fld>
            <a:endParaRPr lang="en-US" altLang="en-US"/>
          </a:p>
        </p:txBody>
      </p:sp>
    </p:spTree>
    <p:extLst>
      <p:ext uri="{BB962C8B-B14F-4D97-AF65-F5344CB8AC3E}">
        <p14:creationId xmlns:p14="http://schemas.microsoft.com/office/powerpoint/2010/main" val="5805005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9">
            <a:extLst>
              <a:ext uri="{FF2B5EF4-FFF2-40B4-BE49-F238E27FC236}">
                <a16:creationId xmlns:a16="http://schemas.microsoft.com/office/drawing/2014/main" id="{AD8251FD-CC56-4CE1-AAFC-83FDD0D01566}"/>
              </a:ext>
            </a:extLst>
          </p:cNvPr>
          <p:cNvSpPr>
            <a:spLocks noGrp="1"/>
          </p:cNvSpPr>
          <p:nvPr>
            <p:ph type="dt" sz="half" idx="10"/>
          </p:nvPr>
        </p:nvSpPr>
        <p:spPr/>
        <p:txBody>
          <a:bodyPr/>
          <a:lstStyle>
            <a:lvl1pPr>
              <a:defRPr/>
            </a:lvl1pPr>
          </a:lstStyle>
          <a:p>
            <a:pPr>
              <a:defRPr/>
            </a:pPr>
            <a:fld id="{42F0070A-10BA-45FB-9595-B4E8785A996A}" type="datetime1">
              <a:rPr lang="en-US" smtClean="0"/>
              <a:t>6/21/2021</a:t>
            </a:fld>
            <a:endParaRPr lang="en-US" dirty="0"/>
          </a:p>
        </p:txBody>
      </p:sp>
      <p:sp>
        <p:nvSpPr>
          <p:cNvPr id="6" name="Slide Number Placeholder 10">
            <a:extLst>
              <a:ext uri="{FF2B5EF4-FFF2-40B4-BE49-F238E27FC236}">
                <a16:creationId xmlns:a16="http://schemas.microsoft.com/office/drawing/2014/main" id="{33372019-D93A-47E4-AA2B-777E3F3DC407}"/>
              </a:ext>
            </a:extLst>
          </p:cNvPr>
          <p:cNvSpPr>
            <a:spLocks noGrp="1"/>
          </p:cNvSpPr>
          <p:nvPr>
            <p:ph type="sldNum" sz="quarter" idx="11"/>
          </p:nvPr>
        </p:nvSpPr>
        <p:spPr/>
        <p:txBody>
          <a:bodyPr/>
          <a:lstStyle>
            <a:lvl1pPr>
              <a:defRPr/>
            </a:lvl1pPr>
          </a:lstStyle>
          <a:p>
            <a:fld id="{95215017-99E3-4465-937D-A7C3FD3CBF6A}" type="slidenum">
              <a:rPr lang="en-US" altLang="en-US"/>
              <a:pPr/>
              <a:t>‹#›</a:t>
            </a:fld>
            <a:endParaRPr lang="en-US" altLang="en-US"/>
          </a:p>
        </p:txBody>
      </p:sp>
    </p:spTree>
    <p:extLst>
      <p:ext uri="{BB962C8B-B14F-4D97-AF65-F5344CB8AC3E}">
        <p14:creationId xmlns:p14="http://schemas.microsoft.com/office/powerpoint/2010/main" val="3164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9">
            <a:extLst>
              <a:ext uri="{FF2B5EF4-FFF2-40B4-BE49-F238E27FC236}">
                <a16:creationId xmlns:a16="http://schemas.microsoft.com/office/drawing/2014/main" id="{60001C80-FB5D-49D9-9505-DBD110E7230D}"/>
              </a:ext>
            </a:extLst>
          </p:cNvPr>
          <p:cNvSpPr>
            <a:spLocks noGrp="1"/>
          </p:cNvSpPr>
          <p:nvPr>
            <p:ph type="dt" sz="half" idx="10"/>
          </p:nvPr>
        </p:nvSpPr>
        <p:spPr/>
        <p:txBody>
          <a:bodyPr/>
          <a:lstStyle>
            <a:lvl1pPr fontAlgn="auto">
              <a:spcBef>
                <a:spcPts val="0"/>
              </a:spcBef>
              <a:spcAft>
                <a:spcPts val="0"/>
              </a:spcAft>
              <a:defRPr>
                <a:latin typeface="+mn-lt"/>
              </a:defRPr>
            </a:lvl1pPr>
          </a:lstStyle>
          <a:p>
            <a:pPr>
              <a:defRPr/>
            </a:pPr>
            <a:fld id="{02561263-28F4-47E7-9EDD-E4D06CE1875F}" type="datetime1">
              <a:rPr lang="en-US" smtClean="0"/>
              <a:t>6/21/2021</a:t>
            </a:fld>
            <a:endParaRPr lang="en-US" dirty="0"/>
          </a:p>
        </p:txBody>
      </p:sp>
      <p:sp>
        <p:nvSpPr>
          <p:cNvPr id="5" name="Slide Number Placeholder 10">
            <a:extLst>
              <a:ext uri="{FF2B5EF4-FFF2-40B4-BE49-F238E27FC236}">
                <a16:creationId xmlns:a16="http://schemas.microsoft.com/office/drawing/2014/main" id="{A623BC7D-4223-4D49-8ACB-6EAA6CF2A94F}"/>
              </a:ext>
            </a:extLst>
          </p:cNvPr>
          <p:cNvSpPr>
            <a:spLocks noGrp="1"/>
          </p:cNvSpPr>
          <p:nvPr>
            <p:ph type="sldNum" sz="quarter" idx="11"/>
          </p:nvPr>
        </p:nvSpPr>
        <p:spPr/>
        <p:txBody>
          <a:bodyPr/>
          <a:lstStyle>
            <a:lvl1pPr>
              <a:defRPr>
                <a:latin typeface="Verdana" panose="020B0604030504040204" pitchFamily="34" charset="0"/>
              </a:defRPr>
            </a:lvl1pPr>
          </a:lstStyle>
          <a:p>
            <a:fld id="{9E14CCD8-5B09-41DA-B46C-2863E228C187}" type="slidenum">
              <a:rPr lang="en-US" altLang="en-US"/>
              <a:pPr/>
              <a:t>‹#›</a:t>
            </a:fld>
            <a:endParaRPr lang="en-US" altLang="en-US"/>
          </a:p>
        </p:txBody>
      </p:sp>
    </p:spTree>
    <p:extLst>
      <p:ext uri="{BB962C8B-B14F-4D97-AF65-F5344CB8AC3E}">
        <p14:creationId xmlns:p14="http://schemas.microsoft.com/office/powerpoint/2010/main" val="40887628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a:extLst>
              <a:ext uri="{FF2B5EF4-FFF2-40B4-BE49-F238E27FC236}">
                <a16:creationId xmlns:a16="http://schemas.microsoft.com/office/drawing/2014/main" id="{2974152D-E594-43C5-B290-3A9AD9A00C24}"/>
              </a:ext>
            </a:extLst>
          </p:cNvPr>
          <p:cNvSpPr>
            <a:spLocks noGrp="1"/>
          </p:cNvSpPr>
          <p:nvPr>
            <p:ph type="dt" sz="half" idx="10"/>
          </p:nvPr>
        </p:nvSpPr>
        <p:spPr/>
        <p:txBody>
          <a:bodyPr/>
          <a:lstStyle>
            <a:lvl1pPr>
              <a:defRPr/>
            </a:lvl1pPr>
          </a:lstStyle>
          <a:p>
            <a:pPr>
              <a:defRPr/>
            </a:pPr>
            <a:fld id="{60385E5F-4261-4CCE-B60C-608FF98E34F9}" type="datetime1">
              <a:rPr lang="en-US" smtClean="0"/>
              <a:t>6/21/2021</a:t>
            </a:fld>
            <a:endParaRPr lang="en-US" dirty="0"/>
          </a:p>
        </p:txBody>
      </p:sp>
      <p:sp>
        <p:nvSpPr>
          <p:cNvPr id="5" name="Slide Number Placeholder 10">
            <a:extLst>
              <a:ext uri="{FF2B5EF4-FFF2-40B4-BE49-F238E27FC236}">
                <a16:creationId xmlns:a16="http://schemas.microsoft.com/office/drawing/2014/main" id="{231EDF9F-2E3D-4049-9E2F-E4FF602815F5}"/>
              </a:ext>
            </a:extLst>
          </p:cNvPr>
          <p:cNvSpPr>
            <a:spLocks noGrp="1"/>
          </p:cNvSpPr>
          <p:nvPr>
            <p:ph type="sldNum" sz="quarter" idx="11"/>
          </p:nvPr>
        </p:nvSpPr>
        <p:spPr/>
        <p:txBody>
          <a:bodyPr/>
          <a:lstStyle>
            <a:lvl1pPr>
              <a:defRPr/>
            </a:lvl1pPr>
          </a:lstStyle>
          <a:p>
            <a:fld id="{45F13F1A-7AFF-4C62-AE3C-D0B5A80ED49D}" type="slidenum">
              <a:rPr lang="en-US" altLang="en-US"/>
              <a:pPr/>
              <a:t>‹#›</a:t>
            </a:fld>
            <a:endParaRPr lang="en-US" altLang="en-US"/>
          </a:p>
        </p:txBody>
      </p:sp>
    </p:spTree>
    <p:extLst>
      <p:ext uri="{BB962C8B-B14F-4D97-AF65-F5344CB8AC3E}">
        <p14:creationId xmlns:p14="http://schemas.microsoft.com/office/powerpoint/2010/main" val="33372102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E897E97A-1CA1-45A0-8FB5-FD52BD88C112}"/>
              </a:ext>
            </a:extLst>
          </p:cNvPr>
          <p:cNvSpPr>
            <a:spLocks noGrp="1"/>
          </p:cNvSpPr>
          <p:nvPr>
            <p:ph type="dt" sz="half" idx="10"/>
          </p:nvPr>
        </p:nvSpPr>
        <p:spPr/>
        <p:txBody>
          <a:bodyPr/>
          <a:lstStyle>
            <a:lvl1pPr>
              <a:defRPr/>
            </a:lvl1pPr>
          </a:lstStyle>
          <a:p>
            <a:pPr>
              <a:defRPr/>
            </a:pPr>
            <a:fld id="{451A56BA-5A49-41A7-9CCC-318749DCB485}" type="datetime1">
              <a:rPr lang="en-US" smtClean="0"/>
              <a:t>6/21/2021</a:t>
            </a:fld>
            <a:endParaRPr lang="en-US" dirty="0"/>
          </a:p>
        </p:txBody>
      </p:sp>
      <p:sp>
        <p:nvSpPr>
          <p:cNvPr id="5" name="Slide Number Placeholder 10">
            <a:extLst>
              <a:ext uri="{FF2B5EF4-FFF2-40B4-BE49-F238E27FC236}">
                <a16:creationId xmlns:a16="http://schemas.microsoft.com/office/drawing/2014/main" id="{8CA584F4-B69D-4783-BEDD-26BA7235A194}"/>
              </a:ext>
            </a:extLst>
          </p:cNvPr>
          <p:cNvSpPr>
            <a:spLocks noGrp="1"/>
          </p:cNvSpPr>
          <p:nvPr>
            <p:ph type="sldNum" sz="quarter" idx="11"/>
          </p:nvPr>
        </p:nvSpPr>
        <p:spPr/>
        <p:txBody>
          <a:bodyPr/>
          <a:lstStyle>
            <a:lvl1pPr>
              <a:defRPr/>
            </a:lvl1pPr>
          </a:lstStyle>
          <a:p>
            <a:fld id="{6A04380B-75B0-497C-99E4-41C3DA87E0E1}" type="slidenum">
              <a:rPr lang="en-US" altLang="en-US"/>
              <a:pPr/>
              <a:t>‹#›</a:t>
            </a:fld>
            <a:endParaRPr lang="en-US" altLang="en-US"/>
          </a:p>
        </p:txBody>
      </p:sp>
    </p:spTree>
    <p:extLst>
      <p:ext uri="{BB962C8B-B14F-4D97-AF65-F5344CB8AC3E}">
        <p14:creationId xmlns:p14="http://schemas.microsoft.com/office/powerpoint/2010/main" val="12945785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76275" y="609600"/>
            <a:ext cx="7848600" cy="1143000"/>
          </a:xfrm>
        </p:spPr>
        <p:txBody>
          <a:bodyPr/>
          <a:lstStyle/>
          <a:p>
            <a:r>
              <a:rPr lang="en-US"/>
              <a:t>Click to edit Master title style</a:t>
            </a:r>
          </a:p>
        </p:txBody>
      </p:sp>
      <p:sp>
        <p:nvSpPr>
          <p:cNvPr id="3" name="Text Placeholder 2"/>
          <p:cNvSpPr>
            <a:spLocks noGrp="1"/>
          </p:cNvSpPr>
          <p:nvPr>
            <p:ph type="body" sz="half" idx="1"/>
          </p:nvPr>
        </p:nvSpPr>
        <p:spPr>
          <a:xfrm>
            <a:off x="676275" y="200025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6775" y="200025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6775" y="413385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9676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66750" y="590550"/>
            <a:ext cx="7848600" cy="1143000"/>
          </a:xfrm>
        </p:spPr>
        <p:txBody>
          <a:bodyPr/>
          <a:lstStyle/>
          <a:p>
            <a:r>
              <a:rPr lang="en-US"/>
              <a:t>Click to edit Master title style</a:t>
            </a:r>
            <a:endParaRPr lang="en-US" dirty="0"/>
          </a:p>
        </p:txBody>
      </p:sp>
      <p:sp>
        <p:nvSpPr>
          <p:cNvPr id="3" name="Content Placeholder 2"/>
          <p:cNvSpPr>
            <a:spLocks noGrp="1"/>
          </p:cNvSpPr>
          <p:nvPr>
            <p:ph sz="quarter" idx="1"/>
          </p:nvPr>
        </p:nvSpPr>
        <p:spPr>
          <a:xfrm>
            <a:off x="609600" y="19812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4610100" y="19812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41148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10100" y="41148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3139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90550"/>
            <a:ext cx="78486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95325"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4695825" y="19812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95825" y="41148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74889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76275" y="609600"/>
            <a:ext cx="78486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10100"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7990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4"/>
          </p:nvPr>
        </p:nvSpPr>
        <p:spPr>
          <a:xfrm>
            <a:off x="365760" y="1645920"/>
            <a:ext cx="832643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a:extLst>
              <a:ext uri="{FF2B5EF4-FFF2-40B4-BE49-F238E27FC236}">
                <a16:creationId xmlns:a16="http://schemas.microsoft.com/office/drawing/2014/main" id="{38BD7313-2AE2-4F2F-A323-5BDFD9546A53}"/>
              </a:ext>
            </a:extLst>
          </p:cNvPr>
          <p:cNvSpPr>
            <a:spLocks noGrp="1"/>
          </p:cNvSpPr>
          <p:nvPr>
            <p:ph type="sldNum" sz="quarter" idx="15"/>
          </p:nvPr>
        </p:nvSpPr>
        <p:spPr>
          <a:xfrm>
            <a:off x="444500" y="6356350"/>
            <a:ext cx="358775" cy="365125"/>
          </a:xfrm>
        </p:spPr>
        <p:txBody>
          <a:bodyPr/>
          <a:lstStyle>
            <a:lvl1pPr>
              <a:defRPr/>
            </a:lvl1pPr>
          </a:lstStyle>
          <a:p>
            <a:fld id="{A63C3E5C-EF6A-4489-905E-8CE425840F84}" type="slidenum">
              <a:rPr lang="en-US" altLang="en-US"/>
              <a:pPr/>
              <a:t>‹#›</a:t>
            </a:fld>
            <a:endParaRPr lang="en-US" altLang="en-US"/>
          </a:p>
        </p:txBody>
      </p:sp>
      <p:sp>
        <p:nvSpPr>
          <p:cNvPr id="6" name="Date Placeholder 2">
            <a:extLst>
              <a:ext uri="{FF2B5EF4-FFF2-40B4-BE49-F238E27FC236}">
                <a16:creationId xmlns:a16="http://schemas.microsoft.com/office/drawing/2014/main" id="{354D18DA-CE8E-4721-ADEB-661BA41FAEEC}"/>
              </a:ext>
            </a:extLst>
          </p:cNvPr>
          <p:cNvSpPr>
            <a:spLocks noGrp="1"/>
          </p:cNvSpPr>
          <p:nvPr>
            <p:ph type="dt" sz="half" idx="16"/>
          </p:nvPr>
        </p:nvSpPr>
        <p:spPr>
          <a:xfrm>
            <a:off x="865188" y="6356350"/>
            <a:ext cx="1643062" cy="365125"/>
          </a:xfrm>
        </p:spPr>
        <p:txBody>
          <a:bodyPr/>
          <a:lstStyle>
            <a:lvl1pPr>
              <a:defRPr>
                <a:solidFill>
                  <a:prstClr val="black">
                    <a:tint val="75000"/>
                  </a:prstClr>
                </a:solidFill>
                <a:latin typeface="Verdana"/>
              </a:defRPr>
            </a:lvl1pPr>
          </a:lstStyle>
          <a:p>
            <a:pPr>
              <a:defRPr/>
            </a:pPr>
            <a:fld id="{A9F43A15-1356-40B4-84CC-41A9FEDB073F}" type="datetime1">
              <a:rPr lang="en-US" smtClean="0"/>
              <a:t>6/21/2021</a:t>
            </a:fld>
            <a:endParaRPr lang="en-US" dirty="0"/>
          </a:p>
        </p:txBody>
      </p:sp>
    </p:spTree>
    <p:extLst>
      <p:ext uri="{BB962C8B-B14F-4D97-AF65-F5344CB8AC3E}">
        <p14:creationId xmlns:p14="http://schemas.microsoft.com/office/powerpoint/2010/main" val="332928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05B95A16-8176-41BB-9C58-C034EC57484F}"/>
              </a:ext>
            </a:extLst>
          </p:cNvPr>
          <p:cNvSpPr>
            <a:spLocks noGrp="1"/>
          </p:cNvSpPr>
          <p:nvPr>
            <p:ph type="dt" sz="half" idx="10"/>
          </p:nvPr>
        </p:nvSpPr>
        <p:spPr/>
        <p:txBody>
          <a:bodyPr/>
          <a:lstStyle>
            <a:lvl1pPr fontAlgn="auto">
              <a:spcBef>
                <a:spcPts val="0"/>
              </a:spcBef>
              <a:spcAft>
                <a:spcPts val="0"/>
              </a:spcAft>
              <a:defRPr>
                <a:latin typeface="+mn-lt"/>
              </a:defRPr>
            </a:lvl1pPr>
          </a:lstStyle>
          <a:p>
            <a:pPr>
              <a:defRPr/>
            </a:pPr>
            <a:fld id="{86DF7CFC-BF11-46B3-8AC8-64FA66CCAA79}" type="datetime1">
              <a:rPr lang="en-US" smtClean="0"/>
              <a:t>6/21/2021</a:t>
            </a:fld>
            <a:endParaRPr lang="en-US" dirty="0"/>
          </a:p>
        </p:txBody>
      </p:sp>
      <p:sp>
        <p:nvSpPr>
          <p:cNvPr id="6" name="Slide Number Placeholder 10">
            <a:extLst>
              <a:ext uri="{FF2B5EF4-FFF2-40B4-BE49-F238E27FC236}">
                <a16:creationId xmlns:a16="http://schemas.microsoft.com/office/drawing/2014/main" id="{587D0B1D-827F-4661-A128-501F74384291}"/>
              </a:ext>
            </a:extLst>
          </p:cNvPr>
          <p:cNvSpPr>
            <a:spLocks noGrp="1"/>
          </p:cNvSpPr>
          <p:nvPr>
            <p:ph type="sldNum" sz="quarter" idx="11"/>
          </p:nvPr>
        </p:nvSpPr>
        <p:spPr/>
        <p:txBody>
          <a:bodyPr/>
          <a:lstStyle>
            <a:lvl1pPr>
              <a:defRPr>
                <a:latin typeface="Verdana" panose="020B0604030504040204" pitchFamily="34" charset="0"/>
              </a:defRPr>
            </a:lvl1pPr>
          </a:lstStyle>
          <a:p>
            <a:fld id="{AF97AADA-F0CE-4C32-9B83-E024DFC5ACE9}" type="slidenum">
              <a:rPr lang="en-US" altLang="en-US"/>
              <a:pPr/>
              <a:t>‹#›</a:t>
            </a:fld>
            <a:endParaRPr lang="en-US" altLang="en-US"/>
          </a:p>
        </p:txBody>
      </p:sp>
    </p:spTree>
    <p:extLst>
      <p:ext uri="{BB962C8B-B14F-4D97-AF65-F5344CB8AC3E}">
        <p14:creationId xmlns:p14="http://schemas.microsoft.com/office/powerpoint/2010/main" val="89909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00E58583-27E5-4278-A6A4-ED0F320A05CE}"/>
              </a:ext>
            </a:extLst>
          </p:cNvPr>
          <p:cNvSpPr>
            <a:spLocks noGrp="1"/>
          </p:cNvSpPr>
          <p:nvPr>
            <p:ph type="dt" sz="half" idx="10"/>
          </p:nvPr>
        </p:nvSpPr>
        <p:spPr/>
        <p:txBody>
          <a:bodyPr/>
          <a:lstStyle>
            <a:lvl1pPr fontAlgn="auto">
              <a:spcBef>
                <a:spcPts val="0"/>
              </a:spcBef>
              <a:spcAft>
                <a:spcPts val="0"/>
              </a:spcAft>
              <a:defRPr>
                <a:latin typeface="+mn-lt"/>
              </a:defRPr>
            </a:lvl1pPr>
          </a:lstStyle>
          <a:p>
            <a:pPr>
              <a:defRPr/>
            </a:pPr>
            <a:fld id="{948FE4DF-B8E0-4750-AB0E-3A716AA51A1A}" type="datetime1">
              <a:rPr lang="en-US" smtClean="0"/>
              <a:t>6/21/2021</a:t>
            </a:fld>
            <a:endParaRPr lang="en-US" dirty="0"/>
          </a:p>
        </p:txBody>
      </p:sp>
      <p:sp>
        <p:nvSpPr>
          <p:cNvPr id="8" name="Slide Number Placeholder 10">
            <a:extLst>
              <a:ext uri="{FF2B5EF4-FFF2-40B4-BE49-F238E27FC236}">
                <a16:creationId xmlns:a16="http://schemas.microsoft.com/office/drawing/2014/main" id="{28D45485-58AC-481C-B70F-062C54288E8E}"/>
              </a:ext>
            </a:extLst>
          </p:cNvPr>
          <p:cNvSpPr>
            <a:spLocks noGrp="1"/>
          </p:cNvSpPr>
          <p:nvPr>
            <p:ph type="sldNum" sz="quarter" idx="11"/>
          </p:nvPr>
        </p:nvSpPr>
        <p:spPr/>
        <p:txBody>
          <a:bodyPr/>
          <a:lstStyle>
            <a:lvl1pPr>
              <a:defRPr>
                <a:latin typeface="Verdana" panose="020B0604030504040204" pitchFamily="34" charset="0"/>
              </a:defRPr>
            </a:lvl1pPr>
          </a:lstStyle>
          <a:p>
            <a:fld id="{C0D10FED-3976-49C4-A55B-3C310B0B9F21}" type="slidenum">
              <a:rPr lang="en-US" altLang="en-US"/>
              <a:pPr/>
              <a:t>‹#›</a:t>
            </a:fld>
            <a:endParaRPr lang="en-US" altLang="en-US"/>
          </a:p>
        </p:txBody>
      </p:sp>
    </p:spTree>
    <p:extLst>
      <p:ext uri="{BB962C8B-B14F-4D97-AF65-F5344CB8AC3E}">
        <p14:creationId xmlns:p14="http://schemas.microsoft.com/office/powerpoint/2010/main" val="427960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9">
            <a:extLst>
              <a:ext uri="{FF2B5EF4-FFF2-40B4-BE49-F238E27FC236}">
                <a16:creationId xmlns:a16="http://schemas.microsoft.com/office/drawing/2014/main" id="{C29B08E3-7D42-45E3-B62E-891B48336ECC}"/>
              </a:ext>
            </a:extLst>
          </p:cNvPr>
          <p:cNvSpPr>
            <a:spLocks noGrp="1"/>
          </p:cNvSpPr>
          <p:nvPr>
            <p:ph type="dt" sz="half" idx="10"/>
          </p:nvPr>
        </p:nvSpPr>
        <p:spPr/>
        <p:txBody>
          <a:bodyPr/>
          <a:lstStyle>
            <a:lvl1pPr fontAlgn="auto">
              <a:spcBef>
                <a:spcPts val="0"/>
              </a:spcBef>
              <a:spcAft>
                <a:spcPts val="0"/>
              </a:spcAft>
              <a:defRPr>
                <a:latin typeface="+mn-lt"/>
              </a:defRPr>
            </a:lvl1pPr>
          </a:lstStyle>
          <a:p>
            <a:pPr>
              <a:defRPr/>
            </a:pPr>
            <a:fld id="{B04946BB-DFCC-4C6C-8928-02B351E540BF}" type="datetime1">
              <a:rPr lang="en-US" smtClean="0"/>
              <a:t>6/21/2021</a:t>
            </a:fld>
            <a:endParaRPr lang="en-US" dirty="0"/>
          </a:p>
        </p:txBody>
      </p:sp>
      <p:sp>
        <p:nvSpPr>
          <p:cNvPr id="4" name="Slide Number Placeholder 10">
            <a:extLst>
              <a:ext uri="{FF2B5EF4-FFF2-40B4-BE49-F238E27FC236}">
                <a16:creationId xmlns:a16="http://schemas.microsoft.com/office/drawing/2014/main" id="{46C9BFFD-5DCF-4647-84F9-6943BE021F0D}"/>
              </a:ext>
            </a:extLst>
          </p:cNvPr>
          <p:cNvSpPr>
            <a:spLocks noGrp="1"/>
          </p:cNvSpPr>
          <p:nvPr>
            <p:ph type="sldNum" sz="quarter" idx="11"/>
          </p:nvPr>
        </p:nvSpPr>
        <p:spPr/>
        <p:txBody>
          <a:bodyPr/>
          <a:lstStyle>
            <a:lvl1pPr>
              <a:defRPr>
                <a:latin typeface="Verdana" panose="020B0604030504040204" pitchFamily="34" charset="0"/>
              </a:defRPr>
            </a:lvl1pPr>
          </a:lstStyle>
          <a:p>
            <a:fld id="{2A8EDCF6-7B73-49C8-99A2-7C553F1AE5BD}" type="slidenum">
              <a:rPr lang="en-US" altLang="en-US"/>
              <a:pPr/>
              <a:t>‹#›</a:t>
            </a:fld>
            <a:endParaRPr lang="en-US" altLang="en-US"/>
          </a:p>
        </p:txBody>
      </p:sp>
    </p:spTree>
    <p:extLst>
      <p:ext uri="{BB962C8B-B14F-4D97-AF65-F5344CB8AC3E}">
        <p14:creationId xmlns:p14="http://schemas.microsoft.com/office/powerpoint/2010/main" val="147019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E78A10DC-60BC-4070-B9A3-81461368A806}"/>
              </a:ext>
            </a:extLst>
          </p:cNvPr>
          <p:cNvSpPr>
            <a:spLocks noGrp="1"/>
          </p:cNvSpPr>
          <p:nvPr>
            <p:ph type="dt" sz="half" idx="10"/>
          </p:nvPr>
        </p:nvSpPr>
        <p:spPr/>
        <p:txBody>
          <a:bodyPr/>
          <a:lstStyle>
            <a:lvl1pPr fontAlgn="auto">
              <a:spcBef>
                <a:spcPts val="0"/>
              </a:spcBef>
              <a:spcAft>
                <a:spcPts val="0"/>
              </a:spcAft>
              <a:defRPr>
                <a:latin typeface="+mn-lt"/>
              </a:defRPr>
            </a:lvl1pPr>
          </a:lstStyle>
          <a:p>
            <a:pPr>
              <a:defRPr/>
            </a:pPr>
            <a:fld id="{A91F14D2-A82C-44AD-9157-7A8A097C4D59}" type="datetime1">
              <a:rPr lang="en-US" smtClean="0"/>
              <a:t>6/21/2021</a:t>
            </a:fld>
            <a:endParaRPr lang="en-US" dirty="0"/>
          </a:p>
        </p:txBody>
      </p:sp>
      <p:sp>
        <p:nvSpPr>
          <p:cNvPr id="3" name="Slide Number Placeholder 10">
            <a:extLst>
              <a:ext uri="{FF2B5EF4-FFF2-40B4-BE49-F238E27FC236}">
                <a16:creationId xmlns:a16="http://schemas.microsoft.com/office/drawing/2014/main" id="{773E1948-A28B-4C57-904B-63BA6F1C467B}"/>
              </a:ext>
            </a:extLst>
          </p:cNvPr>
          <p:cNvSpPr>
            <a:spLocks noGrp="1"/>
          </p:cNvSpPr>
          <p:nvPr>
            <p:ph type="sldNum" sz="quarter" idx="11"/>
          </p:nvPr>
        </p:nvSpPr>
        <p:spPr/>
        <p:txBody>
          <a:bodyPr/>
          <a:lstStyle>
            <a:lvl1pPr>
              <a:defRPr>
                <a:latin typeface="Verdana" panose="020B0604030504040204" pitchFamily="34" charset="0"/>
              </a:defRPr>
            </a:lvl1pPr>
          </a:lstStyle>
          <a:p>
            <a:fld id="{8DDFF080-A1AD-43FE-9048-64AB91B4D505}" type="slidenum">
              <a:rPr lang="en-US" altLang="en-US"/>
              <a:pPr/>
              <a:t>‹#›</a:t>
            </a:fld>
            <a:endParaRPr lang="en-US" altLang="en-US"/>
          </a:p>
        </p:txBody>
      </p:sp>
    </p:spTree>
    <p:extLst>
      <p:ext uri="{BB962C8B-B14F-4D97-AF65-F5344CB8AC3E}">
        <p14:creationId xmlns:p14="http://schemas.microsoft.com/office/powerpoint/2010/main" val="40306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9">
            <a:extLst>
              <a:ext uri="{FF2B5EF4-FFF2-40B4-BE49-F238E27FC236}">
                <a16:creationId xmlns:a16="http://schemas.microsoft.com/office/drawing/2014/main" id="{EB7F07DC-EC59-4EEE-8159-77D3F8F9D8B2}"/>
              </a:ext>
            </a:extLst>
          </p:cNvPr>
          <p:cNvSpPr>
            <a:spLocks noGrp="1"/>
          </p:cNvSpPr>
          <p:nvPr>
            <p:ph type="dt" sz="half" idx="10"/>
          </p:nvPr>
        </p:nvSpPr>
        <p:spPr/>
        <p:txBody>
          <a:bodyPr/>
          <a:lstStyle>
            <a:lvl1pPr fontAlgn="auto">
              <a:spcBef>
                <a:spcPts val="0"/>
              </a:spcBef>
              <a:spcAft>
                <a:spcPts val="0"/>
              </a:spcAft>
              <a:defRPr>
                <a:latin typeface="+mn-lt"/>
              </a:defRPr>
            </a:lvl1pPr>
          </a:lstStyle>
          <a:p>
            <a:pPr>
              <a:defRPr/>
            </a:pPr>
            <a:fld id="{CA6FBFAC-ACC0-477D-91DA-D0783B27C89D}" type="datetime1">
              <a:rPr lang="en-US" smtClean="0"/>
              <a:t>6/21/2021</a:t>
            </a:fld>
            <a:endParaRPr lang="en-US" dirty="0"/>
          </a:p>
        </p:txBody>
      </p:sp>
      <p:sp>
        <p:nvSpPr>
          <p:cNvPr id="6" name="Slide Number Placeholder 10">
            <a:extLst>
              <a:ext uri="{FF2B5EF4-FFF2-40B4-BE49-F238E27FC236}">
                <a16:creationId xmlns:a16="http://schemas.microsoft.com/office/drawing/2014/main" id="{D3A55ACF-58E4-416C-8441-41F1E22639C0}"/>
              </a:ext>
            </a:extLst>
          </p:cNvPr>
          <p:cNvSpPr>
            <a:spLocks noGrp="1"/>
          </p:cNvSpPr>
          <p:nvPr>
            <p:ph type="sldNum" sz="quarter" idx="11"/>
          </p:nvPr>
        </p:nvSpPr>
        <p:spPr/>
        <p:txBody>
          <a:bodyPr/>
          <a:lstStyle>
            <a:lvl1pPr>
              <a:defRPr>
                <a:latin typeface="Verdana" panose="020B0604030504040204" pitchFamily="34" charset="0"/>
              </a:defRPr>
            </a:lvl1pPr>
          </a:lstStyle>
          <a:p>
            <a:fld id="{0BDD4C5B-C7CF-4099-A2FA-872E68E58EA4}" type="slidenum">
              <a:rPr lang="en-US" altLang="en-US"/>
              <a:pPr/>
              <a:t>‹#›</a:t>
            </a:fld>
            <a:endParaRPr lang="en-US" altLang="en-US"/>
          </a:p>
        </p:txBody>
      </p:sp>
    </p:spTree>
    <p:extLst>
      <p:ext uri="{BB962C8B-B14F-4D97-AF65-F5344CB8AC3E}">
        <p14:creationId xmlns:p14="http://schemas.microsoft.com/office/powerpoint/2010/main" val="105814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5.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image" Target="../media/image8.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7.pn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21" Type="http://schemas.openxmlformats.org/officeDocument/2006/relationships/image" Target="../media/image3.png"/><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image" Target="../media/image13.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8A9538D-BE34-48D7-B10B-DF6CF71597B1}"/>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F10573A-F59B-4DA4-8FBF-2D647DE2C761}"/>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D44EF349-831D-4525-959B-29711C8B6B26}"/>
              </a:ext>
            </a:extLst>
          </p:cNvPr>
          <p:cNvSpPr>
            <a:spLocks noGrp="1"/>
          </p:cNvSpPr>
          <p:nvPr>
            <p:ph type="dt" sz="half" idx="2"/>
          </p:nvPr>
        </p:nvSpPr>
        <p:spPr>
          <a:xfrm>
            <a:off x="1219200" y="6172200"/>
            <a:ext cx="3124200"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1000">
                <a:solidFill>
                  <a:srgbClr val="898989"/>
                </a:solidFill>
                <a:latin typeface="Arial" pitchFamily="34" charset="0"/>
                <a:ea typeface="ＭＳ Ｐゴシック" charset="-128"/>
                <a:cs typeface="+mn-cs"/>
              </a:defRPr>
            </a:lvl1pPr>
          </a:lstStyle>
          <a:p>
            <a:pPr>
              <a:defRPr/>
            </a:pPr>
            <a:fld id="{F56ACA5D-57FD-4A0A-9F3B-4D3FDBA32B33}" type="datetime1">
              <a:rPr lang="en-US" smtClean="0"/>
              <a:t>6/21/2021</a:t>
            </a:fld>
            <a:endParaRPr lang="en-US" dirty="0"/>
          </a:p>
        </p:txBody>
      </p:sp>
      <p:sp>
        <p:nvSpPr>
          <p:cNvPr id="11" name="Slide Number Placeholder 10">
            <a:extLst>
              <a:ext uri="{FF2B5EF4-FFF2-40B4-BE49-F238E27FC236}">
                <a16:creationId xmlns:a16="http://schemas.microsoft.com/office/drawing/2014/main" id="{203789E0-A45F-45CE-9F8E-54636BC86570}"/>
              </a:ext>
            </a:extLst>
          </p:cNvPr>
          <p:cNvSpPr>
            <a:spLocks noGrp="1"/>
          </p:cNvSpPr>
          <p:nvPr>
            <p:ph type="sldNum" sz="quarter" idx="4"/>
          </p:nvPr>
        </p:nvSpPr>
        <p:spPr>
          <a:xfrm>
            <a:off x="533400" y="6172200"/>
            <a:ext cx="6858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ea typeface="ＭＳ Ｐゴシック" panose="020B0600070205080204" pitchFamily="34" charset="-128"/>
              </a:defRPr>
            </a:lvl1pPr>
          </a:lstStyle>
          <a:p>
            <a:fld id="{1A5F289A-56CF-463D-A985-033D1DC7AC7D}" type="slidenum">
              <a:rPr lang="en-US" altLang="en-US"/>
              <a:pPr/>
              <a:t>‹#›</a:t>
            </a:fld>
            <a:endParaRPr lang="en-US" altLang="en-US"/>
          </a:p>
        </p:txBody>
      </p:sp>
      <p:pic>
        <p:nvPicPr>
          <p:cNvPr id="1030" name="Picture 7" descr="IEEE_TAG_BLUE.png">
            <a:extLst>
              <a:ext uri="{FF2B5EF4-FFF2-40B4-BE49-F238E27FC236}">
                <a16:creationId xmlns:a16="http://schemas.microsoft.com/office/drawing/2014/main" id="{2A39FC26-F04C-4B51-8FBA-1FE6DB2527DF}"/>
              </a:ext>
            </a:extLst>
          </p:cNvPr>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8001000" y="5924550"/>
            <a:ext cx="9144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 id="2147484434" r:id="rId18"/>
  </p:sldLayoutIdLst>
  <p:hf hdr="0" ftr="0" dt="0"/>
  <p:txStyles>
    <p:titleStyle>
      <a:lvl1pPr algn="l" rtl="0" eaLnBrk="0" fontAlgn="base" hangingPunct="0">
        <a:spcBef>
          <a:spcPct val="0"/>
        </a:spcBef>
        <a:spcAft>
          <a:spcPct val="0"/>
        </a:spcAft>
        <a:defRPr sz="3200" b="1">
          <a:solidFill>
            <a:schemeClr val="tx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2pPr>
      <a:lvl3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3pPr>
      <a:lvl4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4pPr>
      <a:lvl5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5pPr>
      <a:lvl6pPr marL="4572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6pPr>
      <a:lvl7pPr marL="9144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7pPr>
      <a:lvl8pPr marL="13716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8pPr>
      <a:lvl9pPr marL="18288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Clr>
          <a:schemeClr val="bg2"/>
        </a:buClr>
        <a:buSzPct val="80000"/>
        <a:buBlip>
          <a:blip r:embed="rId22"/>
        </a:buBlip>
        <a:defRPr sz="28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20000"/>
        </a:spcBef>
        <a:spcAft>
          <a:spcPct val="0"/>
        </a:spcAft>
        <a:buClr>
          <a:srgbClr val="595959"/>
        </a:buClr>
        <a:buChar char="–"/>
        <a:defRPr sz="2600">
          <a:solidFill>
            <a:schemeClr val="tx1"/>
          </a:solidFill>
          <a:latin typeface="+mn-lt"/>
          <a:ea typeface="ＭＳ Ｐゴシック" pitchFamily="-112" charset="-128"/>
          <a:cs typeface="ＭＳ Ｐゴシック" charset="0"/>
        </a:defRPr>
      </a:lvl2pPr>
      <a:lvl3pPr marL="1143000" indent="-228600" algn="l" rtl="0" eaLnBrk="0" fontAlgn="base" hangingPunct="0">
        <a:spcBef>
          <a:spcPct val="20000"/>
        </a:spcBef>
        <a:spcAft>
          <a:spcPct val="0"/>
        </a:spcAft>
        <a:buClr>
          <a:srgbClr val="595959"/>
        </a:buClr>
        <a:buFont typeface="Wingdings" panose="05000000000000000000" pitchFamily="2" charset="2"/>
        <a:buChar char="§"/>
        <a:defRPr sz="2200">
          <a:solidFill>
            <a:schemeClr val="tx1"/>
          </a:solidFill>
          <a:latin typeface="+mn-lt"/>
          <a:ea typeface="ＭＳ Ｐゴシック" pitchFamily="-112" charset="-128"/>
          <a:cs typeface="ＭＳ Ｐゴシック" charset="0"/>
        </a:defRPr>
      </a:lvl3pPr>
      <a:lvl4pPr marL="1600200" indent="-228600" algn="l" rtl="0" eaLnBrk="0" fontAlgn="base" hangingPunct="0">
        <a:spcBef>
          <a:spcPct val="20000"/>
        </a:spcBef>
        <a:spcAft>
          <a:spcPct val="0"/>
        </a:spcAft>
        <a:buClr>
          <a:srgbClr val="595959"/>
        </a:buClr>
        <a:buChar char="–"/>
        <a:defRPr sz="2000">
          <a:solidFill>
            <a:schemeClr val="tx1"/>
          </a:solidFill>
          <a:latin typeface="+mn-lt"/>
          <a:ea typeface="ＭＳ Ｐゴシック" pitchFamily="-112" charset="-128"/>
          <a:cs typeface="ＭＳ Ｐゴシック" charset="0"/>
        </a:defRPr>
      </a:lvl4pPr>
      <a:lvl5pPr marL="2057400" indent="-228600" algn="l" rtl="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mn-lt"/>
          <a:ea typeface="ＭＳ Ｐゴシック" pitchFamily="-112" charset="-128"/>
          <a:cs typeface="ＭＳ Ｐゴシック" charset="0"/>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FEA2FD8-EBC6-48AB-99E3-3AE6935317D6}"/>
              </a:ext>
            </a:extLst>
          </p:cNvPr>
          <p:cNvSpPr>
            <a:spLocks noGrp="1"/>
          </p:cNvSpPr>
          <p:nvPr>
            <p:ph type="title"/>
          </p:nvPr>
        </p:nvSpPr>
        <p:spPr bwMode="auto">
          <a:xfrm>
            <a:off x="498475" y="646113"/>
            <a:ext cx="75565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47C45885-8F8A-4974-96AD-CDA244B51F05}"/>
              </a:ext>
            </a:extLst>
          </p:cNvPr>
          <p:cNvSpPr>
            <a:spLocks noGrp="1"/>
          </p:cNvSpPr>
          <p:nvPr>
            <p:ph type="body" idx="1"/>
          </p:nvPr>
        </p:nvSpPr>
        <p:spPr bwMode="auto">
          <a:xfrm>
            <a:off x="498475" y="1981200"/>
            <a:ext cx="75565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Footer Placeholder 1">
            <a:extLst>
              <a:ext uri="{FF2B5EF4-FFF2-40B4-BE49-F238E27FC236}">
                <a16:creationId xmlns:a16="http://schemas.microsoft.com/office/drawing/2014/main" id="{12940338-6271-4284-A59A-0BCF5D194847}"/>
              </a:ext>
            </a:extLst>
          </p:cNvPr>
          <p:cNvSpPr>
            <a:spLocks noGrp="1"/>
          </p:cNvSpPr>
          <p:nvPr>
            <p:ph type="ftr" sz="quarter" idx="3"/>
          </p:nvPr>
        </p:nvSpPr>
        <p:spPr>
          <a:xfrm>
            <a:off x="1300163" y="6299200"/>
            <a:ext cx="2992437" cy="206375"/>
          </a:xfrm>
          <a:prstGeom prst="rect">
            <a:avLst/>
          </a:prstGeom>
        </p:spPr>
        <p:txBody>
          <a:bodyPr vert="horz" lIns="91440" tIns="45720" rIns="91440" bIns="45720" rtlCol="0" anchor="ctr"/>
          <a:lstStyle>
            <a:lvl1pPr algn="l">
              <a:defRPr sz="750">
                <a:solidFill>
                  <a:schemeClr val="tx1">
                    <a:tint val="75000"/>
                  </a:schemeClr>
                </a:solidFill>
                <a:latin typeface="Verdana"/>
                <a:cs typeface="Verdana"/>
              </a:defRPr>
            </a:lvl1pPr>
          </a:lstStyle>
          <a:p>
            <a:pPr>
              <a:defRPr/>
            </a:pPr>
            <a:endParaRPr lang="en-US"/>
          </a:p>
        </p:txBody>
      </p:sp>
      <p:grpSp>
        <p:nvGrpSpPr>
          <p:cNvPr id="2053" name="Group 1">
            <a:extLst>
              <a:ext uri="{FF2B5EF4-FFF2-40B4-BE49-F238E27FC236}">
                <a16:creationId xmlns:a16="http://schemas.microsoft.com/office/drawing/2014/main" id="{F6B6223F-1F5F-4423-9571-71B63F49FF48}"/>
              </a:ext>
            </a:extLst>
          </p:cNvPr>
          <p:cNvGrpSpPr>
            <a:grpSpLocks/>
          </p:cNvGrpSpPr>
          <p:nvPr/>
        </p:nvGrpSpPr>
        <p:grpSpPr bwMode="auto">
          <a:xfrm>
            <a:off x="611188" y="6515100"/>
            <a:ext cx="8542337" cy="352425"/>
            <a:chOff x="611096" y="6515289"/>
            <a:chExt cx="8541662" cy="351470"/>
          </a:xfrm>
        </p:grpSpPr>
        <p:sp>
          <p:nvSpPr>
            <p:cNvPr id="25" name="Rectangle 24">
              <a:extLst>
                <a:ext uri="{FF2B5EF4-FFF2-40B4-BE49-F238E27FC236}">
                  <a16:creationId xmlns:a16="http://schemas.microsoft.com/office/drawing/2014/main" id="{E30FE011-183D-4F92-9DFA-B8E3FEF83923}"/>
                </a:ext>
              </a:extLst>
            </p:cNvPr>
            <p:cNvSpPr/>
            <p:nvPr/>
          </p:nvSpPr>
          <p:spPr>
            <a:xfrm flipV="1">
              <a:off x="1273031" y="6515289"/>
              <a:ext cx="7879727" cy="35147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6" name="Right Triangle 25">
              <a:extLst>
                <a:ext uri="{FF2B5EF4-FFF2-40B4-BE49-F238E27FC236}">
                  <a16:creationId xmlns:a16="http://schemas.microsoft.com/office/drawing/2014/main" id="{E037397E-1E1B-458B-B5C9-2E0FD43E9F1B}"/>
                </a:ext>
              </a:extLst>
            </p:cNvPr>
            <p:cNvSpPr/>
            <p:nvPr/>
          </p:nvSpPr>
          <p:spPr>
            <a:xfrm flipH="1">
              <a:off x="611096" y="6515289"/>
              <a:ext cx="673047" cy="351470"/>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2"/>
                </a:solidFill>
              </a:endParaRPr>
            </a:p>
          </p:txBody>
        </p:sp>
      </p:grpSp>
      <p:grpSp>
        <p:nvGrpSpPr>
          <p:cNvPr id="27" name="Group 26">
            <a:extLst>
              <a:ext uri="{FF2B5EF4-FFF2-40B4-BE49-F238E27FC236}">
                <a16:creationId xmlns:a16="http://schemas.microsoft.com/office/drawing/2014/main" id="{87FDDC72-A0DE-424F-BABA-04973D436CCE}"/>
              </a:ext>
            </a:extLst>
          </p:cNvPr>
          <p:cNvGrpSpPr/>
          <p:nvPr/>
        </p:nvGrpSpPr>
        <p:grpSpPr>
          <a:xfrm flipV="1">
            <a:off x="776790" y="6595941"/>
            <a:ext cx="8375969" cy="270818"/>
            <a:chOff x="1195233" y="1"/>
            <a:chExt cx="7948768" cy="270818"/>
          </a:xfrm>
          <a:solidFill>
            <a:schemeClr val="tx2"/>
          </a:solidFill>
        </p:grpSpPr>
        <p:sp>
          <p:nvSpPr>
            <p:cNvPr id="28" name="Rectangle 27">
              <a:extLst>
                <a:ext uri="{FF2B5EF4-FFF2-40B4-BE49-F238E27FC236}">
                  <a16:creationId xmlns:a16="http://schemas.microsoft.com/office/drawing/2014/main" id="{2F733E6B-4CA4-49B8-92D3-4596C0BB8E8F}"/>
                </a:ext>
              </a:extLst>
            </p:cNvPr>
            <p:cNvSpPr/>
            <p:nvPr/>
          </p:nvSpPr>
          <p:spPr>
            <a:xfrm>
              <a:off x="1666715" y="1"/>
              <a:ext cx="7477286" cy="27039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9" name="Right Triangle 28">
              <a:extLst>
                <a:ext uri="{FF2B5EF4-FFF2-40B4-BE49-F238E27FC236}">
                  <a16:creationId xmlns:a16="http://schemas.microsoft.com/office/drawing/2014/main" id="{5DFB6B81-BB51-42B5-BCDF-CD327FF6BFCD}"/>
                </a:ext>
              </a:extLst>
            </p:cNvPr>
            <p:cNvSpPr/>
            <p:nvPr/>
          </p:nvSpPr>
          <p:spPr>
            <a:xfrm flipH="1" flipV="1">
              <a:off x="1195233" y="1"/>
              <a:ext cx="480819" cy="270818"/>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2"/>
                </a:solidFill>
              </a:endParaRPr>
            </a:p>
          </p:txBody>
        </p:sp>
      </p:grpSp>
      <p:grpSp>
        <p:nvGrpSpPr>
          <p:cNvPr id="30" name="Group 29">
            <a:extLst>
              <a:ext uri="{FF2B5EF4-FFF2-40B4-BE49-F238E27FC236}">
                <a16:creationId xmlns:a16="http://schemas.microsoft.com/office/drawing/2014/main" id="{6B02576E-5A32-4EAA-B847-A8B52FDA3865}"/>
              </a:ext>
            </a:extLst>
          </p:cNvPr>
          <p:cNvGrpSpPr/>
          <p:nvPr/>
        </p:nvGrpSpPr>
        <p:grpSpPr>
          <a:xfrm flipH="1">
            <a:off x="-3749" y="1"/>
            <a:ext cx="8375969" cy="270818"/>
            <a:chOff x="1195233" y="1"/>
            <a:chExt cx="7948768" cy="270818"/>
          </a:xfrm>
          <a:solidFill>
            <a:schemeClr val="tx2"/>
          </a:solidFill>
        </p:grpSpPr>
        <p:sp>
          <p:nvSpPr>
            <p:cNvPr id="31" name="Rectangle 30">
              <a:extLst>
                <a:ext uri="{FF2B5EF4-FFF2-40B4-BE49-F238E27FC236}">
                  <a16:creationId xmlns:a16="http://schemas.microsoft.com/office/drawing/2014/main" id="{C246ED44-D7F1-4037-8F6B-7D9656DDB36B}"/>
                </a:ext>
              </a:extLst>
            </p:cNvPr>
            <p:cNvSpPr/>
            <p:nvPr/>
          </p:nvSpPr>
          <p:spPr>
            <a:xfrm>
              <a:off x="1666715" y="1"/>
              <a:ext cx="7477286" cy="27039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2" name="Right Triangle 31">
              <a:extLst>
                <a:ext uri="{FF2B5EF4-FFF2-40B4-BE49-F238E27FC236}">
                  <a16:creationId xmlns:a16="http://schemas.microsoft.com/office/drawing/2014/main" id="{D8224043-FBDD-424C-9302-900C9635225F}"/>
                </a:ext>
              </a:extLst>
            </p:cNvPr>
            <p:cNvSpPr/>
            <p:nvPr/>
          </p:nvSpPr>
          <p:spPr>
            <a:xfrm flipH="1" flipV="1">
              <a:off x="1195233" y="1"/>
              <a:ext cx="480819" cy="270818"/>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2"/>
                </a:solidFill>
              </a:endParaRPr>
            </a:p>
          </p:txBody>
        </p:sp>
      </p:grpSp>
      <p:pic>
        <p:nvPicPr>
          <p:cNvPr id="2056" name="Picture 6">
            <a:extLst>
              <a:ext uri="{FF2B5EF4-FFF2-40B4-BE49-F238E27FC236}">
                <a16:creationId xmlns:a16="http://schemas.microsoft.com/office/drawing/2014/main" id="{A2B6E508-894E-4A93-959B-71DB2FB7C58F}"/>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794625" y="6059488"/>
            <a:ext cx="1143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35" r:id="rId1"/>
    <p:sldLayoutId id="2147484403" r:id="rId2"/>
    <p:sldLayoutId id="2147484436" r:id="rId3"/>
    <p:sldLayoutId id="2147484404" r:id="rId4"/>
    <p:sldLayoutId id="2147484405" r:id="rId5"/>
    <p:sldLayoutId id="2147484437" r:id="rId6"/>
    <p:sldLayoutId id="2147484438" r:id="rId7"/>
    <p:sldLayoutId id="2147484439" r:id="rId8"/>
    <p:sldLayoutId id="2147484440" r:id="rId9"/>
    <p:sldLayoutId id="2147484441" r:id="rId10"/>
    <p:sldLayoutId id="2147484442" r:id="rId11"/>
  </p:sldLayoutIdLst>
  <p:hf hdr="0" ftr="0" dt="0"/>
  <p:txStyles>
    <p:titleStyle>
      <a:lvl1pPr algn="l" rtl="0" eaLnBrk="0" fontAlgn="base" hangingPunct="0">
        <a:spcBef>
          <a:spcPct val="0"/>
        </a:spcBef>
        <a:spcAft>
          <a:spcPct val="0"/>
        </a:spcAft>
        <a:defRPr sz="3500" kern="1200">
          <a:solidFill>
            <a:schemeClr val="tx2"/>
          </a:solidFill>
          <a:latin typeface="Verdana"/>
          <a:ea typeface="ＭＳ Ｐゴシック" charset="0"/>
          <a:cs typeface="ＭＳ Ｐゴシック" charset="0"/>
        </a:defRPr>
      </a:lvl1pPr>
      <a:lvl2pPr algn="l" rtl="0" eaLnBrk="0" fontAlgn="base" hangingPunct="0">
        <a:spcBef>
          <a:spcPct val="0"/>
        </a:spcBef>
        <a:spcAft>
          <a:spcPct val="0"/>
        </a:spcAft>
        <a:defRPr sz="3500">
          <a:solidFill>
            <a:schemeClr val="tx2"/>
          </a:solidFill>
          <a:latin typeface="Verdana" charset="0"/>
          <a:ea typeface="ＭＳ Ｐゴシック" charset="0"/>
          <a:cs typeface="ＭＳ Ｐゴシック" charset="0"/>
        </a:defRPr>
      </a:lvl2pPr>
      <a:lvl3pPr algn="l" rtl="0" eaLnBrk="0" fontAlgn="base" hangingPunct="0">
        <a:spcBef>
          <a:spcPct val="0"/>
        </a:spcBef>
        <a:spcAft>
          <a:spcPct val="0"/>
        </a:spcAft>
        <a:defRPr sz="3500">
          <a:solidFill>
            <a:schemeClr val="tx2"/>
          </a:solidFill>
          <a:latin typeface="Verdana" charset="0"/>
          <a:ea typeface="ＭＳ Ｐゴシック" charset="0"/>
          <a:cs typeface="ＭＳ Ｐゴシック" charset="0"/>
        </a:defRPr>
      </a:lvl3pPr>
      <a:lvl4pPr algn="l" rtl="0" eaLnBrk="0" fontAlgn="base" hangingPunct="0">
        <a:spcBef>
          <a:spcPct val="0"/>
        </a:spcBef>
        <a:spcAft>
          <a:spcPct val="0"/>
        </a:spcAft>
        <a:defRPr sz="3500">
          <a:solidFill>
            <a:schemeClr val="tx2"/>
          </a:solidFill>
          <a:latin typeface="Verdana" charset="0"/>
          <a:ea typeface="ＭＳ Ｐゴシック" charset="0"/>
          <a:cs typeface="ＭＳ Ｐゴシック" charset="0"/>
        </a:defRPr>
      </a:lvl4pPr>
      <a:lvl5pPr algn="l" rtl="0" eaLnBrk="0" fontAlgn="base" hangingPunct="0">
        <a:spcBef>
          <a:spcPct val="0"/>
        </a:spcBef>
        <a:spcAft>
          <a:spcPct val="0"/>
        </a:spcAft>
        <a:defRPr sz="3500">
          <a:solidFill>
            <a:schemeClr val="tx2"/>
          </a:solidFill>
          <a:latin typeface="Verdana" charset="0"/>
          <a:ea typeface="ＭＳ Ｐゴシック" charset="0"/>
          <a:cs typeface="ＭＳ Ｐゴシック" charset="0"/>
        </a:defRPr>
      </a:lvl5pPr>
      <a:lvl6pPr marL="457200" algn="l" rtl="0" eaLnBrk="1" fontAlgn="base" hangingPunct="1">
        <a:spcBef>
          <a:spcPct val="0"/>
        </a:spcBef>
        <a:spcAft>
          <a:spcPct val="0"/>
        </a:spcAft>
        <a:defRPr sz="4200">
          <a:solidFill>
            <a:schemeClr val="tx2"/>
          </a:solidFill>
          <a:latin typeface="Verdana" charset="0"/>
          <a:ea typeface="ＭＳ Ｐゴシック" charset="0"/>
          <a:cs typeface="ＭＳ Ｐゴシック" charset="0"/>
        </a:defRPr>
      </a:lvl6pPr>
      <a:lvl7pPr marL="914400" algn="l" rtl="0" eaLnBrk="1" fontAlgn="base" hangingPunct="1">
        <a:spcBef>
          <a:spcPct val="0"/>
        </a:spcBef>
        <a:spcAft>
          <a:spcPct val="0"/>
        </a:spcAft>
        <a:defRPr sz="4200">
          <a:solidFill>
            <a:schemeClr val="tx2"/>
          </a:solidFill>
          <a:latin typeface="Verdana" charset="0"/>
          <a:ea typeface="ＭＳ Ｐゴシック" charset="0"/>
          <a:cs typeface="ＭＳ Ｐゴシック" charset="0"/>
        </a:defRPr>
      </a:lvl7pPr>
      <a:lvl8pPr marL="1371600" algn="l" rtl="0" eaLnBrk="1" fontAlgn="base" hangingPunct="1">
        <a:spcBef>
          <a:spcPct val="0"/>
        </a:spcBef>
        <a:spcAft>
          <a:spcPct val="0"/>
        </a:spcAft>
        <a:defRPr sz="4200">
          <a:solidFill>
            <a:schemeClr val="tx2"/>
          </a:solidFill>
          <a:latin typeface="Verdana" charset="0"/>
          <a:ea typeface="ＭＳ Ｐゴシック" charset="0"/>
          <a:cs typeface="ＭＳ Ｐゴシック" charset="0"/>
        </a:defRPr>
      </a:lvl8pPr>
      <a:lvl9pPr marL="1828800" algn="l" rtl="0" eaLnBrk="1" fontAlgn="base" hangingPunct="1">
        <a:spcBef>
          <a:spcPct val="0"/>
        </a:spcBef>
        <a:spcAft>
          <a:spcPct val="0"/>
        </a:spcAft>
        <a:defRPr sz="4200">
          <a:solidFill>
            <a:schemeClr val="tx2"/>
          </a:solidFill>
          <a:latin typeface="Verdana" charset="0"/>
          <a:ea typeface="ＭＳ Ｐゴシック" charset="0"/>
          <a:cs typeface="ＭＳ Ｐゴシック" charset="0"/>
        </a:defRPr>
      </a:lvl9pPr>
    </p:titleStyle>
    <p:bodyStyle>
      <a:lvl1pPr marL="342900" indent="-342900" algn="l" rtl="0" eaLnBrk="0" fontAlgn="base" hangingPunct="0">
        <a:spcBef>
          <a:spcPts val="2000"/>
        </a:spcBef>
        <a:spcAft>
          <a:spcPct val="0"/>
        </a:spcAft>
        <a:buBlip>
          <a:blip r:embed="rId15"/>
        </a:buBlip>
        <a:defRPr sz="2200" kern="1200">
          <a:solidFill>
            <a:schemeClr val="bg2"/>
          </a:solidFill>
          <a:latin typeface="Verdana"/>
          <a:ea typeface="ＭＳ Ｐゴシック" charset="0"/>
          <a:cs typeface="ＭＳ Ｐゴシック" charset="0"/>
        </a:defRPr>
      </a:lvl1pPr>
      <a:lvl2pPr marL="625475" indent="-342900" algn="l" rtl="0" eaLnBrk="0" fontAlgn="base" hangingPunct="0">
        <a:spcBef>
          <a:spcPts val="600"/>
        </a:spcBef>
        <a:spcAft>
          <a:spcPct val="0"/>
        </a:spcAft>
        <a:buSzPct val="100000"/>
        <a:buBlip>
          <a:blip r:embed="rId16"/>
        </a:buBlip>
        <a:defRPr sz="2000" kern="1200">
          <a:solidFill>
            <a:schemeClr val="bg2"/>
          </a:solidFill>
          <a:latin typeface="Verdana"/>
          <a:ea typeface="ＭＳ Ｐゴシック" charset="0"/>
          <a:cs typeface="+mn-cs"/>
        </a:defRPr>
      </a:lvl2pPr>
      <a:lvl3pPr marL="863600" indent="-285750" algn="l" rtl="0" eaLnBrk="0" fontAlgn="base" hangingPunct="0">
        <a:spcBef>
          <a:spcPts val="600"/>
        </a:spcBef>
        <a:spcAft>
          <a:spcPct val="0"/>
        </a:spcAft>
        <a:buSzPct val="100000"/>
        <a:buBlip>
          <a:blip r:embed="rId16"/>
        </a:buBlip>
        <a:defRPr kern="1200">
          <a:solidFill>
            <a:schemeClr val="bg2"/>
          </a:solidFill>
          <a:latin typeface="Verdana"/>
          <a:ea typeface="ＭＳ Ｐゴシック" charset="0"/>
          <a:cs typeface="+mn-cs"/>
        </a:defRPr>
      </a:lvl3pPr>
      <a:lvl4pPr marL="1146175" indent="-285750" algn="l" rtl="0" eaLnBrk="0" fontAlgn="base" hangingPunct="0">
        <a:spcBef>
          <a:spcPts val="600"/>
        </a:spcBef>
        <a:spcAft>
          <a:spcPct val="0"/>
        </a:spcAft>
        <a:buSzPct val="100000"/>
        <a:buBlip>
          <a:blip r:embed="rId16"/>
        </a:buBlip>
        <a:defRPr kern="1200">
          <a:solidFill>
            <a:schemeClr val="bg2"/>
          </a:solidFill>
          <a:latin typeface="Verdana"/>
          <a:ea typeface="ＭＳ Ｐゴシック" charset="0"/>
          <a:cs typeface="+mn-cs"/>
        </a:defRPr>
      </a:lvl4pPr>
      <a:lvl5pPr marL="1428750" indent="-285750" algn="l" rtl="0" eaLnBrk="0" fontAlgn="base" hangingPunct="0">
        <a:spcBef>
          <a:spcPts val="600"/>
        </a:spcBef>
        <a:spcAft>
          <a:spcPct val="0"/>
        </a:spcAft>
        <a:buSzPct val="100000"/>
        <a:buBlip>
          <a:blip r:embed="rId16"/>
        </a:buBlip>
        <a:defRPr kern="1200">
          <a:solidFill>
            <a:schemeClr val="bg2"/>
          </a:solidFill>
          <a:latin typeface="Verdana"/>
          <a:ea typeface="ＭＳ Ｐゴシック" charset="0"/>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69F0CA8-E991-4EA2-AA0A-F506077DAD13}"/>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3075" name="Rectangle 3">
            <a:extLst>
              <a:ext uri="{FF2B5EF4-FFF2-40B4-BE49-F238E27FC236}">
                <a16:creationId xmlns:a16="http://schemas.microsoft.com/office/drawing/2014/main" id="{A65AEE3C-E0F9-4760-95D1-1EB117A0209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4557E44A-F740-4342-A316-CD844BD31AD6}"/>
              </a:ext>
            </a:extLst>
          </p:cNvPr>
          <p:cNvSpPr>
            <a:spLocks noGrp="1"/>
          </p:cNvSpPr>
          <p:nvPr>
            <p:ph type="dt" sz="half" idx="2"/>
          </p:nvPr>
        </p:nvSpPr>
        <p:spPr>
          <a:xfrm>
            <a:off x="1219200" y="6172200"/>
            <a:ext cx="3124200"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1000">
                <a:solidFill>
                  <a:srgbClr val="898989"/>
                </a:solidFill>
                <a:ea typeface="ＭＳ Ｐゴシック" charset="-128"/>
                <a:cs typeface="+mn-cs"/>
              </a:defRPr>
            </a:lvl1pPr>
          </a:lstStyle>
          <a:p>
            <a:pPr>
              <a:defRPr/>
            </a:pPr>
            <a:fld id="{BDD642FB-020F-46C9-90F5-DDD49C4E8FC1}" type="datetime1">
              <a:rPr lang="en-US" smtClean="0"/>
              <a:t>6/21/2021</a:t>
            </a:fld>
            <a:endParaRPr lang="en-US" dirty="0"/>
          </a:p>
        </p:txBody>
      </p:sp>
      <p:sp>
        <p:nvSpPr>
          <p:cNvPr id="11" name="Slide Number Placeholder 10">
            <a:extLst>
              <a:ext uri="{FF2B5EF4-FFF2-40B4-BE49-F238E27FC236}">
                <a16:creationId xmlns:a16="http://schemas.microsoft.com/office/drawing/2014/main" id="{CC588025-D888-4AE0-8EF3-17EAE78FB712}"/>
              </a:ext>
            </a:extLst>
          </p:cNvPr>
          <p:cNvSpPr>
            <a:spLocks noGrp="1"/>
          </p:cNvSpPr>
          <p:nvPr>
            <p:ph type="sldNum" sz="quarter" idx="4"/>
          </p:nvPr>
        </p:nvSpPr>
        <p:spPr>
          <a:xfrm>
            <a:off x="533400" y="6172200"/>
            <a:ext cx="6858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defRPr>
            </a:lvl1pPr>
          </a:lstStyle>
          <a:p>
            <a:fld id="{B20C6CD3-E17D-4B46-B96B-9D91CBEFDCFE}" type="slidenum">
              <a:rPr lang="en-US" altLang="en-US"/>
              <a:pPr/>
              <a:t>‹#›</a:t>
            </a:fld>
            <a:endParaRPr lang="en-US" altLang="en-US"/>
          </a:p>
        </p:txBody>
      </p:sp>
      <p:pic>
        <p:nvPicPr>
          <p:cNvPr id="3078" name="Picture 7" descr="IEEE_TAG_BLUE.png">
            <a:extLst>
              <a:ext uri="{FF2B5EF4-FFF2-40B4-BE49-F238E27FC236}">
                <a16:creationId xmlns:a16="http://schemas.microsoft.com/office/drawing/2014/main" id="{71F765B8-B6BD-45FF-807B-9A98C13E3227}"/>
              </a:ext>
            </a:extLst>
          </p:cNvPr>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8001000" y="5924550"/>
            <a:ext cx="9144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43"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 id="2147484416" r:id="rId12"/>
    <p:sldLayoutId id="2147484444" r:id="rId13"/>
    <p:sldLayoutId id="2147484445" r:id="rId14"/>
    <p:sldLayoutId id="2147484446" r:id="rId15"/>
    <p:sldLayoutId id="2147484447" r:id="rId16"/>
    <p:sldLayoutId id="2147484448" r:id="rId17"/>
  </p:sldLayoutIdLst>
  <p:hf hdr="0" ftr="0" dt="0"/>
  <p:txStyles>
    <p:titleStyle>
      <a:lvl1pPr algn="l" rtl="0" eaLnBrk="0" fontAlgn="base" hangingPunct="0">
        <a:spcBef>
          <a:spcPct val="0"/>
        </a:spcBef>
        <a:spcAft>
          <a:spcPct val="0"/>
        </a:spcAft>
        <a:defRPr sz="3200" b="1">
          <a:solidFill>
            <a:schemeClr val="tx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2pPr>
      <a:lvl3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3pPr>
      <a:lvl4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4pPr>
      <a:lvl5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5pPr>
      <a:lvl6pPr marL="4572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6pPr>
      <a:lvl7pPr marL="9144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7pPr>
      <a:lvl8pPr marL="13716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8pPr>
      <a:lvl9pPr marL="18288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Clr>
          <a:schemeClr val="bg2"/>
        </a:buClr>
        <a:buSzPct val="80000"/>
        <a:buBlip>
          <a:blip r:embed="rId21"/>
        </a:buBlip>
        <a:defRPr sz="28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20000"/>
        </a:spcBef>
        <a:spcAft>
          <a:spcPct val="0"/>
        </a:spcAft>
        <a:buClr>
          <a:srgbClr val="595959"/>
        </a:buClr>
        <a:buChar char="–"/>
        <a:defRPr sz="2600">
          <a:solidFill>
            <a:schemeClr val="tx1"/>
          </a:solidFill>
          <a:latin typeface="+mn-lt"/>
          <a:ea typeface="ＭＳ Ｐゴシック" pitchFamily="-112" charset="-128"/>
          <a:cs typeface="ＭＳ Ｐゴシック" charset="0"/>
        </a:defRPr>
      </a:lvl2pPr>
      <a:lvl3pPr marL="1143000" indent="-228600" algn="l" rtl="0" eaLnBrk="0" fontAlgn="base" hangingPunct="0">
        <a:spcBef>
          <a:spcPct val="20000"/>
        </a:spcBef>
        <a:spcAft>
          <a:spcPct val="0"/>
        </a:spcAft>
        <a:buClr>
          <a:srgbClr val="595959"/>
        </a:buClr>
        <a:buFont typeface="Wingdings" panose="05000000000000000000" pitchFamily="2" charset="2"/>
        <a:buChar char="§"/>
        <a:defRPr sz="2200">
          <a:solidFill>
            <a:schemeClr val="tx1"/>
          </a:solidFill>
          <a:latin typeface="+mn-lt"/>
          <a:ea typeface="ＭＳ Ｐゴシック" pitchFamily="-112" charset="-128"/>
          <a:cs typeface="ＭＳ Ｐゴシック" charset="0"/>
        </a:defRPr>
      </a:lvl3pPr>
      <a:lvl4pPr marL="1600200" indent="-228600" algn="l" rtl="0" eaLnBrk="0" fontAlgn="base" hangingPunct="0">
        <a:spcBef>
          <a:spcPct val="20000"/>
        </a:spcBef>
        <a:spcAft>
          <a:spcPct val="0"/>
        </a:spcAft>
        <a:buClr>
          <a:srgbClr val="595959"/>
        </a:buClr>
        <a:buChar char="–"/>
        <a:defRPr sz="2000">
          <a:solidFill>
            <a:schemeClr val="tx1"/>
          </a:solidFill>
          <a:latin typeface="+mn-lt"/>
          <a:ea typeface="ＭＳ Ｐゴシック" pitchFamily="-112" charset="-128"/>
          <a:cs typeface="ＭＳ Ｐゴシック" charset="0"/>
        </a:defRPr>
      </a:lvl4pPr>
      <a:lvl5pPr marL="2057400" indent="-228600" algn="l" rtl="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mn-lt"/>
          <a:ea typeface="ＭＳ Ｐゴシック" pitchFamily="-112" charset="-128"/>
          <a:cs typeface="ＭＳ Ｐゴシック" charset="0"/>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0.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ook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gi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gif"/><Relationship Id="rId4" Type="http://schemas.openxmlformats.org/officeDocument/2006/relationships/image" Target="../media/image2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50F9D03-EE88-4EA0-89DB-48012D87DBAE}"/>
              </a:ext>
            </a:extLst>
          </p:cNvPr>
          <p:cNvSpPr txBox="1">
            <a:spLocks/>
          </p:cNvSpPr>
          <p:nvPr/>
        </p:nvSpPr>
        <p:spPr bwMode="auto">
          <a:xfrm>
            <a:off x="254127" y="3634811"/>
            <a:ext cx="46196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2"/>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b="1" dirty="0">
                <a:solidFill>
                  <a:schemeClr val="tx2"/>
                </a:solidFill>
              </a:rPr>
              <a:t>Presented By:</a:t>
            </a:r>
          </a:p>
          <a:p>
            <a:pPr eaLnBrk="1" hangingPunct="1">
              <a:spcBef>
                <a:spcPct val="0"/>
              </a:spcBef>
              <a:buClrTx/>
              <a:buSzTx/>
              <a:buFontTx/>
              <a:buNone/>
            </a:pPr>
            <a:r>
              <a:rPr lang="en-US" altLang="en-US" sz="2400" b="1" dirty="0">
                <a:solidFill>
                  <a:schemeClr val="tx2"/>
                </a:solidFill>
              </a:rPr>
              <a:t>Md. </a:t>
            </a:r>
            <a:r>
              <a:rPr lang="en-US" altLang="en-US" sz="2400" b="1" dirty="0" err="1">
                <a:solidFill>
                  <a:schemeClr val="tx2"/>
                </a:solidFill>
              </a:rPr>
              <a:t>Ferdous</a:t>
            </a:r>
            <a:endParaRPr lang="en-US" altLang="en-US" sz="2400" b="1" dirty="0">
              <a:solidFill>
                <a:schemeClr val="tx2"/>
              </a:solidFill>
            </a:endParaRPr>
          </a:p>
          <a:p>
            <a:pPr eaLnBrk="1" hangingPunct="1">
              <a:spcBef>
                <a:spcPct val="0"/>
              </a:spcBef>
              <a:buClrTx/>
              <a:buSzTx/>
              <a:buFontTx/>
              <a:buNone/>
            </a:pPr>
            <a:r>
              <a:rPr lang="en-US" altLang="en-US" sz="2400" b="1" dirty="0">
                <a:solidFill>
                  <a:schemeClr val="tx2"/>
                </a:solidFill>
              </a:rPr>
              <a:t>Roll: 2007512</a:t>
            </a:r>
          </a:p>
        </p:txBody>
      </p:sp>
      <p:cxnSp>
        <p:nvCxnSpPr>
          <p:cNvPr id="4" name="Straight Connector 3">
            <a:extLst>
              <a:ext uri="{FF2B5EF4-FFF2-40B4-BE49-F238E27FC236}">
                <a16:creationId xmlns:a16="http://schemas.microsoft.com/office/drawing/2014/main" id="{4AF566FA-B00E-47AC-BB40-2C4BA5572163}"/>
              </a:ext>
            </a:extLst>
          </p:cNvPr>
          <p:cNvCxnSpPr/>
          <p:nvPr/>
        </p:nvCxnSpPr>
        <p:spPr>
          <a:xfrm>
            <a:off x="152400" y="3505200"/>
            <a:ext cx="847725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19F6F288-E2EA-41C2-A4BC-F85F59FBF9F6}"/>
              </a:ext>
            </a:extLst>
          </p:cNvPr>
          <p:cNvCxnSpPr/>
          <p:nvPr/>
        </p:nvCxnSpPr>
        <p:spPr>
          <a:xfrm>
            <a:off x="208407" y="4923587"/>
            <a:ext cx="847725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4DCD0971-8DDE-452E-A574-2B7F67952AB7}"/>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7" name="Title 1">
            <a:extLst>
              <a:ext uri="{FF2B5EF4-FFF2-40B4-BE49-F238E27FC236}">
                <a16:creationId xmlns:a16="http://schemas.microsoft.com/office/drawing/2014/main" id="{B957A22D-B310-4DDB-A88D-AABE5F4033F6}"/>
              </a:ext>
            </a:extLst>
          </p:cNvPr>
          <p:cNvSpPr txBox="1">
            <a:spLocks/>
          </p:cNvSpPr>
          <p:nvPr/>
        </p:nvSpPr>
        <p:spPr bwMode="auto">
          <a:xfrm>
            <a:off x="4749927" y="3691278"/>
            <a:ext cx="41910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ct val="20000"/>
              </a:spcBef>
              <a:buClr>
                <a:schemeClr val="bg2"/>
              </a:buClr>
              <a:buSzPct val="80000"/>
              <a:buBlip>
                <a:blip r:embed="rId2"/>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b="1" dirty="0" smtClean="0">
                <a:solidFill>
                  <a:schemeClr val="tx2"/>
                </a:solidFill>
              </a:rPr>
              <a:t>Bio-inspired Computing Techniques project</a:t>
            </a:r>
            <a:endParaRPr lang="en-US" altLang="en-US" sz="2400" b="1" dirty="0">
              <a:solidFill>
                <a:schemeClr val="tx2"/>
              </a:solidFill>
            </a:endParaRPr>
          </a:p>
        </p:txBody>
      </p:sp>
      <p:sp>
        <p:nvSpPr>
          <p:cNvPr id="8" name="Title 1">
            <a:extLst>
              <a:ext uri="{FF2B5EF4-FFF2-40B4-BE49-F238E27FC236}">
                <a16:creationId xmlns:a16="http://schemas.microsoft.com/office/drawing/2014/main" id="{47385227-9890-45B1-8FF7-38959F8F45F2}"/>
              </a:ext>
            </a:extLst>
          </p:cNvPr>
          <p:cNvSpPr txBox="1">
            <a:spLocks/>
          </p:cNvSpPr>
          <p:nvPr/>
        </p:nvSpPr>
        <p:spPr bwMode="auto">
          <a:xfrm>
            <a:off x="254127" y="292916"/>
            <a:ext cx="8686800" cy="934973"/>
          </a:xfrm>
          <a:prstGeom prst="rect">
            <a:avLst/>
          </a:prstGeom>
          <a:ln w="9525" cap="flat" cmpd="sng" algn="ctr">
            <a:solidFill>
              <a:schemeClr val="tx2"/>
            </a:solidFill>
            <a:prstDash val="solid"/>
          </a:ln>
        </p:spPr>
        <p:style>
          <a:lnRef idx="1">
            <a:schemeClr val="accent1"/>
          </a:lnRef>
          <a:fillRef idx="1001">
            <a:schemeClr val="dk2"/>
          </a:fillRef>
          <a:effectRef idx="1">
            <a:schemeClr val="accent1"/>
          </a:effectRef>
          <a:fontRef idx="minor">
            <a:schemeClr val="dk1"/>
          </a:fontRef>
        </p:style>
        <p:txBody>
          <a:bodyPr/>
          <a:lstStyle>
            <a:lvl1pPr algn="l" rtl="0" eaLnBrk="0" fontAlgn="base" hangingPunct="0">
              <a:spcBef>
                <a:spcPct val="0"/>
              </a:spcBef>
              <a:spcAft>
                <a:spcPct val="0"/>
              </a:spcAft>
              <a:defRPr sz="3200" b="1">
                <a:solidFill>
                  <a:schemeClr val="dk1"/>
                </a:solidFill>
                <a:latin typeface="+mn-lt"/>
                <a:ea typeface="+mn-ea"/>
                <a:cs typeface="+mn-cs"/>
              </a:defRPr>
            </a:lvl1pPr>
            <a:lvl2pPr algn="l" rtl="0" eaLnBrk="0" fontAlgn="base" hangingPunct="0">
              <a:spcBef>
                <a:spcPct val="0"/>
              </a:spcBef>
              <a:spcAft>
                <a:spcPct val="0"/>
              </a:spcAft>
              <a:defRPr sz="3200" b="1">
                <a:solidFill>
                  <a:schemeClr val="dk1"/>
                </a:solidFill>
                <a:latin typeface="+mn-lt"/>
                <a:ea typeface="+mn-ea"/>
                <a:cs typeface="+mn-cs"/>
              </a:defRPr>
            </a:lvl2pPr>
            <a:lvl3pPr algn="l" rtl="0" eaLnBrk="0" fontAlgn="base" hangingPunct="0">
              <a:spcBef>
                <a:spcPct val="0"/>
              </a:spcBef>
              <a:spcAft>
                <a:spcPct val="0"/>
              </a:spcAft>
              <a:defRPr sz="3200" b="1">
                <a:solidFill>
                  <a:schemeClr val="dk1"/>
                </a:solidFill>
                <a:latin typeface="+mn-lt"/>
                <a:ea typeface="+mn-ea"/>
                <a:cs typeface="+mn-cs"/>
              </a:defRPr>
            </a:lvl3pPr>
            <a:lvl4pPr algn="l" rtl="0" eaLnBrk="0" fontAlgn="base" hangingPunct="0">
              <a:spcBef>
                <a:spcPct val="0"/>
              </a:spcBef>
              <a:spcAft>
                <a:spcPct val="0"/>
              </a:spcAft>
              <a:defRPr sz="3200" b="1">
                <a:solidFill>
                  <a:schemeClr val="dk1"/>
                </a:solidFill>
                <a:latin typeface="+mn-lt"/>
                <a:ea typeface="+mn-ea"/>
                <a:cs typeface="+mn-cs"/>
              </a:defRPr>
            </a:lvl4pPr>
            <a:lvl5pPr algn="l" rtl="0" eaLnBrk="0" fontAlgn="base" hangingPunct="0">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defRPr/>
            </a:pPr>
            <a:r>
              <a:rPr lang="en-US" sz="2400" b="0" kern="0" dirty="0">
                <a:solidFill>
                  <a:schemeClr val="bg1"/>
                </a:solidFill>
              </a:rPr>
              <a:t>Electroencephalographic Fractal Dimension in Healthy Ageing and Alzheimer’s Disease</a:t>
            </a:r>
            <a:endParaRPr lang="en-US" sz="2400" kern="0" spc="-150" dirty="0">
              <a:solidFill>
                <a:schemeClr val="bg1"/>
              </a:solidFill>
              <a:ea typeface="ＭＳ Ｐゴシック" charset="0"/>
              <a:cs typeface="ＭＳ Ｐゴシック" charset="0"/>
            </a:endParaRPr>
          </a:p>
        </p:txBody>
      </p:sp>
      <p:sp>
        <p:nvSpPr>
          <p:cNvPr id="38920" name="TextBox 1">
            <a:extLst>
              <a:ext uri="{FF2B5EF4-FFF2-40B4-BE49-F238E27FC236}">
                <a16:creationId xmlns:a16="http://schemas.microsoft.com/office/drawing/2014/main" id="{B81A534C-29C2-4D59-A92B-94402B4B77E1}"/>
              </a:ext>
            </a:extLst>
          </p:cNvPr>
          <p:cNvSpPr txBox="1">
            <a:spLocks noChangeArrowheads="1"/>
          </p:cNvSpPr>
          <p:nvPr/>
        </p:nvSpPr>
        <p:spPr bwMode="auto">
          <a:xfrm>
            <a:off x="2563939" y="6089945"/>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nl-NL" dirty="0" smtClean="0">
                <a:solidFill>
                  <a:schemeClr val="tx2"/>
                </a:solidFill>
              </a:rPr>
              <a:t>Presentation </a:t>
            </a:r>
            <a:r>
              <a:rPr lang="en-US" altLang="nl-NL" dirty="0">
                <a:solidFill>
                  <a:schemeClr val="tx2"/>
                </a:solidFill>
              </a:rPr>
              <a:t>Date: </a:t>
            </a:r>
            <a:r>
              <a:rPr lang="en-US" altLang="nl-NL" dirty="0" smtClean="0">
                <a:solidFill>
                  <a:schemeClr val="tx2"/>
                </a:solidFill>
              </a:rPr>
              <a:t>21.06.2021</a:t>
            </a:r>
            <a:endParaRPr lang="en-US" altLang="nl-NL" dirty="0">
              <a:solidFill>
                <a:schemeClr val="tx2"/>
              </a:solidFill>
            </a:endParaRPr>
          </a:p>
        </p:txBody>
      </p:sp>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835527" y="5083149"/>
            <a:ext cx="914400" cy="1037735"/>
          </a:xfrm>
          <a:prstGeom prst="rect">
            <a:avLst/>
          </a:prstGeom>
        </p:spPr>
      </p:pic>
      <p:sp>
        <p:nvSpPr>
          <p:cNvPr id="10" name="TextBox 9"/>
          <p:cNvSpPr txBox="1"/>
          <p:nvPr/>
        </p:nvSpPr>
        <p:spPr>
          <a:xfrm>
            <a:off x="152400" y="1328840"/>
            <a:ext cx="2819400" cy="1600438"/>
          </a:xfrm>
          <a:prstGeom prst="rect">
            <a:avLst/>
          </a:prstGeom>
          <a:noFill/>
        </p:spPr>
        <p:txBody>
          <a:bodyPr wrap="square" rtlCol="0">
            <a:spAutoFit/>
          </a:bodyPr>
          <a:lstStyle/>
          <a:p>
            <a:pPr algn="just"/>
            <a:r>
              <a:rPr lang="it-IT" sz="1400" dirty="0" smtClean="0">
                <a:solidFill>
                  <a:srgbClr val="7030A0"/>
                </a:solidFill>
              </a:rPr>
              <a:t>Authors:</a:t>
            </a:r>
          </a:p>
          <a:p>
            <a:pPr algn="just"/>
            <a:r>
              <a:rPr lang="it-IT" sz="1400" dirty="0" smtClean="0"/>
              <a:t>1. Fenne </a:t>
            </a:r>
            <a:r>
              <a:rPr lang="it-IT" sz="1400" dirty="0"/>
              <a:t>Margreeth </a:t>
            </a:r>
            <a:r>
              <a:rPr lang="it-IT" sz="1400" dirty="0" smtClean="0"/>
              <a:t>Smits</a:t>
            </a:r>
            <a:r>
              <a:rPr lang="it-IT" sz="1400" baseline="30000" dirty="0" smtClean="0"/>
              <a:t>A,B</a:t>
            </a:r>
            <a:r>
              <a:rPr lang="it-IT" sz="1400" dirty="0" smtClean="0"/>
              <a:t> 2. Camillo Porcaro</a:t>
            </a:r>
            <a:r>
              <a:rPr lang="it-IT" sz="1400" baseline="30000" dirty="0" smtClean="0"/>
              <a:t>A,C,F</a:t>
            </a:r>
            <a:endParaRPr lang="it-IT" sz="1400" dirty="0" smtClean="0"/>
          </a:p>
          <a:p>
            <a:pPr algn="just"/>
            <a:r>
              <a:rPr lang="it-IT" sz="1400" dirty="0" smtClean="0"/>
              <a:t>3. Carlo Cottone</a:t>
            </a:r>
            <a:r>
              <a:rPr lang="it-IT" sz="1400" baseline="30000" dirty="0"/>
              <a:t>A</a:t>
            </a:r>
            <a:r>
              <a:rPr lang="it-IT" sz="1400" dirty="0" smtClean="0"/>
              <a:t> </a:t>
            </a:r>
          </a:p>
          <a:p>
            <a:pPr algn="just"/>
            <a:r>
              <a:rPr lang="it-IT" sz="1400" dirty="0" smtClean="0"/>
              <a:t>4. Andrea Cancelli</a:t>
            </a:r>
            <a:r>
              <a:rPr lang="it-IT" sz="1400" baseline="30000" dirty="0" smtClean="0"/>
              <a:t>A,D</a:t>
            </a:r>
            <a:endParaRPr lang="it-IT" sz="1400" dirty="0" smtClean="0"/>
          </a:p>
          <a:p>
            <a:pPr algn="just"/>
            <a:r>
              <a:rPr lang="it-IT" sz="1400" dirty="0" smtClean="0"/>
              <a:t>5. Paolo </a:t>
            </a:r>
            <a:r>
              <a:rPr lang="it-IT" sz="1400" dirty="0"/>
              <a:t>Maria </a:t>
            </a:r>
            <a:r>
              <a:rPr lang="it-IT" sz="1400" dirty="0" smtClean="0"/>
              <a:t>Rossini</a:t>
            </a:r>
            <a:r>
              <a:rPr lang="it-IT" sz="1400" baseline="30000" dirty="0" smtClean="0"/>
              <a:t>D,E</a:t>
            </a:r>
            <a:endParaRPr lang="it-IT" sz="1400" dirty="0" smtClean="0"/>
          </a:p>
          <a:p>
            <a:pPr algn="just"/>
            <a:r>
              <a:rPr lang="it-IT" sz="1400" dirty="0" smtClean="0"/>
              <a:t>6. Franca Tecchio</a:t>
            </a:r>
            <a:r>
              <a:rPr lang="it-IT" sz="1400" baseline="30000" dirty="0" smtClean="0"/>
              <a:t>A,E</a:t>
            </a:r>
            <a:endParaRPr lang="it-IT" sz="1400" baseline="30000" dirty="0"/>
          </a:p>
        </p:txBody>
      </p:sp>
      <p:sp>
        <p:nvSpPr>
          <p:cNvPr id="2" name="TextBox 1"/>
          <p:cNvSpPr txBox="1"/>
          <p:nvPr/>
        </p:nvSpPr>
        <p:spPr>
          <a:xfrm>
            <a:off x="2971800" y="1555952"/>
            <a:ext cx="6096000" cy="1754326"/>
          </a:xfrm>
          <a:prstGeom prst="rect">
            <a:avLst/>
          </a:prstGeom>
          <a:noFill/>
        </p:spPr>
        <p:txBody>
          <a:bodyPr wrap="square" rtlCol="0">
            <a:spAutoFit/>
          </a:bodyPr>
          <a:lstStyle/>
          <a:p>
            <a:pPr marL="228600" indent="-228600" algn="just">
              <a:buFont typeface="+mj-lt"/>
              <a:buAutoNum type="alphaUcPeriod"/>
            </a:pPr>
            <a:r>
              <a:rPr lang="it-IT" sz="1200" dirty="0" smtClean="0"/>
              <a:t>LET’S—ISTC—CNR</a:t>
            </a:r>
            <a:r>
              <a:rPr lang="it-IT" sz="1200" dirty="0"/>
              <a:t>, Ospedale Fatebenefratelli, Isola Tiberina, Rome, </a:t>
            </a:r>
            <a:r>
              <a:rPr lang="it-IT" sz="1200" dirty="0" smtClean="0"/>
              <a:t>Italy </a:t>
            </a:r>
          </a:p>
          <a:p>
            <a:pPr marL="228600" indent="-228600" algn="just">
              <a:buFont typeface="+mj-lt"/>
              <a:buAutoNum type="alphaUcPeriod"/>
            </a:pPr>
            <a:r>
              <a:rPr lang="it-IT" sz="1200" dirty="0" smtClean="0"/>
              <a:t>University </a:t>
            </a:r>
            <a:r>
              <a:rPr lang="it-IT" sz="1200" dirty="0"/>
              <a:t>of </a:t>
            </a:r>
            <a:r>
              <a:rPr lang="it-IT" sz="1200" dirty="0" smtClean="0"/>
              <a:t>Amsterdam, Amsterdam</a:t>
            </a:r>
            <a:r>
              <a:rPr lang="it-IT" sz="1200" dirty="0"/>
              <a:t>, The Netherlands, </a:t>
            </a:r>
            <a:endParaRPr lang="it-IT" sz="1200" dirty="0" smtClean="0"/>
          </a:p>
          <a:p>
            <a:pPr marL="228600" indent="-228600" algn="just">
              <a:buFont typeface="+mj-lt"/>
              <a:buAutoNum type="alphaUcPeriod"/>
            </a:pPr>
            <a:r>
              <a:rPr lang="it-IT" sz="1200" dirty="0" smtClean="0"/>
              <a:t>Institute </a:t>
            </a:r>
            <a:r>
              <a:rPr lang="it-IT" sz="1200" dirty="0"/>
              <a:t>of Neuroscience, Newcastle University, Medical </a:t>
            </a:r>
            <a:r>
              <a:rPr lang="it-IT" sz="1200" dirty="0" smtClean="0"/>
              <a:t>School, Newcastle </a:t>
            </a:r>
            <a:r>
              <a:rPr lang="it-IT" sz="1200" dirty="0"/>
              <a:t>upon Tyne, United Kingdom, </a:t>
            </a:r>
            <a:endParaRPr lang="it-IT" sz="1200" dirty="0" smtClean="0"/>
          </a:p>
          <a:p>
            <a:pPr marL="228600" indent="-228600" algn="just">
              <a:buFont typeface="+mj-lt"/>
              <a:buAutoNum type="alphaUcPeriod"/>
            </a:pPr>
            <a:r>
              <a:rPr lang="it-IT" sz="1200" dirty="0" smtClean="0"/>
              <a:t>Institute </a:t>
            </a:r>
            <a:r>
              <a:rPr lang="it-IT" sz="1200" dirty="0"/>
              <a:t>of Neurology, Cattolica del Sacro Cuore University, Rome, Italy, </a:t>
            </a:r>
            <a:endParaRPr lang="it-IT" sz="1200" dirty="0" smtClean="0"/>
          </a:p>
          <a:p>
            <a:pPr marL="228600" indent="-228600" algn="just">
              <a:buFont typeface="+mj-lt"/>
              <a:buAutoNum type="alphaUcPeriod"/>
            </a:pPr>
            <a:r>
              <a:rPr lang="it-IT" sz="1200" dirty="0" smtClean="0"/>
              <a:t>Unit </a:t>
            </a:r>
            <a:r>
              <a:rPr lang="it-IT" sz="1200" dirty="0"/>
              <a:t>of Neuroimaging, IRCCS San Raffaele Pisana, Rome, Italy</a:t>
            </a:r>
            <a:r>
              <a:rPr lang="it-IT" sz="1200" dirty="0" smtClean="0"/>
              <a:t>,</a:t>
            </a:r>
          </a:p>
          <a:p>
            <a:pPr marL="228600" indent="-228600" algn="just">
              <a:buFont typeface="+mj-lt"/>
              <a:buAutoNum type="alphaUcPeriod"/>
            </a:pPr>
            <a:r>
              <a:rPr lang="it-IT" sz="1200" dirty="0" smtClean="0"/>
              <a:t>Department </a:t>
            </a:r>
            <a:r>
              <a:rPr lang="it-IT" sz="1200" dirty="0"/>
              <a:t>of Information Engineering, Università Politecnica delle Marche, Ancona, Italy</a:t>
            </a:r>
            <a:endParaRPr lang="en-US" sz="1200" dirty="0"/>
          </a:p>
          <a:p>
            <a:pPr algn="just"/>
            <a:endParaRPr lang="en-US" sz="1200" dirty="0"/>
          </a:p>
        </p:txBody>
      </p:sp>
      <p:sp>
        <p:nvSpPr>
          <p:cNvPr id="11" name="TextBox 10"/>
          <p:cNvSpPr txBox="1"/>
          <p:nvPr/>
        </p:nvSpPr>
        <p:spPr>
          <a:xfrm>
            <a:off x="152400" y="3087787"/>
            <a:ext cx="9220200" cy="338554"/>
          </a:xfrm>
          <a:prstGeom prst="rect">
            <a:avLst/>
          </a:prstGeom>
          <a:noFill/>
        </p:spPr>
        <p:txBody>
          <a:bodyPr wrap="square" rtlCol="0">
            <a:spAutoFit/>
          </a:bodyPr>
          <a:lstStyle/>
          <a:p>
            <a:r>
              <a:rPr lang="en-US" sz="1600" dirty="0" smtClean="0"/>
              <a:t>Journal Name: </a:t>
            </a:r>
            <a:r>
              <a:rPr lang="en-US" sz="1600" dirty="0" smtClean="0">
                <a:solidFill>
                  <a:srgbClr val="7030A0"/>
                </a:solidFill>
              </a:rPr>
              <a:t>PLOS One                                                      </a:t>
            </a:r>
            <a:r>
              <a:rPr lang="en-US" sz="1600" dirty="0" smtClean="0"/>
              <a:t>Publication Year: </a:t>
            </a:r>
            <a:r>
              <a:rPr lang="en-US" sz="1600" dirty="0" smtClean="0">
                <a:solidFill>
                  <a:srgbClr val="7030A0"/>
                </a:solidFill>
              </a:rPr>
              <a:t>2016</a:t>
            </a:r>
            <a:endParaRPr lang="en-US" sz="1600" dirty="0">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6" name="TextBox 5"/>
          <p:cNvSpPr txBox="1"/>
          <p:nvPr/>
        </p:nvSpPr>
        <p:spPr>
          <a:xfrm>
            <a:off x="2464867" y="381000"/>
            <a:ext cx="4384089" cy="461665"/>
          </a:xfrm>
          <a:prstGeom prst="rect">
            <a:avLst/>
          </a:prstGeom>
          <a:noFill/>
        </p:spPr>
        <p:txBody>
          <a:bodyPr wrap="square" rtlCol="0">
            <a:spAutoFit/>
          </a:bodyPr>
          <a:lstStyle/>
          <a:p>
            <a:r>
              <a:rPr lang="en-US" sz="2400" b="1" spc="-5" dirty="0">
                <a:solidFill>
                  <a:srgbClr val="00678F"/>
                </a:solidFill>
                <a:latin typeface="+mj-lt"/>
              </a:rPr>
              <a:t>Materials and Methods</a:t>
            </a:r>
            <a:endParaRPr lang="en-US" sz="2400" b="1" dirty="0">
              <a:solidFill>
                <a:srgbClr val="00678F"/>
              </a:solidFill>
              <a:latin typeface="+mj-lt"/>
            </a:endParaRPr>
          </a:p>
        </p:txBody>
      </p:sp>
      <p:pic>
        <p:nvPicPr>
          <p:cNvPr id="4" name="Picture 3">
            <a:extLst>
              <a:ext uri="{FF2B5EF4-FFF2-40B4-BE49-F238E27FC236}">
                <a16:creationId xmlns:a16="http://schemas.microsoft.com/office/drawing/2014/main" id="{5F4A56A0-CEF6-4726-B927-5322739ADA77}"/>
              </a:ext>
            </a:extLst>
          </p:cNvPr>
          <p:cNvPicPr>
            <a:picLocks noChangeAspect="1"/>
          </p:cNvPicPr>
          <p:nvPr/>
        </p:nvPicPr>
        <p:blipFill>
          <a:blip r:embed="rId3"/>
          <a:stretch>
            <a:fillRect/>
          </a:stretch>
        </p:blipFill>
        <p:spPr>
          <a:xfrm>
            <a:off x="586410" y="927009"/>
            <a:ext cx="7705322" cy="1712294"/>
          </a:xfrm>
          <a:prstGeom prst="rect">
            <a:avLst/>
          </a:prstGeom>
        </p:spPr>
      </p:pic>
      <p:sp>
        <p:nvSpPr>
          <p:cNvPr id="5" name="TextBox 4">
            <a:extLst>
              <a:ext uri="{FF2B5EF4-FFF2-40B4-BE49-F238E27FC236}">
                <a16:creationId xmlns:a16="http://schemas.microsoft.com/office/drawing/2014/main" id="{B9DBF2E6-C289-448A-944B-B85A5413D5F9}"/>
              </a:ext>
            </a:extLst>
          </p:cNvPr>
          <p:cNvSpPr txBox="1"/>
          <p:nvPr/>
        </p:nvSpPr>
        <p:spPr>
          <a:xfrm>
            <a:off x="434010" y="5297031"/>
            <a:ext cx="8010122"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a:t>Estimated </a:t>
            </a:r>
            <a:r>
              <a:rPr lang="en-US" sz="2200" dirty="0">
                <a:solidFill>
                  <a:schemeClr val="tx2">
                    <a:lumMod val="60000"/>
                    <a:lumOff val="40000"/>
                  </a:schemeClr>
                </a:solidFill>
              </a:rPr>
              <a:t>Higuchi’s fractal dimension </a:t>
            </a:r>
            <a:r>
              <a:rPr lang="en-US" sz="2200" dirty="0"/>
              <a:t>directly from the </a:t>
            </a:r>
            <a:r>
              <a:rPr lang="en-US" sz="2200" dirty="0">
                <a:solidFill>
                  <a:schemeClr val="tx2">
                    <a:lumMod val="60000"/>
                    <a:lumOff val="40000"/>
                  </a:schemeClr>
                </a:solidFill>
              </a:rPr>
              <a:t>EEG time series data</a:t>
            </a:r>
            <a:r>
              <a:rPr lang="en-US" sz="2200" dirty="0"/>
              <a:t>.</a:t>
            </a:r>
          </a:p>
        </p:txBody>
      </p:sp>
      <p:sp>
        <p:nvSpPr>
          <p:cNvPr id="8" name="Date Placeholder 3">
            <a:extLst>
              <a:ext uri="{FF2B5EF4-FFF2-40B4-BE49-F238E27FC236}">
                <a16:creationId xmlns:a16="http://schemas.microsoft.com/office/drawing/2014/main" id="{79262F87-58F3-4A6D-85C5-19DA0BE7A83E}"/>
              </a:ext>
            </a:extLst>
          </p:cNvPr>
          <p:cNvSpPr>
            <a:spLocks noGrp="1"/>
          </p:cNvSpPr>
          <p:nvPr>
            <p:ph type="dt" sz="half" idx="10"/>
          </p:nvPr>
        </p:nvSpPr>
        <p:spPr>
          <a:xfrm>
            <a:off x="670775" y="6111875"/>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3EC1E07A-75E7-451E-9023-6B72AAEAFF20}"/>
              </a:ext>
            </a:extLst>
          </p:cNvPr>
          <p:cNvSpPr txBox="1">
            <a:spLocks/>
          </p:cNvSpPr>
          <p:nvPr/>
        </p:nvSpPr>
        <p:spPr>
          <a:xfrm>
            <a:off x="8077200" y="6157277"/>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10</a:t>
            </a:fld>
            <a:endParaRPr lang="en-US" sz="1000" dirty="0">
              <a:latin typeface="+mn-l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609856"/>
            <a:ext cx="4264013" cy="2596370"/>
          </a:xfrm>
          <a:prstGeom prst="rect">
            <a:avLst/>
          </a:prstGeom>
        </p:spPr>
      </p:pic>
    </p:spTree>
    <p:extLst>
      <p:ext uri="{BB962C8B-B14F-4D97-AF65-F5344CB8AC3E}">
        <p14:creationId xmlns:p14="http://schemas.microsoft.com/office/powerpoint/2010/main" val="12243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4A007-8DFF-4D3A-BB9A-1AB1A0C6E59E}"/>
              </a:ext>
            </a:extLst>
          </p:cNvPr>
          <p:cNvSpPr/>
          <p:nvPr/>
        </p:nvSpPr>
        <p:spPr bwMode="auto">
          <a:xfrm>
            <a:off x="7762558" y="5739066"/>
            <a:ext cx="1229042" cy="6925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6" name="TextBox 5"/>
          <p:cNvSpPr txBox="1"/>
          <p:nvPr/>
        </p:nvSpPr>
        <p:spPr>
          <a:xfrm>
            <a:off x="301199" y="946108"/>
            <a:ext cx="6248400" cy="430887"/>
          </a:xfrm>
          <a:prstGeom prst="rect">
            <a:avLst/>
          </a:prstGeom>
          <a:noFill/>
        </p:spPr>
        <p:txBody>
          <a:bodyPr wrap="square" rtlCol="0">
            <a:spAutoFit/>
          </a:bodyPr>
          <a:lstStyle/>
          <a:p>
            <a:r>
              <a:rPr lang="en-US" sz="2200" b="1" spc="-5" dirty="0">
                <a:solidFill>
                  <a:srgbClr val="7030A0"/>
                </a:solidFill>
                <a:latin typeface="+mj-lt"/>
              </a:rPr>
              <a:t>Why Higuchi’s fractal </a:t>
            </a:r>
            <a:r>
              <a:rPr lang="en-US" sz="2200" b="1" spc="-5" dirty="0" smtClean="0">
                <a:solidFill>
                  <a:srgbClr val="7030A0"/>
                </a:solidFill>
                <a:latin typeface="+mj-lt"/>
              </a:rPr>
              <a:t>dimension?</a:t>
            </a:r>
            <a:endParaRPr lang="en-US" sz="2200" b="1" dirty="0">
              <a:solidFill>
                <a:srgbClr val="7030A0"/>
              </a:solidFill>
              <a:latin typeface="+mj-lt"/>
            </a:endParaRPr>
          </a:p>
        </p:txBody>
      </p:sp>
      <p:sp>
        <p:nvSpPr>
          <p:cNvPr id="5" name="TextBox 4">
            <a:extLst>
              <a:ext uri="{FF2B5EF4-FFF2-40B4-BE49-F238E27FC236}">
                <a16:creationId xmlns:a16="http://schemas.microsoft.com/office/drawing/2014/main" id="{B9DBF2E6-C289-448A-944B-B85A5413D5F9}"/>
              </a:ext>
            </a:extLst>
          </p:cNvPr>
          <p:cNvSpPr txBox="1"/>
          <p:nvPr/>
        </p:nvSpPr>
        <p:spPr>
          <a:xfrm>
            <a:off x="301199" y="3803465"/>
            <a:ext cx="8377055" cy="2462213"/>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t>M</a:t>
            </a:r>
            <a:r>
              <a:rPr lang="en-US" sz="2200" dirty="0" smtClean="0"/>
              <a:t>athematical </a:t>
            </a:r>
            <a:r>
              <a:rPr lang="en-US" sz="2200" dirty="0"/>
              <a:t>tools that go beyond the classic </a:t>
            </a:r>
            <a:r>
              <a:rPr lang="en-US" sz="2200" dirty="0">
                <a:solidFill>
                  <a:schemeClr val="tx2">
                    <a:lumMod val="60000"/>
                    <a:lumOff val="40000"/>
                  </a:schemeClr>
                </a:solidFill>
              </a:rPr>
              <a:t>Fourier </a:t>
            </a:r>
            <a:r>
              <a:rPr lang="en-US" sz="2200" dirty="0" smtClean="0">
                <a:solidFill>
                  <a:schemeClr val="tx2">
                    <a:lumMod val="60000"/>
                    <a:lumOff val="40000"/>
                  </a:schemeClr>
                </a:solidFill>
              </a:rPr>
              <a:t>analysis</a:t>
            </a:r>
            <a:r>
              <a:rPr lang="en-US" sz="2200" dirty="0" smtClean="0"/>
              <a:t>.</a:t>
            </a:r>
          </a:p>
          <a:p>
            <a:pPr marL="285750" indent="-285750" algn="just">
              <a:buFont typeface="Arial" panose="020B0604020202020204" pitchFamily="34" charset="0"/>
              <a:buChar char="•"/>
            </a:pPr>
            <a:endParaRPr lang="en-US" sz="2200" dirty="0" smtClean="0"/>
          </a:p>
          <a:p>
            <a:pPr marL="285750" indent="-285750" algn="just">
              <a:buFont typeface="Arial" panose="020B0604020202020204" pitchFamily="34" charset="0"/>
              <a:buChar char="•"/>
            </a:pPr>
            <a:r>
              <a:rPr lang="en-US" sz="2200" dirty="0">
                <a:solidFill>
                  <a:schemeClr val="tx2">
                    <a:lumMod val="60000"/>
                    <a:lumOff val="40000"/>
                  </a:schemeClr>
                </a:solidFill>
              </a:rPr>
              <a:t>FFT</a:t>
            </a:r>
            <a:r>
              <a:rPr lang="en-US" sz="2200" dirty="0"/>
              <a:t> works upon the hypothesis of stationary </a:t>
            </a:r>
            <a:r>
              <a:rPr lang="en-US" sz="2200" dirty="0" smtClean="0"/>
              <a:t>signals.</a:t>
            </a:r>
          </a:p>
          <a:p>
            <a:pPr marL="285750" indent="-285750" algn="just">
              <a:buFont typeface="Arial" panose="020B0604020202020204" pitchFamily="34" charset="0"/>
              <a:buChar char="•"/>
            </a:pPr>
            <a:endParaRPr lang="en-US" sz="2200" dirty="0" smtClean="0"/>
          </a:p>
          <a:p>
            <a:pPr marL="285750" indent="-285750" algn="just">
              <a:buFont typeface="Arial" panose="020B0604020202020204" pitchFamily="34" charset="0"/>
              <a:buChar char="•"/>
            </a:pPr>
            <a:r>
              <a:rPr lang="en-US" sz="2200" dirty="0" smtClean="0">
                <a:solidFill>
                  <a:schemeClr val="tx2">
                    <a:lumMod val="60000"/>
                    <a:lumOff val="40000"/>
                  </a:schemeClr>
                </a:solidFill>
              </a:rPr>
              <a:t>Resting </a:t>
            </a:r>
            <a:r>
              <a:rPr lang="en-US" sz="2200" dirty="0">
                <a:solidFill>
                  <a:schemeClr val="tx2">
                    <a:lumMod val="60000"/>
                    <a:lumOff val="40000"/>
                  </a:schemeClr>
                </a:solidFill>
              </a:rPr>
              <a:t>state </a:t>
            </a:r>
            <a:r>
              <a:rPr lang="en-US" sz="2200" dirty="0"/>
              <a:t>exhibits dynamics i.e. multiple activated-deactivated states resulting in a non-stationary </a:t>
            </a:r>
            <a:r>
              <a:rPr lang="en-US" sz="2200" dirty="0" smtClean="0"/>
              <a:t>regime.</a:t>
            </a:r>
          </a:p>
        </p:txBody>
      </p:sp>
      <p:sp>
        <p:nvSpPr>
          <p:cNvPr id="8" name="Date Placeholder 3">
            <a:extLst>
              <a:ext uri="{FF2B5EF4-FFF2-40B4-BE49-F238E27FC236}">
                <a16:creationId xmlns:a16="http://schemas.microsoft.com/office/drawing/2014/main" id="{79262F87-58F3-4A6D-85C5-19DA0BE7A83E}"/>
              </a:ext>
            </a:extLst>
          </p:cNvPr>
          <p:cNvSpPr>
            <a:spLocks noGrp="1"/>
          </p:cNvSpPr>
          <p:nvPr>
            <p:ph type="dt" sz="half" idx="10"/>
          </p:nvPr>
        </p:nvSpPr>
        <p:spPr>
          <a:xfrm>
            <a:off x="652629" y="6265678"/>
            <a:ext cx="2074008" cy="331838"/>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3EC1E07A-75E7-451E-9023-6B72AAEAFF20}"/>
              </a:ext>
            </a:extLst>
          </p:cNvPr>
          <p:cNvSpPr txBox="1">
            <a:spLocks/>
          </p:cNvSpPr>
          <p:nvPr/>
        </p:nvSpPr>
        <p:spPr>
          <a:xfrm>
            <a:off x="8068896" y="6287013"/>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11</a:t>
            </a:fld>
            <a:endParaRPr lang="en-US" sz="1000" dirty="0">
              <a:latin typeface="+mn-lt"/>
            </a:endParaRPr>
          </a:p>
        </p:txBody>
      </p:sp>
      <p:sp>
        <p:nvSpPr>
          <p:cNvPr id="7" name="TextBox 6"/>
          <p:cNvSpPr txBox="1"/>
          <p:nvPr/>
        </p:nvSpPr>
        <p:spPr>
          <a:xfrm>
            <a:off x="1689633" y="400281"/>
            <a:ext cx="5764733" cy="461665"/>
          </a:xfrm>
          <a:prstGeom prst="rect">
            <a:avLst/>
          </a:prstGeom>
          <a:noFill/>
        </p:spPr>
        <p:txBody>
          <a:bodyPr wrap="square" rtlCol="0">
            <a:spAutoFit/>
          </a:bodyPr>
          <a:lstStyle/>
          <a:p>
            <a:r>
              <a:rPr lang="en-US" sz="2400" b="1" spc="-5" dirty="0">
                <a:solidFill>
                  <a:srgbClr val="00678F"/>
                </a:solidFill>
                <a:latin typeface="+mj-lt"/>
              </a:rPr>
              <a:t>Materials and Methods (</a:t>
            </a:r>
            <a:r>
              <a:rPr lang="en-US" sz="2400" b="1" spc="-5" dirty="0" err="1">
                <a:solidFill>
                  <a:srgbClr val="00678F"/>
                </a:solidFill>
                <a:latin typeface="+mj-lt"/>
              </a:rPr>
              <a:t>Cont</a:t>
            </a:r>
            <a:r>
              <a:rPr lang="en-US" sz="2400" b="1" spc="-5" dirty="0">
                <a:solidFill>
                  <a:srgbClr val="00678F"/>
                </a:solidFill>
                <a:latin typeface="+mj-lt"/>
              </a:rPr>
              <a:t>…)</a:t>
            </a:r>
            <a:endParaRPr lang="en-US" sz="2400" b="1" dirty="0">
              <a:solidFill>
                <a:srgbClr val="00678F"/>
              </a:solidFill>
              <a:latin typeface="+mj-lt"/>
            </a:endParaRP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68725" y="1389187"/>
            <a:ext cx="2442001" cy="2465895"/>
          </a:xfrm>
          <a:prstGeom prst="rect">
            <a:avLst/>
          </a:prstGeom>
        </p:spPr>
      </p:pic>
    </p:spTree>
    <p:extLst>
      <p:ext uri="{BB962C8B-B14F-4D97-AF65-F5344CB8AC3E}">
        <p14:creationId xmlns:p14="http://schemas.microsoft.com/office/powerpoint/2010/main" val="410464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5" name="TextBox 4">
            <a:extLst>
              <a:ext uri="{FF2B5EF4-FFF2-40B4-BE49-F238E27FC236}">
                <a16:creationId xmlns:a16="http://schemas.microsoft.com/office/drawing/2014/main" id="{B9DBF2E6-C289-448A-944B-B85A5413D5F9}"/>
              </a:ext>
            </a:extLst>
          </p:cNvPr>
          <p:cNvSpPr txBox="1"/>
          <p:nvPr/>
        </p:nvSpPr>
        <p:spPr>
          <a:xfrm>
            <a:off x="383471" y="2135565"/>
            <a:ext cx="8377055"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t>F</a:t>
            </a:r>
            <a:r>
              <a:rPr lang="en-US" sz="2200" dirty="0" smtClean="0"/>
              <a:t>luctuation frequencies display the </a:t>
            </a:r>
            <a:r>
              <a:rPr lang="en-US" sz="2200" dirty="0"/>
              <a:t>‘</a:t>
            </a:r>
            <a:r>
              <a:rPr lang="en-US" sz="2200" b="1" dirty="0">
                <a:solidFill>
                  <a:schemeClr val="tx2">
                    <a:lumMod val="60000"/>
                    <a:lumOff val="40000"/>
                  </a:schemeClr>
                </a:solidFill>
              </a:rPr>
              <a:t>power law</a:t>
            </a:r>
            <a:r>
              <a:rPr lang="en-US" sz="2200" dirty="0"/>
              <a:t>’ </a:t>
            </a:r>
            <a:r>
              <a:rPr lang="en-US" sz="2200" dirty="0" smtClean="0"/>
              <a:t>dependence.</a:t>
            </a:r>
          </a:p>
          <a:p>
            <a:pPr marL="285750" indent="-285750" algn="just">
              <a:buFont typeface="Arial" panose="020B0604020202020204" pitchFamily="34" charset="0"/>
              <a:buChar char="•"/>
            </a:pPr>
            <a:endParaRPr lang="en-US" sz="2200" dirty="0" smtClean="0"/>
          </a:p>
          <a:p>
            <a:pPr marL="285750" indent="-285750" algn="just">
              <a:buFont typeface="Arial" panose="020B0604020202020204" pitchFamily="34" charset="0"/>
              <a:buChar char="•"/>
            </a:pPr>
            <a:r>
              <a:rPr lang="en-US" sz="2200" dirty="0" smtClean="0"/>
              <a:t>Signal </a:t>
            </a:r>
            <a:r>
              <a:rPr lang="en-US" sz="2200" dirty="0" smtClean="0">
                <a:solidFill>
                  <a:schemeClr val="tx2">
                    <a:lumMod val="60000"/>
                    <a:lumOff val="40000"/>
                  </a:schemeClr>
                </a:solidFill>
              </a:rPr>
              <a:t>fractal dimension </a:t>
            </a:r>
            <a:r>
              <a:rPr lang="en-US" sz="2200" dirty="0" smtClean="0"/>
              <a:t>corresponds </a:t>
            </a:r>
            <a:r>
              <a:rPr lang="en-US" sz="2200" dirty="0"/>
              <a:t>to the exponent of this exponential </a:t>
            </a:r>
            <a:r>
              <a:rPr lang="en-US" sz="2200" dirty="0" smtClean="0"/>
              <a:t>function.</a:t>
            </a:r>
          </a:p>
          <a:p>
            <a:pPr marL="285750" indent="-285750" algn="just">
              <a:buFont typeface="Arial" panose="020B0604020202020204" pitchFamily="34" charset="0"/>
              <a:buChar char="•"/>
            </a:pPr>
            <a:endParaRPr lang="en-US" sz="2200" dirty="0" smtClean="0"/>
          </a:p>
          <a:p>
            <a:pPr marL="285750" indent="-285750" algn="just">
              <a:buFont typeface="Arial" panose="020B0604020202020204" pitchFamily="34" charset="0"/>
              <a:buChar char="•"/>
            </a:pPr>
            <a:r>
              <a:rPr lang="en-US" sz="2200" dirty="0">
                <a:solidFill>
                  <a:schemeClr val="tx2">
                    <a:lumMod val="60000"/>
                    <a:lumOff val="40000"/>
                  </a:schemeClr>
                </a:solidFill>
              </a:rPr>
              <a:t>HFD</a:t>
            </a:r>
            <a:r>
              <a:rPr lang="en-US" sz="2200" dirty="0"/>
              <a:t> was the single best </a:t>
            </a:r>
            <a:r>
              <a:rPr lang="en-US" sz="2200" dirty="0" smtClean="0"/>
              <a:t>performer comparing between </a:t>
            </a:r>
            <a:r>
              <a:rPr lang="en-US" sz="2200" dirty="0">
                <a:solidFill>
                  <a:schemeClr val="tx2">
                    <a:lumMod val="60000"/>
                    <a:lumOff val="40000"/>
                  </a:schemeClr>
                </a:solidFill>
              </a:rPr>
              <a:t>healthy elderly </a:t>
            </a:r>
            <a:r>
              <a:rPr lang="en-US" sz="2200" dirty="0"/>
              <a:t>and those affected by </a:t>
            </a:r>
            <a:r>
              <a:rPr lang="en-US" sz="2200" dirty="0">
                <a:solidFill>
                  <a:schemeClr val="tx2">
                    <a:lumMod val="60000"/>
                    <a:lumOff val="40000"/>
                  </a:schemeClr>
                </a:solidFill>
              </a:rPr>
              <a:t>AD</a:t>
            </a:r>
          </a:p>
        </p:txBody>
      </p:sp>
      <p:sp>
        <p:nvSpPr>
          <p:cNvPr id="8" name="Date Placeholder 3">
            <a:extLst>
              <a:ext uri="{FF2B5EF4-FFF2-40B4-BE49-F238E27FC236}">
                <a16:creationId xmlns:a16="http://schemas.microsoft.com/office/drawing/2014/main" id="{79262F87-58F3-4A6D-85C5-19DA0BE7A83E}"/>
              </a:ext>
            </a:extLst>
          </p:cNvPr>
          <p:cNvSpPr>
            <a:spLocks noGrp="1"/>
          </p:cNvSpPr>
          <p:nvPr>
            <p:ph type="dt" sz="half" idx="10"/>
          </p:nvPr>
        </p:nvSpPr>
        <p:spPr>
          <a:xfrm>
            <a:off x="670775" y="6111875"/>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3EC1E07A-75E7-451E-9023-6B72AAEAFF20}"/>
              </a:ext>
            </a:extLst>
          </p:cNvPr>
          <p:cNvSpPr txBox="1">
            <a:spLocks/>
          </p:cNvSpPr>
          <p:nvPr/>
        </p:nvSpPr>
        <p:spPr>
          <a:xfrm>
            <a:off x="8077200" y="6157277"/>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12</a:t>
            </a:fld>
            <a:endParaRPr lang="en-US" sz="1000" dirty="0">
              <a:latin typeface="+mn-lt"/>
            </a:endParaRPr>
          </a:p>
        </p:txBody>
      </p:sp>
      <p:sp>
        <p:nvSpPr>
          <p:cNvPr id="9" name="TextBox 8"/>
          <p:cNvSpPr txBox="1"/>
          <p:nvPr/>
        </p:nvSpPr>
        <p:spPr>
          <a:xfrm>
            <a:off x="1689633" y="400281"/>
            <a:ext cx="5764733" cy="461665"/>
          </a:xfrm>
          <a:prstGeom prst="rect">
            <a:avLst/>
          </a:prstGeom>
          <a:noFill/>
        </p:spPr>
        <p:txBody>
          <a:bodyPr wrap="square" rtlCol="0">
            <a:spAutoFit/>
          </a:bodyPr>
          <a:lstStyle/>
          <a:p>
            <a:r>
              <a:rPr lang="en-US" sz="2400" b="1" spc="-5" dirty="0">
                <a:solidFill>
                  <a:srgbClr val="00678F"/>
                </a:solidFill>
                <a:latin typeface="+mj-lt"/>
              </a:rPr>
              <a:t>Materials and Methods (</a:t>
            </a:r>
            <a:r>
              <a:rPr lang="en-US" sz="2400" b="1" spc="-5" dirty="0" err="1">
                <a:solidFill>
                  <a:srgbClr val="00678F"/>
                </a:solidFill>
                <a:latin typeface="+mj-lt"/>
              </a:rPr>
              <a:t>Cont</a:t>
            </a:r>
            <a:r>
              <a:rPr lang="en-US" sz="2400" b="1" spc="-5" dirty="0">
                <a:solidFill>
                  <a:srgbClr val="00678F"/>
                </a:solidFill>
                <a:latin typeface="+mj-lt"/>
              </a:rPr>
              <a:t>…)</a:t>
            </a:r>
            <a:endParaRPr lang="en-US" sz="2400" b="1" dirty="0">
              <a:solidFill>
                <a:srgbClr val="00678F"/>
              </a:solidFill>
              <a:latin typeface="+mj-lt"/>
            </a:endParaRPr>
          </a:p>
        </p:txBody>
      </p:sp>
      <p:sp>
        <p:nvSpPr>
          <p:cNvPr id="11" name="TextBox 10"/>
          <p:cNvSpPr txBox="1"/>
          <p:nvPr/>
        </p:nvSpPr>
        <p:spPr>
          <a:xfrm>
            <a:off x="383471" y="1262401"/>
            <a:ext cx="6248400" cy="430887"/>
          </a:xfrm>
          <a:prstGeom prst="rect">
            <a:avLst/>
          </a:prstGeom>
          <a:noFill/>
        </p:spPr>
        <p:txBody>
          <a:bodyPr wrap="square" rtlCol="0">
            <a:spAutoFit/>
          </a:bodyPr>
          <a:lstStyle/>
          <a:p>
            <a:r>
              <a:rPr lang="en-US" sz="2200" b="1" spc="-5" dirty="0">
                <a:solidFill>
                  <a:srgbClr val="7030A0"/>
                </a:solidFill>
                <a:latin typeface="+mj-lt"/>
              </a:rPr>
              <a:t>Why Higuchi’s fractal </a:t>
            </a:r>
            <a:r>
              <a:rPr lang="en-US" sz="2200" b="1" spc="-5" dirty="0" smtClean="0">
                <a:solidFill>
                  <a:srgbClr val="7030A0"/>
                </a:solidFill>
                <a:latin typeface="+mj-lt"/>
              </a:rPr>
              <a:t>dimension?</a:t>
            </a:r>
            <a:endParaRPr lang="en-US" sz="2200" b="1" dirty="0">
              <a:solidFill>
                <a:srgbClr val="7030A0"/>
              </a:solidFill>
              <a:latin typeface="+mj-lt"/>
            </a:endParaRPr>
          </a:p>
        </p:txBody>
      </p:sp>
    </p:spTree>
    <p:extLst>
      <p:ext uri="{BB962C8B-B14F-4D97-AF65-F5344CB8AC3E}">
        <p14:creationId xmlns:p14="http://schemas.microsoft.com/office/powerpoint/2010/main" val="365034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6" name="TextBox 5"/>
          <p:cNvSpPr txBox="1"/>
          <p:nvPr/>
        </p:nvSpPr>
        <p:spPr>
          <a:xfrm>
            <a:off x="231051" y="982821"/>
            <a:ext cx="5231333" cy="430887"/>
          </a:xfrm>
          <a:prstGeom prst="rect">
            <a:avLst/>
          </a:prstGeom>
          <a:noFill/>
        </p:spPr>
        <p:txBody>
          <a:bodyPr wrap="square" rtlCol="0">
            <a:spAutoFit/>
          </a:bodyPr>
          <a:lstStyle/>
          <a:p>
            <a:r>
              <a:rPr lang="en-US" sz="2200" b="1" dirty="0">
                <a:solidFill>
                  <a:srgbClr val="7030A0"/>
                </a:solidFill>
                <a:latin typeface="+mj-lt"/>
              </a:rPr>
              <a:t>Higuchi’s Fractal Dimension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DBF2E6-C289-448A-944B-B85A5413D5F9}"/>
                  </a:ext>
                </a:extLst>
              </p:cNvPr>
              <p:cNvSpPr txBox="1"/>
              <p:nvPr/>
            </p:nvSpPr>
            <p:spPr>
              <a:xfrm>
                <a:off x="231051" y="1599217"/>
                <a:ext cx="8580013" cy="3782317"/>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mn-lt"/>
                  </a:rPr>
                  <a:t>Consider a finite set of </a:t>
                </a:r>
                <a:r>
                  <a:rPr lang="en-US" sz="2200" dirty="0">
                    <a:solidFill>
                      <a:schemeClr val="tx2">
                        <a:lumMod val="60000"/>
                        <a:lumOff val="40000"/>
                      </a:schemeClr>
                    </a:solidFill>
                    <a:latin typeface="+mn-lt"/>
                  </a:rPr>
                  <a:t>time series </a:t>
                </a:r>
                <a:r>
                  <a:rPr lang="en-US" sz="2200" dirty="0">
                    <a:latin typeface="+mn-lt"/>
                  </a:rPr>
                  <a:t>observations taken at a regular interval</a:t>
                </a:r>
                <a:r>
                  <a:rPr lang="en-US" sz="2200" dirty="0" smtClean="0">
                    <a:latin typeface="+mn-lt"/>
                  </a:rPr>
                  <a:t>:</a:t>
                </a:r>
                <a:endParaRPr lang="en-US" sz="2200" dirty="0">
                  <a:latin typeface="+mn-lt"/>
                </a:endParaRPr>
              </a:p>
              <a:p>
                <a:r>
                  <a:rPr lang="en-US" sz="2200" dirty="0">
                    <a:latin typeface="+mn-lt"/>
                  </a:rPr>
                  <a:t>                     </a:t>
                </a:r>
                <a14:m>
                  <m:oMath xmlns:m="http://schemas.openxmlformats.org/officeDocument/2006/math">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(1),</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(3),…,</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𝑁</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2200" dirty="0">
                  <a:effectLst/>
                  <a:latin typeface="+mn-lt"/>
                  <a:ea typeface="Calibri" panose="020F0502020204030204" pitchFamily="34" charset="0"/>
                  <a:cs typeface="Times New Roman" panose="02020603050405020304" pitchFamily="18" charset="0"/>
                </a:endParaRPr>
              </a:p>
              <a:p>
                <a:endParaRPr lang="en-US" sz="2200" dirty="0">
                  <a:effectLst/>
                  <a:latin typeface="+mn-lt"/>
                  <a:ea typeface="Calibri" panose="020F0502020204030204" pitchFamily="34" charset="0"/>
                  <a:cs typeface="Times New Roman" panose="02020603050405020304" pitchFamily="18" charset="0"/>
                </a:endParaRPr>
              </a:p>
              <a:p>
                <a:endParaRPr lang="en-US" sz="2200" dirty="0">
                  <a:latin typeface="+mn-lt"/>
                </a:endParaRPr>
              </a:p>
              <a:p>
                <a:pPr marL="342900" indent="-342900">
                  <a:buFont typeface="Arial" panose="020B0604020202020204" pitchFamily="34" charset="0"/>
                  <a:buChar char="•"/>
                </a:pPr>
                <a:r>
                  <a:rPr lang="en-US" sz="2200" dirty="0">
                    <a:latin typeface="+mn-lt"/>
                  </a:rPr>
                  <a:t>From given </a:t>
                </a:r>
                <a:r>
                  <a:rPr lang="en-US" sz="2200" dirty="0">
                    <a:solidFill>
                      <a:schemeClr val="tx2">
                        <a:lumMod val="60000"/>
                        <a:lumOff val="40000"/>
                      </a:schemeClr>
                    </a:solidFill>
                    <a:latin typeface="+mn-lt"/>
                  </a:rPr>
                  <a:t>time series</a:t>
                </a:r>
                <a:r>
                  <a:rPr lang="en-US" sz="2200" dirty="0">
                    <a:latin typeface="+mn-lt"/>
                  </a:rPr>
                  <a:t>, first construct a new time series, </a:t>
                </a:r>
                <a14:m>
                  <m:oMath xmlns:m="http://schemas.openxmlformats.org/officeDocument/2006/math">
                    <m:sSubSup>
                      <m:sSubSupPr>
                        <m:ctrlPr>
                          <a:rPr lang="en-US" sz="2200" i="1" smtClean="0">
                            <a:effectLst/>
                            <a:latin typeface="Cambria Math" panose="02040503050406030204" pitchFamily="18" charset="0"/>
                          </a:rPr>
                        </m:ctrlPr>
                      </m:sSub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𝑘</m:t>
                        </m:r>
                      </m:sub>
                      <m:sup>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sup>
                    </m:sSubSup>
                  </m:oMath>
                </a14:m>
                <a:r>
                  <a:rPr lang="en-US" sz="2200" dirty="0">
                    <a:latin typeface="+mn-lt"/>
                  </a:rPr>
                  <a:t> defined as follows</a:t>
                </a:r>
                <a:r>
                  <a:rPr lang="en-US" sz="2200" dirty="0" smtClean="0">
                    <a:latin typeface="+mn-lt"/>
                  </a:rPr>
                  <a:t>:</a:t>
                </a:r>
                <a:endParaRPr lang="en-US" sz="2200" dirty="0">
                  <a:latin typeface="+mn-lt"/>
                </a:endParaRPr>
              </a:p>
              <a:p>
                <a:pPr/>
                <a14:m>
                  <m:oMathPara xmlns:m="http://schemas.openxmlformats.org/officeDocument/2006/math">
                    <m:oMathParaPr>
                      <m:jc m:val="centerGroup"/>
                    </m:oMathParaPr>
                    <m:oMath xmlns:m="http://schemas.openxmlformats.org/officeDocument/2006/math">
                      <m:sSubSup>
                        <m:sSubSupPr>
                          <m:ctrlPr>
                            <a:rPr lang="en-US" sz="22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𝑘</m:t>
                          </m:r>
                        </m:sub>
                        <m:sup>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sup>
                      </m:sSubSup>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𝑁</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𝑘</m:t>
                                  </m:r>
                                </m:den>
                              </m:f>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𝑘</m:t>
                          </m:r>
                        </m:e>
                      </m:d>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200" i="1">
                              <a:effectLst/>
                              <a:latin typeface="Cambria Math" panose="02040503050406030204" pitchFamily="18" charset="0"/>
                              <a:ea typeface="Calibri" panose="020F0502020204030204" pitchFamily="34" charset="0"/>
                              <a:cs typeface="Times New Roman" panose="02020603050405020304" pitchFamily="18" charset="0"/>
                            </a:rPr>
                            <m:t>=1,2,…,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𝑘</m:t>
                          </m:r>
                        </m:e>
                      </m:d>
                    </m:oMath>
                  </m:oMathPara>
                </a14:m>
                <a:endParaRPr lang="en-US" sz="2200" dirty="0">
                  <a:effectLst/>
                  <a:latin typeface="+mn-lt"/>
                  <a:ea typeface="Calibri" panose="020F0502020204030204" pitchFamily="34" charset="0"/>
                  <a:cs typeface="Times New Roman" panose="02020603050405020304" pitchFamily="18" charset="0"/>
                </a:endParaRPr>
              </a:p>
              <a:p>
                <a:endParaRPr lang="en-US" sz="2200" dirty="0">
                  <a:latin typeface="+mn-lt"/>
                </a:endParaRPr>
              </a:p>
            </p:txBody>
          </p:sp>
        </mc:Choice>
        <mc:Fallback xmlns="">
          <p:sp>
            <p:nvSpPr>
              <p:cNvPr id="5" name="TextBox 4">
                <a:extLst>
                  <a:ext uri="{FF2B5EF4-FFF2-40B4-BE49-F238E27FC236}">
                    <a16:creationId xmlns:a16="http://schemas.microsoft.com/office/drawing/2014/main" id="{B9DBF2E6-C289-448A-944B-B85A5413D5F9}"/>
                  </a:ext>
                </a:extLst>
              </p:cNvPr>
              <p:cNvSpPr txBox="1">
                <a:spLocks noRot="1" noChangeAspect="1" noMove="1" noResize="1" noEditPoints="1" noAdjustHandles="1" noChangeArrowheads="1" noChangeShapeType="1" noTextEdit="1"/>
              </p:cNvSpPr>
              <p:nvPr/>
            </p:nvSpPr>
            <p:spPr>
              <a:xfrm>
                <a:off x="231051" y="1599217"/>
                <a:ext cx="8580013" cy="3782317"/>
              </a:xfrm>
              <a:prstGeom prst="rect">
                <a:avLst/>
              </a:prstGeom>
              <a:blipFill>
                <a:blip r:embed="rId3"/>
                <a:stretch>
                  <a:fillRect l="-853" t="-805" r="-1990" b="-12077"/>
                </a:stretch>
              </a:blipFill>
            </p:spPr>
            <p:txBody>
              <a:bodyPr/>
              <a:lstStyle/>
              <a:p>
                <a:r>
                  <a:rPr lang="en-US">
                    <a:noFill/>
                  </a:rPr>
                  <a:t> </a:t>
                </a:r>
              </a:p>
            </p:txBody>
          </p:sp>
        </mc:Fallback>
      </mc:AlternateContent>
      <p:sp>
        <p:nvSpPr>
          <p:cNvPr id="8" name="Date Placeholder 3">
            <a:extLst>
              <a:ext uri="{FF2B5EF4-FFF2-40B4-BE49-F238E27FC236}">
                <a16:creationId xmlns:a16="http://schemas.microsoft.com/office/drawing/2014/main" id="{79262F87-58F3-4A6D-85C5-19DA0BE7A83E}"/>
              </a:ext>
            </a:extLst>
          </p:cNvPr>
          <p:cNvSpPr>
            <a:spLocks noGrp="1"/>
          </p:cNvSpPr>
          <p:nvPr>
            <p:ph type="dt" sz="half" idx="10"/>
          </p:nvPr>
        </p:nvSpPr>
        <p:spPr>
          <a:xfrm>
            <a:off x="670775" y="6111875"/>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3EC1E07A-75E7-451E-9023-6B72AAEAFF20}"/>
              </a:ext>
            </a:extLst>
          </p:cNvPr>
          <p:cNvSpPr txBox="1">
            <a:spLocks/>
          </p:cNvSpPr>
          <p:nvPr/>
        </p:nvSpPr>
        <p:spPr>
          <a:xfrm>
            <a:off x="8077200" y="6157277"/>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13</a:t>
            </a:fld>
            <a:endParaRPr lang="en-US" sz="1000" dirty="0">
              <a:latin typeface="+mn-lt"/>
            </a:endParaRPr>
          </a:p>
        </p:txBody>
      </p:sp>
      <p:pic>
        <p:nvPicPr>
          <p:cNvPr id="14" name="Picture 13">
            <a:extLst>
              <a:ext uri="{FF2B5EF4-FFF2-40B4-BE49-F238E27FC236}">
                <a16:creationId xmlns:a16="http://schemas.microsoft.com/office/drawing/2014/main" id="{075ABACD-9EA1-452F-9F82-B908A02F31AA}"/>
              </a:ext>
            </a:extLst>
          </p:cNvPr>
          <p:cNvPicPr>
            <a:picLocks noChangeAspect="1"/>
          </p:cNvPicPr>
          <p:nvPr/>
        </p:nvPicPr>
        <p:blipFill>
          <a:blip r:embed="rId4"/>
          <a:stretch>
            <a:fillRect/>
          </a:stretch>
        </p:blipFill>
        <p:spPr>
          <a:xfrm>
            <a:off x="2179299" y="5115401"/>
            <a:ext cx="3700463" cy="677388"/>
          </a:xfrm>
          <a:prstGeom prst="rect">
            <a:avLst/>
          </a:prstGeom>
        </p:spPr>
      </p:pic>
      <p:sp>
        <p:nvSpPr>
          <p:cNvPr id="15" name="TextBox 14">
            <a:extLst>
              <a:ext uri="{FF2B5EF4-FFF2-40B4-BE49-F238E27FC236}">
                <a16:creationId xmlns:a16="http://schemas.microsoft.com/office/drawing/2014/main" id="{6EEDEBFA-816F-4450-B6A5-B3359E73CFEA}"/>
              </a:ext>
            </a:extLst>
          </p:cNvPr>
          <p:cNvSpPr txBox="1"/>
          <p:nvPr/>
        </p:nvSpPr>
        <p:spPr>
          <a:xfrm>
            <a:off x="6102181" y="2801831"/>
            <a:ext cx="1752600" cy="369332"/>
          </a:xfrm>
          <a:prstGeom prst="rect">
            <a:avLst/>
          </a:prstGeom>
          <a:noFill/>
        </p:spPr>
        <p:txBody>
          <a:bodyPr wrap="square" rtlCol="0">
            <a:spAutoFit/>
          </a:bodyPr>
          <a:lstStyle/>
          <a:p>
            <a:r>
              <a:rPr lang="en-US" dirty="0"/>
              <a:t>EEG signal</a:t>
            </a:r>
          </a:p>
        </p:txBody>
      </p:sp>
      <p:sp>
        <p:nvSpPr>
          <p:cNvPr id="16" name="TextBox 15">
            <a:extLst>
              <a:ext uri="{FF2B5EF4-FFF2-40B4-BE49-F238E27FC236}">
                <a16:creationId xmlns:a16="http://schemas.microsoft.com/office/drawing/2014/main" id="{49FC50C5-8424-4D68-AE55-2DC672CF9AB8}"/>
              </a:ext>
            </a:extLst>
          </p:cNvPr>
          <p:cNvSpPr txBox="1"/>
          <p:nvPr/>
        </p:nvSpPr>
        <p:spPr>
          <a:xfrm>
            <a:off x="6102181" y="5269429"/>
            <a:ext cx="2486464" cy="369332"/>
          </a:xfrm>
          <a:prstGeom prst="rect">
            <a:avLst/>
          </a:prstGeom>
          <a:noFill/>
        </p:spPr>
        <p:txBody>
          <a:bodyPr wrap="square" rtlCol="0">
            <a:spAutoFit/>
          </a:bodyPr>
          <a:lstStyle/>
          <a:p>
            <a:r>
              <a:rPr lang="en-US" dirty="0"/>
              <a:t>Fractal EEG signal</a:t>
            </a:r>
          </a:p>
        </p:txBody>
      </p:sp>
      <p:sp>
        <p:nvSpPr>
          <p:cNvPr id="11" name="TextBox 10"/>
          <p:cNvSpPr txBox="1"/>
          <p:nvPr/>
        </p:nvSpPr>
        <p:spPr>
          <a:xfrm>
            <a:off x="1702866" y="335648"/>
            <a:ext cx="5764733" cy="461665"/>
          </a:xfrm>
          <a:prstGeom prst="rect">
            <a:avLst/>
          </a:prstGeom>
          <a:noFill/>
        </p:spPr>
        <p:txBody>
          <a:bodyPr wrap="square" rtlCol="0">
            <a:spAutoFit/>
          </a:bodyPr>
          <a:lstStyle/>
          <a:p>
            <a:r>
              <a:rPr lang="en-US" sz="2400" b="1" spc="-5" dirty="0">
                <a:solidFill>
                  <a:srgbClr val="00678F"/>
                </a:solidFill>
                <a:latin typeface="+mj-lt"/>
              </a:rPr>
              <a:t>Materials and Methods (</a:t>
            </a:r>
            <a:r>
              <a:rPr lang="en-US" sz="2400" b="1" spc="-5" dirty="0" err="1">
                <a:solidFill>
                  <a:srgbClr val="00678F"/>
                </a:solidFill>
                <a:latin typeface="+mj-lt"/>
              </a:rPr>
              <a:t>Cont</a:t>
            </a:r>
            <a:r>
              <a:rPr lang="en-US" sz="2400" b="1" spc="-5" dirty="0">
                <a:solidFill>
                  <a:srgbClr val="00678F"/>
                </a:solidFill>
                <a:latin typeface="+mj-lt"/>
              </a:rPr>
              <a:t>…)</a:t>
            </a:r>
            <a:endParaRPr lang="en-US" sz="2400" b="1" dirty="0">
              <a:solidFill>
                <a:srgbClr val="00678F"/>
              </a:solidFill>
              <a:latin typeface="+mj-lt"/>
            </a:endParaRPr>
          </a:p>
        </p:txBody>
      </p:sp>
      <p:pic>
        <p:nvPicPr>
          <p:cNvPr id="3" name="Picture 2"/>
          <p:cNvPicPr>
            <a:picLocks noChangeAspect="1"/>
          </p:cNvPicPr>
          <p:nvPr/>
        </p:nvPicPr>
        <p:blipFill>
          <a:blip r:embed="rId5"/>
          <a:stretch>
            <a:fillRect/>
          </a:stretch>
        </p:blipFill>
        <p:spPr>
          <a:xfrm>
            <a:off x="2014992" y="2848456"/>
            <a:ext cx="4029075" cy="295275"/>
          </a:xfrm>
          <a:prstGeom prst="rect">
            <a:avLst/>
          </a:prstGeom>
        </p:spPr>
      </p:pic>
    </p:spTree>
    <p:extLst>
      <p:ext uri="{BB962C8B-B14F-4D97-AF65-F5344CB8AC3E}">
        <p14:creationId xmlns:p14="http://schemas.microsoft.com/office/powerpoint/2010/main" val="18938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5" name="TextBox 4">
            <a:extLst>
              <a:ext uri="{FF2B5EF4-FFF2-40B4-BE49-F238E27FC236}">
                <a16:creationId xmlns:a16="http://schemas.microsoft.com/office/drawing/2014/main" id="{B9DBF2E6-C289-448A-944B-B85A5413D5F9}"/>
              </a:ext>
            </a:extLst>
          </p:cNvPr>
          <p:cNvSpPr txBox="1"/>
          <p:nvPr/>
        </p:nvSpPr>
        <p:spPr>
          <a:xfrm>
            <a:off x="243243" y="1612153"/>
            <a:ext cx="8580013" cy="4247317"/>
          </a:xfrm>
          <a:prstGeom prst="rect">
            <a:avLst/>
          </a:prstGeom>
          <a:noFill/>
        </p:spPr>
        <p:txBody>
          <a:bodyPr wrap="square" rtlCol="0">
            <a:spAutoFit/>
          </a:bodyPr>
          <a:lstStyle/>
          <a:p>
            <a:pPr>
              <a:spcAft>
                <a:spcPts val="1200"/>
              </a:spcAft>
            </a:pPr>
            <a:endParaRPr lang="en-US" sz="2200" dirty="0"/>
          </a:p>
          <a:p>
            <a:pPr marL="342900" indent="-342900" algn="just">
              <a:spcAft>
                <a:spcPts val="1200"/>
              </a:spcAft>
              <a:buFont typeface="Arial" panose="020B0604020202020204" pitchFamily="34" charset="0"/>
              <a:buChar char="•"/>
            </a:pPr>
            <a:r>
              <a:rPr lang="en-US" sz="2200" dirty="0"/>
              <a:t>[ ] denotes the Gauss' notation and both </a:t>
            </a:r>
            <a:r>
              <a:rPr lang="en-US" sz="2200" dirty="0">
                <a:solidFill>
                  <a:schemeClr val="tx2">
                    <a:lumMod val="60000"/>
                    <a:lumOff val="40000"/>
                  </a:schemeClr>
                </a:solidFill>
              </a:rPr>
              <a:t>k</a:t>
            </a:r>
            <a:r>
              <a:rPr lang="en-US" sz="2200" dirty="0"/>
              <a:t> and </a:t>
            </a:r>
            <a:r>
              <a:rPr lang="en-US" sz="2200" dirty="0">
                <a:solidFill>
                  <a:schemeClr val="tx2">
                    <a:lumMod val="60000"/>
                    <a:lumOff val="40000"/>
                  </a:schemeClr>
                </a:solidFill>
              </a:rPr>
              <a:t>m</a:t>
            </a:r>
            <a:r>
              <a:rPr lang="en-US" sz="2200" dirty="0"/>
              <a:t> are integers.</a:t>
            </a:r>
          </a:p>
          <a:p>
            <a:pPr marL="342900" indent="-342900" algn="just">
              <a:spcAft>
                <a:spcPts val="1200"/>
              </a:spcAft>
              <a:buClr>
                <a:schemeClr val="tx1"/>
              </a:buClr>
              <a:buFont typeface="Arial" panose="020B0604020202020204" pitchFamily="34" charset="0"/>
              <a:buChar char="•"/>
            </a:pPr>
            <a:r>
              <a:rPr lang="en-US" sz="2200" dirty="0">
                <a:solidFill>
                  <a:schemeClr val="tx2">
                    <a:lumMod val="60000"/>
                    <a:lumOff val="40000"/>
                  </a:schemeClr>
                </a:solidFill>
              </a:rPr>
              <a:t>m</a:t>
            </a:r>
            <a:r>
              <a:rPr lang="en-US" sz="2200" dirty="0"/>
              <a:t> and </a:t>
            </a:r>
            <a:r>
              <a:rPr lang="en-US" sz="2200" dirty="0">
                <a:solidFill>
                  <a:schemeClr val="tx2">
                    <a:lumMod val="60000"/>
                    <a:lumOff val="40000"/>
                  </a:schemeClr>
                </a:solidFill>
              </a:rPr>
              <a:t>k</a:t>
            </a:r>
            <a:r>
              <a:rPr lang="en-US" sz="2200" dirty="0"/>
              <a:t> indicate the initial time and the interval time, respectively. </a:t>
            </a:r>
          </a:p>
          <a:p>
            <a:pPr marL="342900" indent="-342900" algn="just">
              <a:spcAft>
                <a:spcPts val="1200"/>
              </a:spcAft>
              <a:buFont typeface="Arial" panose="020B0604020202020204" pitchFamily="34" charset="0"/>
              <a:buChar char="•"/>
            </a:pPr>
            <a:r>
              <a:rPr lang="en-US" sz="2200" dirty="0"/>
              <a:t>For a time interval equal to k, we get k sets of </a:t>
            </a:r>
            <a:r>
              <a:rPr lang="en-US" sz="2200" dirty="0">
                <a:solidFill>
                  <a:schemeClr val="tx2">
                    <a:lumMod val="60000"/>
                    <a:lumOff val="40000"/>
                  </a:schemeClr>
                </a:solidFill>
              </a:rPr>
              <a:t>new time series</a:t>
            </a:r>
            <a:r>
              <a:rPr lang="en-US" sz="2200" dirty="0"/>
              <a:t>. </a:t>
            </a:r>
          </a:p>
          <a:p>
            <a:pPr marL="342900" indent="-342900" algn="just">
              <a:spcAft>
                <a:spcPts val="1200"/>
              </a:spcAft>
              <a:buFont typeface="Arial" panose="020B0604020202020204" pitchFamily="34" charset="0"/>
              <a:buChar char="•"/>
            </a:pPr>
            <a:r>
              <a:rPr lang="en-US" sz="2200" dirty="0"/>
              <a:t>In the case of k = 3 and N = 100, three time series obtained by the above process are described as follows: </a:t>
            </a:r>
          </a:p>
          <a:p>
            <a:pPr marL="342900" indent="-342900">
              <a:spcAft>
                <a:spcPts val="1200"/>
              </a:spcAft>
              <a:buFont typeface="Arial" panose="020B0604020202020204" pitchFamily="34" charset="0"/>
              <a:buChar char="•"/>
            </a:pPr>
            <a:endParaRPr lang="en-US" sz="2200" dirty="0"/>
          </a:p>
        </p:txBody>
      </p:sp>
      <p:sp>
        <p:nvSpPr>
          <p:cNvPr id="8" name="Date Placeholder 3">
            <a:extLst>
              <a:ext uri="{FF2B5EF4-FFF2-40B4-BE49-F238E27FC236}">
                <a16:creationId xmlns:a16="http://schemas.microsoft.com/office/drawing/2014/main" id="{79262F87-58F3-4A6D-85C5-19DA0BE7A83E}"/>
              </a:ext>
            </a:extLst>
          </p:cNvPr>
          <p:cNvSpPr>
            <a:spLocks noGrp="1"/>
          </p:cNvSpPr>
          <p:nvPr>
            <p:ph type="dt" sz="half" idx="10"/>
          </p:nvPr>
        </p:nvSpPr>
        <p:spPr>
          <a:xfrm>
            <a:off x="670775" y="6111875"/>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3EC1E07A-75E7-451E-9023-6B72AAEAFF20}"/>
              </a:ext>
            </a:extLst>
          </p:cNvPr>
          <p:cNvSpPr txBox="1">
            <a:spLocks/>
          </p:cNvSpPr>
          <p:nvPr/>
        </p:nvSpPr>
        <p:spPr>
          <a:xfrm>
            <a:off x="8077200" y="6157277"/>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14</a:t>
            </a:fld>
            <a:endParaRPr lang="en-US" sz="1000" dirty="0">
              <a:latin typeface="+mn-l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223F7F9-8323-4C2F-A75C-F0090B791964}"/>
                  </a:ext>
                </a:extLst>
              </p:cNvPr>
              <p:cNvSpPr txBox="1"/>
              <p:nvPr/>
            </p:nvSpPr>
            <p:spPr>
              <a:xfrm>
                <a:off x="2217772" y="5349875"/>
                <a:ext cx="4572000" cy="10191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800" i="1">
                              <a:effectLst/>
                              <a:latin typeface="Cambria Math" panose="02040503050406030204" pitchFamily="18" charset="0"/>
                              <a:ea typeface="Calibri" panose="020F0502020204030204" pitchFamily="34" charset="0"/>
                              <a:cs typeface="Times New Roman" panose="02020603050405020304" pitchFamily="18" charset="0"/>
                            </a:rPr>
                            <m:t>&amp;</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(7),…,</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(97),</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(100)</m:t>
                          </m:r>
                        </m:e>
                        <m:e>
                          <m:r>
                            <a:rPr lang="en-US" sz="1800" i="1">
                              <a:effectLst/>
                              <a:latin typeface="Cambria Math" panose="02040503050406030204" pitchFamily="18" charset="0"/>
                              <a:ea typeface="Calibri" panose="020F0502020204030204" pitchFamily="34" charset="0"/>
                              <a:cs typeface="Times New Roman" panose="02020603050405020304" pitchFamily="18" charset="0"/>
                            </a:rPr>
                            <m:t>&amp;</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(5),</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(8),…,</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(98)</m:t>
                          </m:r>
                        </m:e>
                        <m:e>
                          <m:r>
                            <a:rPr lang="en-US" sz="1800" i="1">
                              <a:effectLst/>
                              <a:latin typeface="Cambria Math" panose="02040503050406030204" pitchFamily="18" charset="0"/>
                              <a:ea typeface="Calibri" panose="020F0502020204030204" pitchFamily="34" charset="0"/>
                              <a:cs typeface="Times New Roman" panose="02020603050405020304" pitchFamily="18" charset="0"/>
                            </a:rPr>
                            <m:t>&amp;</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(6),</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(9),…,</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(99)</m:t>
                          </m:r>
                        </m:e>
                      </m:eqArr>
                    </m:oMath>
                  </m:oMathPara>
                </a14:m>
                <a:endParaRPr lang="en-US" dirty="0"/>
              </a:p>
            </p:txBody>
          </p:sp>
        </mc:Choice>
        <mc:Fallback xmlns="">
          <p:sp>
            <p:nvSpPr>
              <p:cNvPr id="13" name="TextBox 12">
                <a:extLst>
                  <a:ext uri="{FF2B5EF4-FFF2-40B4-BE49-F238E27FC236}">
                    <a16:creationId xmlns:a16="http://schemas.microsoft.com/office/drawing/2014/main" id="{9223F7F9-8323-4C2F-A75C-F0090B791964}"/>
                  </a:ext>
                </a:extLst>
              </p:cNvPr>
              <p:cNvSpPr txBox="1">
                <a:spLocks noRot="1" noChangeAspect="1" noMove="1" noResize="1" noEditPoints="1" noAdjustHandles="1" noChangeArrowheads="1" noChangeShapeType="1" noTextEdit="1"/>
              </p:cNvSpPr>
              <p:nvPr/>
            </p:nvSpPr>
            <p:spPr>
              <a:xfrm>
                <a:off x="2217772" y="5349875"/>
                <a:ext cx="4572000" cy="1019190"/>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a:off x="1627696" y="374252"/>
            <a:ext cx="5764733" cy="461665"/>
          </a:xfrm>
          <a:prstGeom prst="rect">
            <a:avLst/>
          </a:prstGeom>
          <a:noFill/>
        </p:spPr>
        <p:txBody>
          <a:bodyPr wrap="square" rtlCol="0">
            <a:spAutoFit/>
          </a:bodyPr>
          <a:lstStyle/>
          <a:p>
            <a:r>
              <a:rPr lang="en-US" sz="2400" b="1" spc="-5" dirty="0">
                <a:solidFill>
                  <a:srgbClr val="00678F"/>
                </a:solidFill>
                <a:latin typeface="+mj-lt"/>
              </a:rPr>
              <a:t>Materials and Methods (</a:t>
            </a:r>
            <a:r>
              <a:rPr lang="en-US" sz="2400" b="1" spc="-5" dirty="0" err="1">
                <a:solidFill>
                  <a:srgbClr val="00678F"/>
                </a:solidFill>
                <a:latin typeface="+mj-lt"/>
              </a:rPr>
              <a:t>Cont</a:t>
            </a:r>
            <a:r>
              <a:rPr lang="en-US" sz="2400" b="1" spc="-5" dirty="0">
                <a:solidFill>
                  <a:srgbClr val="00678F"/>
                </a:solidFill>
                <a:latin typeface="+mj-lt"/>
              </a:rPr>
              <a:t>…)</a:t>
            </a:r>
            <a:endParaRPr lang="en-US" sz="2400" b="1" dirty="0">
              <a:solidFill>
                <a:srgbClr val="00678F"/>
              </a:solidFill>
              <a:latin typeface="+mj-lt"/>
            </a:endParaRPr>
          </a:p>
        </p:txBody>
      </p:sp>
      <p:sp>
        <p:nvSpPr>
          <p:cNvPr id="11" name="TextBox 10"/>
          <p:cNvSpPr txBox="1"/>
          <p:nvPr/>
        </p:nvSpPr>
        <p:spPr>
          <a:xfrm>
            <a:off x="563987" y="986776"/>
            <a:ext cx="5231333" cy="430887"/>
          </a:xfrm>
          <a:prstGeom prst="rect">
            <a:avLst/>
          </a:prstGeom>
          <a:noFill/>
        </p:spPr>
        <p:txBody>
          <a:bodyPr wrap="square" rtlCol="0">
            <a:spAutoFit/>
          </a:bodyPr>
          <a:lstStyle/>
          <a:p>
            <a:r>
              <a:rPr lang="en-US" sz="2200" b="1" dirty="0">
                <a:solidFill>
                  <a:srgbClr val="7030A0"/>
                </a:solidFill>
                <a:latin typeface="+mj-lt"/>
              </a:rPr>
              <a:t>Higuchi’s Fractal Dimension</a:t>
            </a:r>
          </a:p>
        </p:txBody>
      </p:sp>
      <mc:AlternateContent xmlns:mc="http://schemas.openxmlformats.org/markup-compatibility/2006" xmlns:a14="http://schemas.microsoft.com/office/drawing/2010/main">
        <mc:Choice Requires="a14">
          <p:sp>
            <p:nvSpPr>
              <p:cNvPr id="3" name="Rectangle 2"/>
              <p:cNvSpPr/>
              <p:nvPr/>
            </p:nvSpPr>
            <p:spPr>
              <a:xfrm>
                <a:off x="243243" y="1417241"/>
                <a:ext cx="8382000" cy="6183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libri" panose="020F0502020204030204" pitchFamily="34" charset="0"/>
                              <a:cs typeface="Times New Roman" panose="02020603050405020304" pitchFamily="18" charset="0"/>
                            </a:rPr>
                          </m:ctrlPr>
                        </m:sSubSupPr>
                        <m:e>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𝑋</m:t>
                          </m:r>
                        </m:e>
                        <m:sub>
                          <m:r>
                            <a:rPr lang="en-US" i="1">
                              <a:latin typeface="Cambria Math" panose="02040503050406030204" pitchFamily="18" charset="0"/>
                              <a:ea typeface="Calibri" panose="020F0502020204030204" pitchFamily="34" charset="0"/>
                              <a:cs typeface="Times New Roman" panose="02020603050405020304" pitchFamily="18" charset="0"/>
                            </a:rPr>
                            <m:t>𝑘</m:t>
                          </m:r>
                        </m:sub>
                        <m:sup>
                          <m:r>
                            <a:rPr lang="en-US" i="1">
                              <a:latin typeface="Cambria Math" panose="02040503050406030204" pitchFamily="18" charset="0"/>
                              <a:ea typeface="Calibri" panose="020F0502020204030204" pitchFamily="34" charset="0"/>
                              <a:cs typeface="Times New Roman" panose="02020603050405020304" pitchFamily="18" charset="0"/>
                            </a:rPr>
                            <m:t>𝑚</m:t>
                          </m:r>
                        </m:sup>
                      </m:sSubSup>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𝑋</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𝑚</m:t>
                          </m:r>
                        </m:e>
                      </m:d>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𝑋</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𝑚</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𝑘</m:t>
                          </m:r>
                        </m:e>
                      </m:d>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𝑋</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𝑚</m:t>
                          </m:r>
                          <m:r>
                            <a:rPr lang="en-US" i="1">
                              <a:latin typeface="Cambria Math" panose="02040503050406030204" pitchFamily="18" charset="0"/>
                              <a:ea typeface="Calibri" panose="020F0502020204030204" pitchFamily="34" charset="0"/>
                              <a:cs typeface="Times New Roman" panose="02020603050405020304" pitchFamily="18" charset="0"/>
                            </a:rPr>
                            <m:t>+2</m:t>
                          </m:r>
                          <m:r>
                            <a:rPr lang="en-US" i="1">
                              <a:latin typeface="Cambria Math" panose="02040503050406030204" pitchFamily="18" charset="0"/>
                              <a:ea typeface="Calibri" panose="020F0502020204030204" pitchFamily="34" charset="0"/>
                              <a:cs typeface="Times New Roman" panose="02020603050405020304" pitchFamily="18" charset="0"/>
                            </a:rPr>
                            <m:t>𝑘</m:t>
                          </m:r>
                        </m:e>
                      </m:d>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𝑋</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𝑚</m:t>
                          </m:r>
                          <m:r>
                            <a:rPr lang="en-US"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𝑁</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𝑚</m:t>
                                  </m:r>
                                </m:num>
                                <m:den>
                                  <m:r>
                                    <a:rPr lang="en-US" i="1">
                                      <a:latin typeface="Cambria Math" panose="02040503050406030204" pitchFamily="18" charset="0"/>
                                      <a:ea typeface="Calibri" panose="020F0502020204030204" pitchFamily="34" charset="0"/>
                                      <a:cs typeface="Times New Roman" panose="02020603050405020304" pitchFamily="18" charset="0"/>
                                    </a:rPr>
                                    <m:t>𝑘</m:t>
                                  </m:r>
                                </m:den>
                              </m:f>
                            </m:e>
                          </m:d>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𝑘</m:t>
                          </m:r>
                        </m:e>
                      </m:d>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𝑚</m:t>
                          </m:r>
                          <m:r>
                            <a:rPr lang="en-US" i="1">
                              <a:latin typeface="Cambria Math" panose="02040503050406030204" pitchFamily="18" charset="0"/>
                              <a:ea typeface="Calibri" panose="020F0502020204030204" pitchFamily="34" charset="0"/>
                              <a:cs typeface="Times New Roman" panose="02020603050405020304" pitchFamily="18" charset="0"/>
                            </a:rPr>
                            <m:t>=1,2,…,</m:t>
                          </m:r>
                          <m:r>
                            <a:rPr lang="en-US" i="1">
                              <a:latin typeface="Cambria Math" panose="02040503050406030204" pitchFamily="18" charset="0"/>
                              <a:ea typeface="Calibri" panose="020F0502020204030204" pitchFamily="34" charset="0"/>
                              <a:cs typeface="Times New Roman" panose="02020603050405020304" pitchFamily="18" charset="0"/>
                            </a:rPr>
                            <m:t>𝑘</m:t>
                          </m:r>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43243" y="1417241"/>
                <a:ext cx="8382000" cy="61837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391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8" name="Date Placeholder 3">
            <a:extLst>
              <a:ext uri="{FF2B5EF4-FFF2-40B4-BE49-F238E27FC236}">
                <a16:creationId xmlns:a16="http://schemas.microsoft.com/office/drawing/2014/main" id="{79262F87-58F3-4A6D-85C5-19DA0BE7A83E}"/>
              </a:ext>
            </a:extLst>
          </p:cNvPr>
          <p:cNvSpPr>
            <a:spLocks noGrp="1"/>
          </p:cNvSpPr>
          <p:nvPr>
            <p:ph type="dt" sz="half" idx="10"/>
          </p:nvPr>
        </p:nvSpPr>
        <p:spPr>
          <a:xfrm>
            <a:off x="670775" y="6111875"/>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3EC1E07A-75E7-451E-9023-6B72AAEAFF20}"/>
              </a:ext>
            </a:extLst>
          </p:cNvPr>
          <p:cNvSpPr txBox="1">
            <a:spLocks/>
          </p:cNvSpPr>
          <p:nvPr/>
        </p:nvSpPr>
        <p:spPr>
          <a:xfrm>
            <a:off x="8077200" y="6157277"/>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15</a:t>
            </a:fld>
            <a:endParaRPr lang="en-US" sz="1000" dirty="0">
              <a:latin typeface="+mn-lt"/>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4BA834-AFB0-47CF-9F7D-A32DF6E3B172}"/>
                  </a:ext>
                </a:extLst>
              </p:cNvPr>
              <p:cNvSpPr txBox="1"/>
              <p:nvPr/>
            </p:nvSpPr>
            <p:spPr>
              <a:xfrm>
                <a:off x="563987" y="1695266"/>
                <a:ext cx="8140289" cy="43249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mn-lt"/>
                  </a:rPr>
                  <a:t>Length of the curve, </a:t>
                </a:r>
                <a14:m>
                  <m:oMath xmlns:m="http://schemas.openxmlformats.org/officeDocument/2006/math">
                    <m:sSubSup>
                      <m:sSubSupPr>
                        <m:ctrlPr>
                          <a:rPr lang="en-US" sz="2200" i="1" smtClean="0">
                            <a:solidFill>
                              <a:schemeClr val="tx2">
                                <a:lumMod val="60000"/>
                                <a:lumOff val="40000"/>
                              </a:schemeClr>
                            </a:solidFill>
                            <a:effectLst/>
                            <a:latin typeface="Cambria Math" panose="02040503050406030204" pitchFamily="18" charset="0"/>
                          </a:rPr>
                        </m:ctrlPr>
                      </m:sSubSupPr>
                      <m:e>
                        <m:r>
                          <a:rPr lang="en-US" sz="2200" i="1">
                            <a:solidFill>
                              <a:schemeClr val="tx2">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200" i="1">
                            <a:solidFill>
                              <a:schemeClr val="tx2">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𝑘</m:t>
                        </m:r>
                      </m:sub>
                      <m:sup>
                        <m:r>
                          <a:rPr lang="en-US" sz="2200" i="1">
                            <a:solidFill>
                              <a:schemeClr val="tx2">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𝑚</m:t>
                        </m:r>
                      </m:sup>
                    </m:sSubSup>
                  </m:oMath>
                </a14:m>
                <a:r>
                  <a:rPr lang="en-US" sz="2200" dirty="0">
                    <a:latin typeface="+mn-lt"/>
                  </a:rPr>
                  <a:t> , as follows:</a:t>
                </a:r>
              </a:p>
            </p:txBody>
          </p:sp>
        </mc:Choice>
        <mc:Fallback xmlns="">
          <p:sp>
            <p:nvSpPr>
              <p:cNvPr id="3" name="TextBox 2">
                <a:extLst>
                  <a:ext uri="{FF2B5EF4-FFF2-40B4-BE49-F238E27FC236}">
                    <a16:creationId xmlns:a16="http://schemas.microsoft.com/office/drawing/2014/main" id="{A14BA834-AFB0-47CF-9F7D-A32DF6E3B172}"/>
                  </a:ext>
                </a:extLst>
              </p:cNvPr>
              <p:cNvSpPr txBox="1">
                <a:spLocks noRot="1" noChangeAspect="1" noMove="1" noResize="1" noEditPoints="1" noAdjustHandles="1" noChangeArrowheads="1" noChangeShapeType="1" noTextEdit="1"/>
              </p:cNvSpPr>
              <p:nvPr/>
            </p:nvSpPr>
            <p:spPr>
              <a:xfrm>
                <a:off x="563987" y="1695266"/>
                <a:ext cx="8140289" cy="432491"/>
              </a:xfrm>
              <a:prstGeom prst="rect">
                <a:avLst/>
              </a:prstGeom>
              <a:blipFill>
                <a:blip r:embed="rId3"/>
                <a:stretch>
                  <a:fillRect l="-899" t="-11268"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0AD9D3-43BB-4860-A01D-610EC4131D4A}"/>
                  </a:ext>
                </a:extLst>
              </p:cNvPr>
              <p:cNvSpPr txBox="1"/>
              <p:nvPr/>
            </p:nvSpPr>
            <p:spPr>
              <a:xfrm>
                <a:off x="838200" y="2265123"/>
                <a:ext cx="7744264" cy="1117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i="1">
                              <a:latin typeface="Cambria Math" panose="02040503050406030204" pitchFamily="18" charset="0"/>
                            </a:rPr>
                            <m:t>𝑘</m:t>
                          </m:r>
                        </m:e>
                      </m:d>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f>
                            <m:fPr>
                              <m:type m:val="lin"/>
                              <m:ctrlPr>
                                <a:rPr lang="en-US" i="1">
                                  <a:latin typeface="Cambria Math" panose="02040503050406030204" pitchFamily="18" charset="0"/>
                                </a:rPr>
                              </m:ctrlPr>
                            </m:fPr>
                            <m:num>
                              <m:d>
                                <m:dPr>
                                  <m:endChr m:val="}"/>
                                  <m:ctrlPr>
                                    <a:rPr lang="en-US" i="1">
                                      <a:solidFill>
                                        <a:srgbClr val="836967"/>
                                      </a:solidFill>
                                      <a:latin typeface="Cambria Math" panose="02040503050406030204" pitchFamily="18" charset="0"/>
                                    </a:rPr>
                                  </m:ctrlPr>
                                </m:dPr>
                                <m:e>
                                  <m:d>
                                    <m:dPr>
                                      <m:begChr m:val="["/>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d>
                                            <m:dPr>
                                              <m:begChr m:val=""/>
                                              <m:endChr m:val="]"/>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𝑁</m:t>
                                                  </m:r>
                                                  <m:r>
                                                    <a:rPr lang="en-US" i="0">
                                                      <a:latin typeface="Cambria Math" panose="02040503050406030204" pitchFamily="18" charset="0"/>
                                                    </a:rPr>
                                                    <m:t>−</m:t>
                                                  </m:r>
                                                  <m:r>
                                                    <a:rPr lang="en-US" i="1">
                                                      <a:latin typeface="Cambria Math" panose="02040503050406030204" pitchFamily="18" charset="0"/>
                                                    </a:rPr>
                                                    <m:t>𝑚</m:t>
                                                  </m:r>
                                                </m:num>
                                                <m:den>
                                                  <m:r>
                                                    <a:rPr lang="en-US" i="1">
                                                      <a:latin typeface="Cambria Math" panose="02040503050406030204" pitchFamily="18" charset="0"/>
                                                    </a:rPr>
                                                    <m:t>𝑘</m:t>
                                                  </m:r>
                                                </m:den>
                                              </m:f>
                                            </m:e>
                                          </m:d>
                                        </m:num>
                                        <m:den>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𝑘</m:t>
                                              </m:r>
                                            </m:sup>
                                            <m:e>
                                              <m:r>
                                                <a:rPr lang="en-US" i="0">
                                                  <a:latin typeface="Cambria Math" panose="02040503050406030204" pitchFamily="18" charset="0"/>
                                                </a:rPr>
                                                <m:t> </m:t>
                                              </m:r>
                                            </m:e>
                                          </m:nary>
                                        </m:den>
                                      </m:f>
                                      <m:d>
                                        <m:dPr>
                                          <m:begChr m:val="|"/>
                                          <m:endChr m:val="|"/>
                                          <m:ctrlPr>
                                            <a:rPr lang="en-US" i="1">
                                              <a:latin typeface="Cambria Math" panose="02040503050406030204" pitchFamily="18" charset="0"/>
                                            </a:rPr>
                                          </m:ctrlPr>
                                        </m:dPr>
                                        <m:e>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𝑚</m:t>
                                              </m:r>
                                              <m:r>
                                                <a:rPr lang="en-US" i="0">
                                                  <a:latin typeface="Cambria Math" panose="02040503050406030204" pitchFamily="18" charset="0"/>
                                                </a:rPr>
                                                <m:t>+</m:t>
                                              </m:r>
                                              <m:r>
                                                <a:rPr lang="en-US" i="1">
                                                  <a:latin typeface="Cambria Math" panose="02040503050406030204" pitchFamily="18" charset="0"/>
                                                </a:rPr>
                                                <m:t>𝑖𝑘</m:t>
                                              </m:r>
                                            </m:e>
                                          </m:d>
                                          <m:r>
                                            <a:rPr lang="en-US" i="0">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𝑚</m:t>
                                              </m:r>
                                              <m:r>
                                                <a:rPr lang="en-US" i="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𝑖</m:t>
                                                  </m:r>
                                                  <m:r>
                                                    <a:rPr lang="en-US" i="0">
                                                      <a:latin typeface="Cambria Math" panose="02040503050406030204" pitchFamily="18" charset="0"/>
                                                    </a:rPr>
                                                    <m:t>−1</m:t>
                                                  </m:r>
                                                </m:e>
                                              </m:d>
                                              <m:r>
                                                <a:rPr lang="en-US" i="0">
                                                  <a:latin typeface="Cambria Math" panose="02040503050406030204" pitchFamily="18" charset="0"/>
                                                </a:rPr>
                                                <m:t>⋅</m:t>
                                              </m:r>
                                              <m:r>
                                                <a:rPr lang="en-US" i="1">
                                                  <a:latin typeface="Cambria Math" panose="02040503050406030204" pitchFamily="18" charset="0"/>
                                                </a:rPr>
                                                <m:t>𝑘</m:t>
                                              </m:r>
                                            </m:e>
                                          </m:d>
                                        </m:e>
                                      </m:d>
                                    </m:e>
                                  </m:d>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𝑁</m:t>
                                      </m:r>
                                      <m:r>
                                        <a:rPr lang="en-US" i="0">
                                          <a:latin typeface="Cambria Math" panose="02040503050406030204" pitchFamily="18" charset="0"/>
                                        </a:rPr>
                                        <m:t>−1</m:t>
                                      </m:r>
                                    </m:num>
                                    <m:den>
                                      <m:d>
                                        <m:dPr>
                                          <m:begChr m:val="["/>
                                          <m:endChr m:val="]"/>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𝑁</m:t>
                                              </m:r>
                                              <m:r>
                                                <a:rPr lang="en-US" i="0">
                                                  <a:latin typeface="Cambria Math" panose="02040503050406030204" pitchFamily="18" charset="0"/>
                                                </a:rPr>
                                                <m:t>−</m:t>
                                              </m:r>
                                              <m:r>
                                                <a:rPr lang="en-US" i="1">
                                                  <a:latin typeface="Cambria Math" panose="02040503050406030204" pitchFamily="18" charset="0"/>
                                                </a:rPr>
                                                <m:t>𝑚</m:t>
                                              </m:r>
                                            </m:num>
                                            <m:den>
                                              <m:r>
                                                <a:rPr lang="en-US" i="1">
                                                  <a:latin typeface="Cambria Math" panose="02040503050406030204" pitchFamily="18" charset="0"/>
                                                </a:rPr>
                                                <m:t>𝑘</m:t>
                                              </m:r>
                                            </m:den>
                                          </m:f>
                                        </m:e>
                                      </m:d>
                                      <m:r>
                                        <a:rPr lang="en-US" i="0">
                                          <a:latin typeface="Cambria Math" panose="02040503050406030204" pitchFamily="18" charset="0"/>
                                        </a:rPr>
                                        <m:t>⋅</m:t>
                                      </m:r>
                                      <m:r>
                                        <a:rPr lang="en-US" i="1">
                                          <a:latin typeface="Cambria Math" panose="02040503050406030204" pitchFamily="18" charset="0"/>
                                        </a:rPr>
                                        <m:t>𝑘</m:t>
                                      </m:r>
                                    </m:den>
                                  </m:f>
                                </m:e>
                              </m:d>
                            </m:num>
                            <m:den>
                              <m:r>
                                <a:rPr lang="en-US" i="1">
                                  <a:latin typeface="Cambria Math" panose="02040503050406030204" pitchFamily="18" charset="0"/>
                                </a:rPr>
                                <m:t>𝑘</m:t>
                              </m:r>
                            </m:den>
                          </m:f>
                        </m:e>
                      </m:d>
                    </m:oMath>
                  </m:oMathPara>
                </a14:m>
                <a:endParaRPr lang="en-US" dirty="0"/>
              </a:p>
            </p:txBody>
          </p:sp>
        </mc:Choice>
        <mc:Fallback xmlns="">
          <p:sp>
            <p:nvSpPr>
              <p:cNvPr id="11" name="TextBox 10">
                <a:extLst>
                  <a:ext uri="{FF2B5EF4-FFF2-40B4-BE49-F238E27FC236}">
                    <a16:creationId xmlns:a16="http://schemas.microsoft.com/office/drawing/2014/main" id="{B00AD9D3-43BB-4860-A01D-610EC4131D4A}"/>
                  </a:ext>
                </a:extLst>
              </p:cNvPr>
              <p:cNvSpPr txBox="1">
                <a:spLocks noRot="1" noChangeAspect="1" noMove="1" noResize="1" noEditPoints="1" noAdjustHandles="1" noChangeArrowheads="1" noChangeShapeType="1" noTextEdit="1"/>
              </p:cNvSpPr>
              <p:nvPr/>
            </p:nvSpPr>
            <p:spPr>
              <a:xfrm>
                <a:off x="838200" y="2265123"/>
                <a:ext cx="7744264" cy="11179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E71D1A7-1BF0-4DB5-BD97-698C7939C926}"/>
                  </a:ext>
                </a:extLst>
              </p:cNvPr>
              <p:cNvSpPr txBox="1"/>
              <p:nvPr/>
            </p:nvSpPr>
            <p:spPr>
              <a:xfrm>
                <a:off x="563988" y="3604259"/>
                <a:ext cx="8140288" cy="3077766"/>
              </a:xfrm>
              <a:prstGeom prst="rect">
                <a:avLst/>
              </a:prstGeom>
              <a:noFill/>
            </p:spPr>
            <p:txBody>
              <a:bodyPr wrap="square">
                <a:spAutoFit/>
              </a:bodyPr>
              <a:lstStyle/>
              <a:p>
                <a:pPr marL="285750" indent="-285750" algn="just">
                  <a:spcAft>
                    <a:spcPts val="1200"/>
                  </a:spcAft>
                  <a:buFont typeface="Arial" panose="020B0604020202020204" pitchFamily="34" charset="0"/>
                  <a:buChar char="•"/>
                </a:pPr>
                <a14:m>
                  <m:oMath xmlns:m="http://schemas.openxmlformats.org/officeDocument/2006/math">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𝑁</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−1/[(</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𝑁</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𝑚</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𝑘</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n-US" sz="2200" dirty="0">
                    <a:latin typeface="+mn-lt"/>
                  </a:rPr>
                  <a:t>, </a:t>
                </a:r>
                <a:r>
                  <a:rPr lang="en-US" sz="2200" dirty="0">
                    <a:solidFill>
                      <a:schemeClr val="tx2">
                        <a:lumMod val="60000"/>
                        <a:lumOff val="40000"/>
                      </a:schemeClr>
                    </a:solidFill>
                    <a:latin typeface="+mn-lt"/>
                  </a:rPr>
                  <a:t>k</a:t>
                </a:r>
                <a:r>
                  <a:rPr lang="en-US" sz="2200" dirty="0">
                    <a:latin typeface="+mn-lt"/>
                  </a:rPr>
                  <a:t> represents the normalization factor for the curve length of subset time series. </a:t>
                </a:r>
                <a:endParaRPr lang="en-US" sz="2200" dirty="0" smtClean="0">
                  <a:latin typeface="+mn-lt"/>
                </a:endParaRPr>
              </a:p>
              <a:p>
                <a:pPr marL="285750" indent="-285750" algn="just">
                  <a:spcAft>
                    <a:spcPts val="1200"/>
                  </a:spcAft>
                  <a:buFont typeface="Arial" panose="020B0604020202020204" pitchFamily="34" charset="0"/>
                  <a:buChar char="•"/>
                </a:pPr>
                <a:r>
                  <a:rPr lang="en-US" sz="2200" dirty="0"/>
                  <a:t>Length of the curve for the time interval </a:t>
                </a:r>
                <a14:m>
                  <m:oMath xmlns:m="http://schemas.openxmlformats.org/officeDocument/2006/math">
                    <m:r>
                      <a:rPr lang="en-US" sz="2200" i="1">
                        <a:latin typeface="Cambria Math" panose="02040503050406030204" pitchFamily="18" charset="0"/>
                        <a:ea typeface="Calibri" panose="020F0502020204030204" pitchFamily="34" charset="0"/>
                        <a:cs typeface="Times New Roman" panose="02020603050405020304" pitchFamily="18" charset="0"/>
                      </a:rPr>
                      <m:t>𝑘</m:t>
                    </m:r>
                    <m:r>
                      <a:rPr lang="en-US" sz="2200"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latin typeface="Cambria Math" panose="02040503050406030204" pitchFamily="18" charset="0"/>
                            <a:ea typeface="Calibri" panose="020F0502020204030204" pitchFamily="34" charset="0"/>
                            <a:cs typeface="Times New Roman" panose="02020603050405020304" pitchFamily="18" charset="0"/>
                          </a:rPr>
                        </m:ctrlPr>
                      </m:dPr>
                      <m:e>
                        <m:r>
                          <a:rPr lang="en-US" sz="2200" i="1">
                            <a:latin typeface="Cambria Math" panose="02040503050406030204" pitchFamily="18" charset="0"/>
                            <a:ea typeface="Calibri" panose="020F0502020204030204" pitchFamily="34" charset="0"/>
                            <a:cs typeface="Times New Roman" panose="02020603050405020304" pitchFamily="18" charset="0"/>
                          </a:rPr>
                          <m:t>𝐿</m:t>
                        </m:r>
                        <m:d>
                          <m:dPr>
                            <m:ctrlPr>
                              <a:rPr lang="en-US" sz="2200" i="1">
                                <a:latin typeface="Cambria Math" panose="02040503050406030204" pitchFamily="18" charset="0"/>
                                <a:ea typeface="Calibri" panose="020F0502020204030204" pitchFamily="34" charset="0"/>
                                <a:cs typeface="Times New Roman" panose="02020603050405020304" pitchFamily="18" charset="0"/>
                              </a:rPr>
                            </m:ctrlPr>
                          </m:dPr>
                          <m:e>
                            <m:r>
                              <a:rPr lang="en-US" sz="2200" i="1">
                                <a:latin typeface="Cambria Math" panose="02040503050406030204" pitchFamily="18" charset="0"/>
                                <a:ea typeface="Calibri" panose="020F0502020204030204" pitchFamily="34" charset="0"/>
                                <a:cs typeface="Times New Roman" panose="02020603050405020304" pitchFamily="18" charset="0"/>
                              </a:rPr>
                              <m:t>𝑘</m:t>
                            </m:r>
                          </m:e>
                        </m:d>
                      </m:e>
                    </m:d>
                  </m:oMath>
                </a14:m>
                <a:endParaRPr lang="en-US" sz="2200" dirty="0">
                  <a:ea typeface="Calibri" panose="020F0502020204030204" pitchFamily="34" charset="0"/>
                  <a:cs typeface="Times New Roman" panose="02020603050405020304" pitchFamily="18" charset="0"/>
                </a:endParaRPr>
              </a:p>
              <a:p>
                <a:pPr marL="285750" indent="-285750" algn="just">
                  <a:spcAft>
                    <a:spcPts val="1200"/>
                  </a:spcAft>
                  <a:buFont typeface="Arial" panose="020B0604020202020204" pitchFamily="34" charset="0"/>
                  <a:buChar char="•"/>
                </a:pPr>
                <a:r>
                  <a:rPr lang="en-US" sz="2200" dirty="0">
                    <a:solidFill>
                      <a:schemeClr val="tx2">
                        <a:lumMod val="60000"/>
                        <a:lumOff val="40000"/>
                      </a:schemeClr>
                    </a:solidFill>
                  </a:rPr>
                  <a:t>Average</a:t>
                </a:r>
                <a:r>
                  <a:rPr lang="en-US" sz="2200" dirty="0"/>
                  <a:t> value over k sets of </a:t>
                </a:r>
                <a14:m>
                  <m:oMath xmlns:m="http://schemas.openxmlformats.org/officeDocument/2006/math">
                    <m:sSub>
                      <m:sSubPr>
                        <m:ctrlPr>
                          <a:rPr lang="en-US" sz="2200" i="1">
                            <a:latin typeface="Cambria Math" panose="02040503050406030204" pitchFamily="18" charset="0"/>
                            <a:ea typeface="Calibri" panose="020F0502020204030204" pitchFamily="34" charset="0"/>
                            <a:cs typeface="Times New Roman" panose="02020603050405020304" pitchFamily="18" charset="0"/>
                          </a:rPr>
                        </m:ctrlPr>
                      </m:sSubPr>
                      <m:e>
                        <m:r>
                          <a:rPr lang="en-US" sz="2200" i="1">
                            <a:latin typeface="Cambria Math" panose="02040503050406030204" pitchFamily="18" charset="0"/>
                            <a:ea typeface="Calibri" panose="020F0502020204030204" pitchFamily="34" charset="0"/>
                            <a:cs typeface="Times New Roman" panose="02020603050405020304" pitchFamily="18" charset="0"/>
                          </a:rPr>
                          <m:t>𝐿</m:t>
                        </m:r>
                      </m:e>
                      <m:sub>
                        <m:r>
                          <a:rPr lang="en-US" sz="2200" i="1">
                            <a:latin typeface="Cambria Math" panose="02040503050406030204" pitchFamily="18" charset="0"/>
                            <a:ea typeface="Calibri" panose="020F0502020204030204" pitchFamily="34" charset="0"/>
                            <a:cs typeface="Times New Roman" panose="02020603050405020304" pitchFamily="18" charset="0"/>
                          </a:rPr>
                          <m:t>𝑚</m:t>
                        </m:r>
                      </m:sub>
                    </m:sSub>
                    <m:d>
                      <m:dPr>
                        <m:ctrlPr>
                          <a:rPr lang="en-US" sz="2200" i="1">
                            <a:latin typeface="Cambria Math" panose="02040503050406030204" pitchFamily="18" charset="0"/>
                            <a:ea typeface="Calibri" panose="020F0502020204030204" pitchFamily="34" charset="0"/>
                            <a:cs typeface="Times New Roman" panose="02020603050405020304" pitchFamily="18" charset="0"/>
                          </a:rPr>
                        </m:ctrlPr>
                      </m:dPr>
                      <m:e>
                        <m:r>
                          <a:rPr lang="en-US" sz="2200" i="1">
                            <a:latin typeface="Cambria Math" panose="02040503050406030204" pitchFamily="18" charset="0"/>
                            <a:ea typeface="Calibri" panose="020F0502020204030204" pitchFamily="34" charset="0"/>
                            <a:cs typeface="Times New Roman" panose="02020603050405020304" pitchFamily="18" charset="0"/>
                          </a:rPr>
                          <m:t>𝑘</m:t>
                        </m:r>
                      </m:e>
                    </m:d>
                    <m:r>
                      <a:rPr lang="en-US" sz="2200" i="1">
                        <a:latin typeface="Cambria Math" panose="02040503050406030204" pitchFamily="18" charset="0"/>
                        <a:ea typeface="Calibri" panose="020F0502020204030204" pitchFamily="34" charset="0"/>
                        <a:cs typeface="Times New Roman" panose="02020603050405020304" pitchFamily="18" charset="0"/>
                      </a:rPr>
                      <m:t> </m:t>
                    </m:r>
                  </m:oMath>
                </a14:m>
                <a:endParaRPr lang="en-US" sz="2200" dirty="0">
                  <a:ea typeface="Calibri" panose="020F0502020204030204" pitchFamily="34" charset="0"/>
                  <a:cs typeface="Times New Roman" panose="02020603050405020304" pitchFamily="18" charset="0"/>
                </a:endParaRPr>
              </a:p>
              <a:p>
                <a:pPr marL="285750" indent="-285750" algn="just">
                  <a:spcAft>
                    <a:spcPts val="1200"/>
                  </a:spcAft>
                  <a:buFont typeface="Arial" panose="020B0604020202020204" pitchFamily="34" charset="0"/>
                  <a:buChar char="•"/>
                </a:pPr>
                <a:r>
                  <a:rPr lang="en-US" sz="2200" dirty="0"/>
                  <a:t>If </a:t>
                </a:r>
                <a14:m>
                  <m:oMath xmlns:m="http://schemas.openxmlformats.org/officeDocument/2006/math">
                    <m:r>
                      <a:rPr lang="en-US" sz="2200" i="1">
                        <a:latin typeface="Cambria Math" panose="02040503050406030204" pitchFamily="18" charset="0"/>
                        <a:ea typeface="Calibri" panose="020F0502020204030204" pitchFamily="34" charset="0"/>
                        <a:cs typeface="Times New Roman" panose="02020603050405020304" pitchFamily="18" charset="0"/>
                      </a:rPr>
                      <m:t>⟨</m:t>
                    </m:r>
                    <m:r>
                      <a:rPr lang="en-US" sz="2200" i="1">
                        <a:latin typeface="Cambria Math" panose="02040503050406030204" pitchFamily="18" charset="0"/>
                        <a:ea typeface="Calibri" panose="020F0502020204030204" pitchFamily="34" charset="0"/>
                        <a:cs typeface="Times New Roman" panose="02020603050405020304" pitchFamily="18" charset="0"/>
                      </a:rPr>
                      <m:t>𝐿</m:t>
                    </m:r>
                    <m:r>
                      <a:rPr lang="en-US" sz="2200" i="1">
                        <a:latin typeface="Cambria Math" panose="02040503050406030204" pitchFamily="18" charset="0"/>
                        <a:ea typeface="Calibri" panose="020F0502020204030204" pitchFamily="34" charset="0"/>
                        <a:cs typeface="Times New Roman" panose="02020603050405020304" pitchFamily="18" charset="0"/>
                      </a:rPr>
                      <m:t>(</m:t>
                    </m:r>
                    <m:r>
                      <a:rPr lang="en-US" sz="2200" i="1">
                        <a:latin typeface="Cambria Math" panose="02040503050406030204" pitchFamily="18" charset="0"/>
                        <a:ea typeface="Calibri" panose="020F0502020204030204" pitchFamily="34" charset="0"/>
                        <a:cs typeface="Times New Roman" panose="02020603050405020304" pitchFamily="18" charset="0"/>
                      </a:rPr>
                      <m:t>𝑘</m:t>
                    </m:r>
                    <m:r>
                      <a:rPr lang="en-US" sz="22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latin typeface="Cambria Math" panose="02040503050406030204" pitchFamily="18" charset="0"/>
                            <a:ea typeface="Calibri" panose="020F0502020204030204" pitchFamily="34" charset="0"/>
                            <a:cs typeface="Times New Roman" panose="02020603050405020304" pitchFamily="18" charset="0"/>
                          </a:rPr>
                        </m:ctrlPr>
                      </m:sSupPr>
                      <m:e>
                        <m:r>
                          <a:rPr lang="en-US" sz="2200" i="1">
                            <a:latin typeface="Cambria Math" panose="02040503050406030204" pitchFamily="18" charset="0"/>
                            <a:ea typeface="Calibri" panose="020F0502020204030204" pitchFamily="34" charset="0"/>
                            <a:cs typeface="Times New Roman" panose="02020603050405020304" pitchFamily="18" charset="0"/>
                          </a:rPr>
                          <m:t>𝑘</m:t>
                        </m:r>
                      </m:e>
                      <m:sup>
                        <m:r>
                          <a:rPr lang="en-US" sz="2200" i="1">
                            <a:latin typeface="Cambria Math" panose="02040503050406030204" pitchFamily="18" charset="0"/>
                            <a:ea typeface="Calibri" panose="020F0502020204030204" pitchFamily="34" charset="0"/>
                            <a:cs typeface="Times New Roman" panose="02020603050405020304" pitchFamily="18" charset="0"/>
                          </a:rPr>
                          <m:t>−</m:t>
                        </m:r>
                        <m:r>
                          <a:rPr lang="en-US" sz="2200" i="1">
                            <a:latin typeface="Cambria Math" panose="02040503050406030204" pitchFamily="18" charset="0"/>
                            <a:ea typeface="Calibri" panose="020F0502020204030204" pitchFamily="34" charset="0"/>
                            <a:cs typeface="Times New Roman" panose="02020603050405020304" pitchFamily="18" charset="0"/>
                          </a:rPr>
                          <m:t>𝐷</m:t>
                        </m:r>
                      </m:sup>
                    </m:sSup>
                  </m:oMath>
                </a14:m>
                <a:r>
                  <a:rPr lang="en-US" sz="2200" dirty="0"/>
                  <a:t>, then the curve is </a:t>
                </a:r>
                <a:r>
                  <a:rPr lang="en-US" sz="2200" dirty="0">
                    <a:solidFill>
                      <a:schemeClr val="tx2">
                        <a:lumMod val="60000"/>
                        <a:lumOff val="40000"/>
                      </a:schemeClr>
                    </a:solidFill>
                  </a:rPr>
                  <a:t>fractal</a:t>
                </a:r>
                <a:r>
                  <a:rPr lang="en-US" sz="2200" dirty="0"/>
                  <a:t> with the dimension D.</a:t>
                </a:r>
              </a:p>
              <a:p>
                <a:pPr marL="285750" indent="-285750" algn="just">
                  <a:buFont typeface="Arial" panose="020B0604020202020204" pitchFamily="34" charset="0"/>
                  <a:buChar char="•"/>
                </a:pPr>
                <a:endParaRPr lang="en-US" sz="2200" dirty="0">
                  <a:latin typeface="+mn-lt"/>
                </a:endParaRPr>
              </a:p>
            </p:txBody>
          </p:sp>
        </mc:Choice>
        <mc:Fallback xmlns="">
          <p:sp>
            <p:nvSpPr>
              <p:cNvPr id="15" name="TextBox 14">
                <a:extLst>
                  <a:ext uri="{FF2B5EF4-FFF2-40B4-BE49-F238E27FC236}">
                    <a16:creationId xmlns:a16="http://schemas.microsoft.com/office/drawing/2014/main" id="{7E71D1A7-1BF0-4DB5-BD97-698C7939C926}"/>
                  </a:ext>
                </a:extLst>
              </p:cNvPr>
              <p:cNvSpPr txBox="1">
                <a:spLocks noRot="1" noChangeAspect="1" noMove="1" noResize="1" noEditPoints="1" noAdjustHandles="1" noChangeArrowheads="1" noChangeShapeType="1" noTextEdit="1"/>
              </p:cNvSpPr>
              <p:nvPr/>
            </p:nvSpPr>
            <p:spPr>
              <a:xfrm>
                <a:off x="563988" y="3604259"/>
                <a:ext cx="8140288" cy="3077766"/>
              </a:xfrm>
              <a:prstGeom prst="rect">
                <a:avLst/>
              </a:prstGeom>
              <a:blipFill>
                <a:blip r:embed="rId5"/>
                <a:stretch>
                  <a:fillRect l="-899" t="-1188" r="-974"/>
                </a:stretch>
              </a:blipFill>
            </p:spPr>
            <p:txBody>
              <a:bodyPr/>
              <a:lstStyle/>
              <a:p>
                <a:r>
                  <a:rPr lang="en-US">
                    <a:noFill/>
                  </a:rPr>
                  <a:t> </a:t>
                </a:r>
              </a:p>
            </p:txBody>
          </p:sp>
        </mc:Fallback>
      </mc:AlternateContent>
      <p:sp>
        <p:nvSpPr>
          <p:cNvPr id="12" name="TextBox 11"/>
          <p:cNvSpPr txBox="1"/>
          <p:nvPr/>
        </p:nvSpPr>
        <p:spPr>
          <a:xfrm>
            <a:off x="1689633" y="386141"/>
            <a:ext cx="5764733" cy="461665"/>
          </a:xfrm>
          <a:prstGeom prst="rect">
            <a:avLst/>
          </a:prstGeom>
          <a:noFill/>
        </p:spPr>
        <p:txBody>
          <a:bodyPr wrap="square" rtlCol="0">
            <a:spAutoFit/>
          </a:bodyPr>
          <a:lstStyle/>
          <a:p>
            <a:r>
              <a:rPr lang="en-US" sz="2400" b="1" spc="-5" dirty="0">
                <a:solidFill>
                  <a:srgbClr val="00678F"/>
                </a:solidFill>
                <a:latin typeface="+mj-lt"/>
              </a:rPr>
              <a:t>Materials and Methods (</a:t>
            </a:r>
            <a:r>
              <a:rPr lang="en-US" sz="2400" b="1" spc="-5" dirty="0" err="1">
                <a:solidFill>
                  <a:srgbClr val="00678F"/>
                </a:solidFill>
                <a:latin typeface="+mj-lt"/>
              </a:rPr>
              <a:t>Cont</a:t>
            </a:r>
            <a:r>
              <a:rPr lang="en-US" sz="2400" b="1" spc="-5" dirty="0">
                <a:solidFill>
                  <a:srgbClr val="00678F"/>
                </a:solidFill>
                <a:latin typeface="+mj-lt"/>
              </a:rPr>
              <a:t>…)</a:t>
            </a:r>
            <a:endParaRPr lang="en-US" sz="2400" b="1" dirty="0">
              <a:solidFill>
                <a:srgbClr val="00678F"/>
              </a:solidFill>
              <a:latin typeface="+mj-lt"/>
            </a:endParaRPr>
          </a:p>
        </p:txBody>
      </p:sp>
      <p:sp>
        <p:nvSpPr>
          <p:cNvPr id="13" name="TextBox 12"/>
          <p:cNvSpPr txBox="1"/>
          <p:nvPr/>
        </p:nvSpPr>
        <p:spPr>
          <a:xfrm>
            <a:off x="563987" y="1103140"/>
            <a:ext cx="5231333" cy="430887"/>
          </a:xfrm>
          <a:prstGeom prst="rect">
            <a:avLst/>
          </a:prstGeom>
          <a:noFill/>
        </p:spPr>
        <p:txBody>
          <a:bodyPr wrap="square" rtlCol="0">
            <a:spAutoFit/>
          </a:bodyPr>
          <a:lstStyle/>
          <a:p>
            <a:r>
              <a:rPr lang="en-US" sz="2200" b="1" dirty="0">
                <a:solidFill>
                  <a:srgbClr val="7030A0"/>
                </a:solidFill>
                <a:latin typeface="+mj-lt"/>
              </a:rPr>
              <a:t>Higuchi’s Fractal Dimension</a:t>
            </a:r>
          </a:p>
        </p:txBody>
      </p:sp>
    </p:spTree>
    <p:extLst>
      <p:ext uri="{BB962C8B-B14F-4D97-AF65-F5344CB8AC3E}">
        <p14:creationId xmlns:p14="http://schemas.microsoft.com/office/powerpoint/2010/main" val="85855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8" name="Date Placeholder 3">
            <a:extLst>
              <a:ext uri="{FF2B5EF4-FFF2-40B4-BE49-F238E27FC236}">
                <a16:creationId xmlns:a16="http://schemas.microsoft.com/office/drawing/2014/main" id="{79262F87-58F3-4A6D-85C5-19DA0BE7A83E}"/>
              </a:ext>
            </a:extLst>
          </p:cNvPr>
          <p:cNvSpPr>
            <a:spLocks noGrp="1"/>
          </p:cNvSpPr>
          <p:nvPr>
            <p:ph type="dt" sz="half" idx="10"/>
          </p:nvPr>
        </p:nvSpPr>
        <p:spPr>
          <a:xfrm>
            <a:off x="670775" y="6111875"/>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3EC1E07A-75E7-451E-9023-6B72AAEAFF20}"/>
              </a:ext>
            </a:extLst>
          </p:cNvPr>
          <p:cNvSpPr txBox="1">
            <a:spLocks/>
          </p:cNvSpPr>
          <p:nvPr/>
        </p:nvSpPr>
        <p:spPr>
          <a:xfrm>
            <a:off x="8077200" y="6157277"/>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16</a:t>
            </a:fld>
            <a:endParaRPr lang="en-US" sz="1000" dirty="0">
              <a:latin typeface="+mn-lt"/>
            </a:endParaRPr>
          </a:p>
        </p:txBody>
      </p:sp>
      <p:sp>
        <p:nvSpPr>
          <p:cNvPr id="4" name="Rectangle 3">
            <a:extLst>
              <a:ext uri="{FF2B5EF4-FFF2-40B4-BE49-F238E27FC236}">
                <a16:creationId xmlns:a16="http://schemas.microsoft.com/office/drawing/2014/main" id="{13CFCE61-B92B-4737-9705-DD518BE5546A}"/>
              </a:ext>
            </a:extLst>
          </p:cNvPr>
          <p:cNvSpPr/>
          <p:nvPr/>
        </p:nvSpPr>
        <p:spPr bwMode="auto">
          <a:xfrm>
            <a:off x="2514600" y="2669938"/>
            <a:ext cx="3733800" cy="202428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prstTxWarp prst="textNoShape">
              <a:avLst/>
            </a:prstTxWarp>
          </a:bodyPr>
          <a:lstStyle/>
          <a:p>
            <a:pPr algn="ctr"/>
            <a:endParaRPr lang="en-US">
              <a:latin typeface="Arial" pitchFamily="28" charset="0"/>
              <a:ea typeface="ＭＳ Ｐゴシック" pitchFamily="28" charset="-128"/>
              <a:cs typeface="ＭＳ Ｐゴシック" pitchFamily="28" charset="-128"/>
            </a:endParaRPr>
          </a:p>
        </p:txBody>
      </p:sp>
      <p:sp>
        <p:nvSpPr>
          <p:cNvPr id="7" name="TextBox 6">
            <a:extLst>
              <a:ext uri="{FF2B5EF4-FFF2-40B4-BE49-F238E27FC236}">
                <a16:creationId xmlns:a16="http://schemas.microsoft.com/office/drawing/2014/main" id="{B605A4C1-8746-4A8B-A8F2-52FC5DFCF077}"/>
              </a:ext>
            </a:extLst>
          </p:cNvPr>
          <p:cNvSpPr txBox="1"/>
          <p:nvPr/>
        </p:nvSpPr>
        <p:spPr>
          <a:xfrm>
            <a:off x="3748063" y="4843579"/>
            <a:ext cx="1524000" cy="369332"/>
          </a:xfrm>
          <a:prstGeom prst="rect">
            <a:avLst/>
          </a:prstGeom>
          <a:noFill/>
        </p:spPr>
        <p:txBody>
          <a:bodyPr wrap="square" rtlCol="0">
            <a:spAutoFit/>
          </a:bodyPr>
          <a:lstStyle/>
          <a:p>
            <a:r>
              <a:rPr lang="en-US" b="0" dirty="0">
                <a:solidFill>
                  <a:srgbClr val="000000"/>
                </a:solidFill>
                <a:effectLst/>
                <a:latin typeface="+mn-lt"/>
              </a:rPr>
              <a:t>log(</a:t>
            </a:r>
            <a:r>
              <a:rPr lang="en-US" dirty="0">
                <a:effectLst/>
                <a:latin typeface="+mn-lt"/>
              </a:rPr>
              <a:t>1</a:t>
            </a:r>
            <a:r>
              <a:rPr lang="en-US" b="0" dirty="0">
                <a:solidFill>
                  <a:srgbClr val="000000"/>
                </a:solidFill>
                <a:effectLst/>
                <a:latin typeface="+mn-lt"/>
              </a:rPr>
              <a:t>. / k)</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C86043-9756-4532-9870-735DDF985896}"/>
                  </a:ext>
                </a:extLst>
              </p:cNvPr>
              <p:cNvSpPr txBox="1"/>
              <p:nvPr/>
            </p:nvSpPr>
            <p:spPr>
              <a:xfrm rot="16200000">
                <a:off x="697855" y="3040290"/>
                <a:ext cx="2347175" cy="369332"/>
              </a:xfrm>
              <a:prstGeom prst="rect">
                <a:avLst/>
              </a:prstGeom>
              <a:noFill/>
            </p:spPr>
            <p:txBody>
              <a:bodyPr wrap="square" rtlCol="0">
                <a:spAutoFit/>
              </a:bodyPr>
              <a:lstStyle/>
              <a:p>
                <a:r>
                  <a:rPr lang="en-US" b="0" dirty="0">
                    <a:solidFill>
                      <a:srgbClr val="000000"/>
                    </a:solidFill>
                    <a:effectLst/>
                    <a:latin typeface="+mn-lt"/>
                  </a:rPr>
                  <a:t>log</a:t>
                </a:r>
                <a:r>
                  <a:rPr lang="en-US" dirty="0">
                    <a:solidFill>
                      <a:srgbClr val="000000"/>
                    </a:solidFill>
                    <a:effectLst/>
                    <a:latin typeface="+mn-lt"/>
                  </a:rPr>
                  <a:t>(</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i="1">
                            <a:latin typeface="Cambria Math" panose="02040503050406030204" pitchFamily="18" charset="0"/>
                          </a:rPr>
                          <m:t>𝑘</m:t>
                        </m:r>
                      </m:e>
                    </m:d>
                  </m:oMath>
                </a14:m>
                <a:r>
                  <a:rPr lang="en-US" b="0" dirty="0">
                    <a:solidFill>
                      <a:srgbClr val="000000"/>
                    </a:solidFill>
                    <a:effectLst/>
                    <a:latin typeface="+mn-lt"/>
                  </a:rPr>
                  <a:t>)</a:t>
                </a:r>
              </a:p>
            </p:txBody>
          </p:sp>
        </mc:Choice>
        <mc:Fallback xmlns="">
          <p:sp>
            <p:nvSpPr>
              <p:cNvPr id="14" name="TextBox 13">
                <a:extLst>
                  <a:ext uri="{FF2B5EF4-FFF2-40B4-BE49-F238E27FC236}">
                    <a16:creationId xmlns:a16="http://schemas.microsoft.com/office/drawing/2014/main" id="{DCC86043-9756-4532-9870-735DDF985896}"/>
                  </a:ext>
                </a:extLst>
              </p:cNvPr>
              <p:cNvSpPr txBox="1">
                <a:spLocks noRot="1" noChangeAspect="1" noMove="1" noResize="1" noEditPoints="1" noAdjustHandles="1" noChangeArrowheads="1" noChangeShapeType="1" noTextEdit="1"/>
              </p:cNvSpPr>
              <p:nvPr/>
            </p:nvSpPr>
            <p:spPr>
              <a:xfrm rot="16200000">
                <a:off x="697855" y="3040290"/>
                <a:ext cx="2347175" cy="369332"/>
              </a:xfrm>
              <a:prstGeom prst="rect">
                <a:avLst/>
              </a:prstGeom>
              <a:blipFill>
                <a:blip r:embed="rId3"/>
                <a:stretch>
                  <a:fillRect l="-10000" r="-26667" b="-2078"/>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72661B7-F27F-4334-8889-9A59AAC0063B}"/>
              </a:ext>
            </a:extLst>
          </p:cNvPr>
          <p:cNvSpPr txBox="1"/>
          <p:nvPr/>
        </p:nvSpPr>
        <p:spPr>
          <a:xfrm>
            <a:off x="571499" y="5449391"/>
            <a:ext cx="8001000" cy="707886"/>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mn-lt"/>
              </a:rPr>
              <a:t>Slop of this line is the </a:t>
            </a:r>
            <a:r>
              <a:rPr lang="en-US" sz="2200" b="1" dirty="0">
                <a:solidFill>
                  <a:srgbClr val="00678F"/>
                </a:solidFill>
                <a:latin typeface="+mn-lt"/>
              </a:rPr>
              <a:t>Higuchi’s Fractal Dimension</a:t>
            </a:r>
          </a:p>
          <a:p>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0AD9D3-43BB-4860-A01D-610EC4131D4A}"/>
                  </a:ext>
                </a:extLst>
              </p:cNvPr>
              <p:cNvSpPr txBox="1"/>
              <p:nvPr/>
            </p:nvSpPr>
            <p:spPr>
              <a:xfrm>
                <a:off x="509368" y="1477260"/>
                <a:ext cx="7744264" cy="1117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i="1">
                              <a:latin typeface="Cambria Math" panose="02040503050406030204" pitchFamily="18" charset="0"/>
                            </a:rPr>
                            <m:t>𝑘</m:t>
                          </m:r>
                        </m:e>
                      </m:d>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f>
                            <m:fPr>
                              <m:type m:val="lin"/>
                              <m:ctrlPr>
                                <a:rPr lang="en-US" i="1">
                                  <a:latin typeface="Cambria Math" panose="02040503050406030204" pitchFamily="18" charset="0"/>
                                </a:rPr>
                              </m:ctrlPr>
                            </m:fPr>
                            <m:num>
                              <m:d>
                                <m:dPr>
                                  <m:endChr m:val="}"/>
                                  <m:ctrlPr>
                                    <a:rPr lang="en-US" i="1">
                                      <a:solidFill>
                                        <a:srgbClr val="836967"/>
                                      </a:solidFill>
                                      <a:latin typeface="Cambria Math" panose="02040503050406030204" pitchFamily="18" charset="0"/>
                                    </a:rPr>
                                  </m:ctrlPr>
                                </m:dPr>
                                <m:e>
                                  <m:d>
                                    <m:dPr>
                                      <m:begChr m:val="["/>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d>
                                            <m:dPr>
                                              <m:begChr m:val=""/>
                                              <m:endChr m:val="]"/>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𝑁</m:t>
                                                  </m:r>
                                                  <m:r>
                                                    <a:rPr lang="en-US" i="0">
                                                      <a:latin typeface="Cambria Math" panose="02040503050406030204" pitchFamily="18" charset="0"/>
                                                    </a:rPr>
                                                    <m:t>−</m:t>
                                                  </m:r>
                                                  <m:r>
                                                    <a:rPr lang="en-US" i="1">
                                                      <a:latin typeface="Cambria Math" panose="02040503050406030204" pitchFamily="18" charset="0"/>
                                                    </a:rPr>
                                                    <m:t>𝑚</m:t>
                                                  </m:r>
                                                </m:num>
                                                <m:den>
                                                  <m:r>
                                                    <a:rPr lang="en-US" i="1">
                                                      <a:latin typeface="Cambria Math" panose="02040503050406030204" pitchFamily="18" charset="0"/>
                                                    </a:rPr>
                                                    <m:t>𝑘</m:t>
                                                  </m:r>
                                                </m:den>
                                              </m:f>
                                            </m:e>
                                          </m:d>
                                        </m:num>
                                        <m:den>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𝑘</m:t>
                                              </m:r>
                                            </m:sup>
                                            <m:e>
                                              <m:r>
                                                <a:rPr lang="en-US" i="0">
                                                  <a:latin typeface="Cambria Math" panose="02040503050406030204" pitchFamily="18" charset="0"/>
                                                </a:rPr>
                                                <m:t> </m:t>
                                              </m:r>
                                            </m:e>
                                          </m:nary>
                                        </m:den>
                                      </m:f>
                                      <m:d>
                                        <m:dPr>
                                          <m:begChr m:val="|"/>
                                          <m:endChr m:val="|"/>
                                          <m:ctrlPr>
                                            <a:rPr lang="en-US" i="1">
                                              <a:latin typeface="Cambria Math" panose="02040503050406030204" pitchFamily="18" charset="0"/>
                                            </a:rPr>
                                          </m:ctrlPr>
                                        </m:dPr>
                                        <m:e>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𝑚</m:t>
                                              </m:r>
                                              <m:r>
                                                <a:rPr lang="en-US" i="0">
                                                  <a:latin typeface="Cambria Math" panose="02040503050406030204" pitchFamily="18" charset="0"/>
                                                </a:rPr>
                                                <m:t>+</m:t>
                                              </m:r>
                                              <m:r>
                                                <a:rPr lang="en-US" i="1">
                                                  <a:latin typeface="Cambria Math" panose="02040503050406030204" pitchFamily="18" charset="0"/>
                                                </a:rPr>
                                                <m:t>𝑖𝑘</m:t>
                                              </m:r>
                                            </m:e>
                                          </m:d>
                                          <m:r>
                                            <a:rPr lang="en-US" i="0">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𝑚</m:t>
                                              </m:r>
                                              <m:r>
                                                <a:rPr lang="en-US" i="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𝑖</m:t>
                                                  </m:r>
                                                  <m:r>
                                                    <a:rPr lang="en-US" i="0">
                                                      <a:latin typeface="Cambria Math" panose="02040503050406030204" pitchFamily="18" charset="0"/>
                                                    </a:rPr>
                                                    <m:t>−1</m:t>
                                                  </m:r>
                                                </m:e>
                                              </m:d>
                                              <m:r>
                                                <a:rPr lang="en-US" i="0">
                                                  <a:latin typeface="Cambria Math" panose="02040503050406030204" pitchFamily="18" charset="0"/>
                                                </a:rPr>
                                                <m:t>⋅</m:t>
                                              </m:r>
                                              <m:r>
                                                <a:rPr lang="en-US" i="1">
                                                  <a:latin typeface="Cambria Math" panose="02040503050406030204" pitchFamily="18" charset="0"/>
                                                </a:rPr>
                                                <m:t>𝑘</m:t>
                                              </m:r>
                                            </m:e>
                                          </m:d>
                                        </m:e>
                                      </m:d>
                                    </m:e>
                                  </m:d>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𝑁</m:t>
                                      </m:r>
                                      <m:r>
                                        <a:rPr lang="en-US" i="0">
                                          <a:latin typeface="Cambria Math" panose="02040503050406030204" pitchFamily="18" charset="0"/>
                                        </a:rPr>
                                        <m:t>−1</m:t>
                                      </m:r>
                                    </m:num>
                                    <m:den>
                                      <m:d>
                                        <m:dPr>
                                          <m:begChr m:val="["/>
                                          <m:endChr m:val="]"/>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𝑁</m:t>
                                              </m:r>
                                              <m:r>
                                                <a:rPr lang="en-US" i="0">
                                                  <a:latin typeface="Cambria Math" panose="02040503050406030204" pitchFamily="18" charset="0"/>
                                                </a:rPr>
                                                <m:t>−</m:t>
                                              </m:r>
                                              <m:r>
                                                <a:rPr lang="en-US" i="1">
                                                  <a:latin typeface="Cambria Math" panose="02040503050406030204" pitchFamily="18" charset="0"/>
                                                </a:rPr>
                                                <m:t>𝑚</m:t>
                                              </m:r>
                                            </m:num>
                                            <m:den>
                                              <m:r>
                                                <a:rPr lang="en-US" i="1">
                                                  <a:latin typeface="Cambria Math" panose="02040503050406030204" pitchFamily="18" charset="0"/>
                                                </a:rPr>
                                                <m:t>𝑘</m:t>
                                              </m:r>
                                            </m:den>
                                          </m:f>
                                        </m:e>
                                      </m:d>
                                      <m:r>
                                        <a:rPr lang="en-US" i="0">
                                          <a:latin typeface="Cambria Math" panose="02040503050406030204" pitchFamily="18" charset="0"/>
                                        </a:rPr>
                                        <m:t>⋅</m:t>
                                      </m:r>
                                      <m:r>
                                        <a:rPr lang="en-US" i="1">
                                          <a:latin typeface="Cambria Math" panose="02040503050406030204" pitchFamily="18" charset="0"/>
                                        </a:rPr>
                                        <m:t>𝑘</m:t>
                                      </m:r>
                                    </m:den>
                                  </m:f>
                                </m:e>
                              </m:d>
                            </m:num>
                            <m:den>
                              <m:r>
                                <a:rPr lang="en-US" i="1">
                                  <a:latin typeface="Cambria Math" panose="02040503050406030204" pitchFamily="18" charset="0"/>
                                </a:rPr>
                                <m:t>𝑘</m:t>
                              </m:r>
                            </m:den>
                          </m:f>
                        </m:e>
                      </m:d>
                    </m:oMath>
                  </m:oMathPara>
                </a14:m>
                <a:endParaRPr lang="en-US" dirty="0"/>
              </a:p>
            </p:txBody>
          </p:sp>
        </mc:Choice>
        <mc:Fallback xmlns="">
          <p:sp>
            <p:nvSpPr>
              <p:cNvPr id="15" name="TextBox 14">
                <a:extLst>
                  <a:ext uri="{FF2B5EF4-FFF2-40B4-BE49-F238E27FC236}">
                    <a16:creationId xmlns:a16="http://schemas.microsoft.com/office/drawing/2014/main" id="{B00AD9D3-43BB-4860-A01D-610EC4131D4A}"/>
                  </a:ext>
                </a:extLst>
              </p:cNvPr>
              <p:cNvSpPr txBox="1">
                <a:spLocks noRot="1" noChangeAspect="1" noMove="1" noResize="1" noEditPoints="1" noAdjustHandles="1" noChangeArrowheads="1" noChangeShapeType="1" noTextEdit="1"/>
              </p:cNvSpPr>
              <p:nvPr/>
            </p:nvSpPr>
            <p:spPr>
              <a:xfrm>
                <a:off x="509368" y="1477260"/>
                <a:ext cx="7744264" cy="1117998"/>
              </a:xfrm>
              <a:prstGeom prst="rect">
                <a:avLst/>
              </a:prstGeom>
              <a:blipFill>
                <a:blip r:embed="rId4"/>
                <a:stretch>
                  <a:fillRect/>
                </a:stretch>
              </a:blipFill>
            </p:spPr>
            <p:txBody>
              <a:bodyPr/>
              <a:lstStyle/>
              <a:p>
                <a:r>
                  <a:rPr lang="en-US">
                    <a:noFill/>
                  </a:rPr>
                  <a:t> </a:t>
                </a:r>
              </a:p>
            </p:txBody>
          </p:sp>
        </mc:Fallback>
      </mc:AlternateContent>
      <p:cxnSp>
        <p:nvCxnSpPr>
          <p:cNvPr id="19" name="Straight Connector 18"/>
          <p:cNvCxnSpPr/>
          <p:nvPr/>
        </p:nvCxnSpPr>
        <p:spPr bwMode="auto">
          <a:xfrm flipV="1">
            <a:off x="2514600" y="2971800"/>
            <a:ext cx="3276600" cy="172241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bwMode="auto">
          <a:xfrm>
            <a:off x="2514600" y="3810000"/>
            <a:ext cx="1676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191000" y="3810000"/>
            <a:ext cx="0" cy="8842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2514600" y="3435350"/>
            <a:ext cx="2362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4876800" y="3435350"/>
            <a:ext cx="0" cy="12652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TextBox 35"/>
          <p:cNvSpPr txBox="1"/>
          <p:nvPr/>
        </p:nvSpPr>
        <p:spPr>
          <a:xfrm>
            <a:off x="670775" y="991027"/>
            <a:ext cx="5231333" cy="430887"/>
          </a:xfrm>
          <a:prstGeom prst="rect">
            <a:avLst/>
          </a:prstGeom>
          <a:noFill/>
        </p:spPr>
        <p:txBody>
          <a:bodyPr wrap="square" rtlCol="0">
            <a:spAutoFit/>
          </a:bodyPr>
          <a:lstStyle/>
          <a:p>
            <a:r>
              <a:rPr lang="en-US" sz="2200" b="1" dirty="0">
                <a:solidFill>
                  <a:srgbClr val="7030A0"/>
                </a:solidFill>
                <a:latin typeface="+mj-lt"/>
              </a:rPr>
              <a:t>Higuchi’s Fractal Dimension</a:t>
            </a:r>
          </a:p>
        </p:txBody>
      </p:sp>
      <p:sp>
        <p:nvSpPr>
          <p:cNvPr id="37" name="TextBox 36"/>
          <p:cNvSpPr txBox="1"/>
          <p:nvPr/>
        </p:nvSpPr>
        <p:spPr>
          <a:xfrm>
            <a:off x="1689633" y="386141"/>
            <a:ext cx="5764733" cy="461665"/>
          </a:xfrm>
          <a:prstGeom prst="rect">
            <a:avLst/>
          </a:prstGeom>
          <a:noFill/>
        </p:spPr>
        <p:txBody>
          <a:bodyPr wrap="square" rtlCol="0">
            <a:spAutoFit/>
          </a:bodyPr>
          <a:lstStyle/>
          <a:p>
            <a:r>
              <a:rPr lang="en-US" sz="2400" b="1" spc="-5" dirty="0">
                <a:solidFill>
                  <a:srgbClr val="00678F"/>
                </a:solidFill>
                <a:latin typeface="+mj-lt"/>
              </a:rPr>
              <a:t>Materials and Methods (</a:t>
            </a:r>
            <a:r>
              <a:rPr lang="en-US" sz="2400" b="1" spc="-5" dirty="0" err="1">
                <a:solidFill>
                  <a:srgbClr val="00678F"/>
                </a:solidFill>
                <a:latin typeface="+mj-lt"/>
              </a:rPr>
              <a:t>Cont</a:t>
            </a:r>
            <a:r>
              <a:rPr lang="en-US" sz="2400" b="1" spc="-5" dirty="0">
                <a:solidFill>
                  <a:srgbClr val="00678F"/>
                </a:solidFill>
                <a:latin typeface="+mj-lt"/>
              </a:rPr>
              <a:t>…)</a:t>
            </a:r>
            <a:endParaRPr lang="en-US" sz="2400" b="1" dirty="0">
              <a:solidFill>
                <a:srgbClr val="00678F"/>
              </a:solidFill>
              <a:latin typeface="+mj-lt"/>
            </a:endParaRPr>
          </a:p>
        </p:txBody>
      </p:sp>
    </p:spTree>
    <p:extLst>
      <p:ext uri="{BB962C8B-B14F-4D97-AF65-F5344CB8AC3E}">
        <p14:creationId xmlns:p14="http://schemas.microsoft.com/office/powerpoint/2010/main" val="268811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6" name="TextBox 5"/>
          <p:cNvSpPr txBox="1"/>
          <p:nvPr/>
        </p:nvSpPr>
        <p:spPr>
          <a:xfrm>
            <a:off x="1689633" y="400281"/>
            <a:ext cx="5764733" cy="461665"/>
          </a:xfrm>
          <a:prstGeom prst="rect">
            <a:avLst/>
          </a:prstGeom>
          <a:noFill/>
        </p:spPr>
        <p:txBody>
          <a:bodyPr wrap="square" rtlCol="0">
            <a:spAutoFit/>
          </a:bodyPr>
          <a:lstStyle/>
          <a:p>
            <a:r>
              <a:rPr lang="en-US" sz="2400" b="1" spc="-5" dirty="0">
                <a:solidFill>
                  <a:srgbClr val="00678F"/>
                </a:solidFill>
                <a:latin typeface="+mj-lt"/>
              </a:rPr>
              <a:t>Materials and Methods (</a:t>
            </a:r>
            <a:r>
              <a:rPr lang="en-US" sz="2400" b="1" spc="-5" dirty="0" err="1">
                <a:solidFill>
                  <a:srgbClr val="00678F"/>
                </a:solidFill>
                <a:latin typeface="+mj-lt"/>
              </a:rPr>
              <a:t>Cont</a:t>
            </a:r>
            <a:r>
              <a:rPr lang="en-US" sz="2400" b="1" spc="-5" dirty="0">
                <a:solidFill>
                  <a:srgbClr val="00678F"/>
                </a:solidFill>
                <a:latin typeface="+mj-lt"/>
              </a:rPr>
              <a:t>…)</a:t>
            </a:r>
            <a:endParaRPr lang="en-US" sz="2400" b="1" dirty="0">
              <a:solidFill>
                <a:srgbClr val="00678F"/>
              </a:solidFill>
              <a:latin typeface="+mj-lt"/>
            </a:endParaRPr>
          </a:p>
        </p:txBody>
      </p:sp>
      <p:sp>
        <p:nvSpPr>
          <p:cNvPr id="5" name="TextBox 4">
            <a:extLst>
              <a:ext uri="{FF2B5EF4-FFF2-40B4-BE49-F238E27FC236}">
                <a16:creationId xmlns:a16="http://schemas.microsoft.com/office/drawing/2014/main" id="{B9DBF2E6-C289-448A-944B-B85A5413D5F9}"/>
              </a:ext>
            </a:extLst>
          </p:cNvPr>
          <p:cNvSpPr txBox="1"/>
          <p:nvPr/>
        </p:nvSpPr>
        <p:spPr>
          <a:xfrm>
            <a:off x="530180" y="4153364"/>
            <a:ext cx="8077200" cy="1107996"/>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t>A signal is </a:t>
            </a:r>
            <a:r>
              <a:rPr lang="en-US" sz="2200" dirty="0">
                <a:solidFill>
                  <a:schemeClr val="tx2">
                    <a:lumMod val="60000"/>
                    <a:lumOff val="40000"/>
                  </a:schemeClr>
                </a:solidFill>
              </a:rPr>
              <a:t>fractal</a:t>
            </a:r>
            <a:r>
              <a:rPr lang="en-US" sz="2200" dirty="0"/>
              <a:t> if the scaling properties fit a </a:t>
            </a:r>
            <a:r>
              <a:rPr lang="en-US" sz="2200" dirty="0">
                <a:solidFill>
                  <a:schemeClr val="tx2">
                    <a:lumMod val="60000"/>
                    <a:lumOff val="40000"/>
                  </a:schemeClr>
                </a:solidFill>
              </a:rPr>
              <a:t>scale-free</a:t>
            </a:r>
            <a:r>
              <a:rPr lang="en-US" sz="2200" dirty="0"/>
              <a:t> behavior, i.e. the same features emerge at smaller and larger time scales</a:t>
            </a:r>
          </a:p>
        </p:txBody>
      </p:sp>
      <p:pic>
        <p:nvPicPr>
          <p:cNvPr id="8" name="Picture 7">
            <a:extLst>
              <a:ext uri="{FF2B5EF4-FFF2-40B4-BE49-F238E27FC236}">
                <a16:creationId xmlns:a16="http://schemas.microsoft.com/office/drawing/2014/main" id="{CF61F262-5532-4AAB-87AC-D8727B6BF312}"/>
              </a:ext>
            </a:extLst>
          </p:cNvPr>
          <p:cNvPicPr>
            <a:picLocks noChangeAspect="1"/>
          </p:cNvPicPr>
          <p:nvPr/>
        </p:nvPicPr>
        <p:blipFill>
          <a:blip r:embed="rId3"/>
          <a:stretch>
            <a:fillRect/>
          </a:stretch>
        </p:blipFill>
        <p:spPr>
          <a:xfrm>
            <a:off x="530180" y="988907"/>
            <a:ext cx="8057424" cy="2953766"/>
          </a:xfrm>
          <a:prstGeom prst="rect">
            <a:avLst/>
          </a:prstGeom>
        </p:spPr>
      </p:pic>
      <p:pic>
        <p:nvPicPr>
          <p:cNvPr id="9" name="Picture 8">
            <a:extLst>
              <a:ext uri="{FF2B5EF4-FFF2-40B4-BE49-F238E27FC236}">
                <a16:creationId xmlns:a16="http://schemas.microsoft.com/office/drawing/2014/main" id="{C75E7E92-FFA0-4BEF-A0FF-B1B710AE5C5E}"/>
              </a:ext>
            </a:extLst>
          </p:cNvPr>
          <p:cNvPicPr>
            <a:picLocks noChangeAspect="1"/>
          </p:cNvPicPr>
          <p:nvPr/>
        </p:nvPicPr>
        <p:blipFill>
          <a:blip r:embed="rId4"/>
          <a:stretch>
            <a:fillRect/>
          </a:stretch>
        </p:blipFill>
        <p:spPr>
          <a:xfrm>
            <a:off x="1688559" y="5472051"/>
            <a:ext cx="4819650" cy="666750"/>
          </a:xfrm>
          <a:prstGeom prst="rect">
            <a:avLst/>
          </a:prstGeom>
        </p:spPr>
      </p:pic>
      <p:sp>
        <p:nvSpPr>
          <p:cNvPr id="10" name="Date Placeholder 3">
            <a:extLst>
              <a:ext uri="{FF2B5EF4-FFF2-40B4-BE49-F238E27FC236}">
                <a16:creationId xmlns:a16="http://schemas.microsoft.com/office/drawing/2014/main" id="{3D010585-6B4E-40B3-8F2F-EC15ABC69722}"/>
              </a:ext>
            </a:extLst>
          </p:cNvPr>
          <p:cNvSpPr>
            <a:spLocks noGrp="1"/>
          </p:cNvSpPr>
          <p:nvPr>
            <p:ph type="dt" sz="half" idx="10"/>
          </p:nvPr>
        </p:nvSpPr>
        <p:spPr>
          <a:xfrm>
            <a:off x="530180" y="6138138"/>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2" name="Slide Number Placeholder 1">
            <a:extLst>
              <a:ext uri="{FF2B5EF4-FFF2-40B4-BE49-F238E27FC236}">
                <a16:creationId xmlns:a16="http://schemas.microsoft.com/office/drawing/2014/main" id="{D7315DAD-779E-48D0-A58E-5C41146E3A42}"/>
              </a:ext>
            </a:extLst>
          </p:cNvPr>
          <p:cNvSpPr txBox="1">
            <a:spLocks/>
          </p:cNvSpPr>
          <p:nvPr/>
        </p:nvSpPr>
        <p:spPr>
          <a:xfrm>
            <a:off x="8153400" y="6223353"/>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17</a:t>
            </a:fld>
            <a:endParaRPr lang="en-US" sz="1000" dirty="0">
              <a:latin typeface="+mn-lt"/>
            </a:endParaRPr>
          </a:p>
        </p:txBody>
      </p:sp>
    </p:spTree>
    <p:extLst>
      <p:ext uri="{BB962C8B-B14F-4D97-AF65-F5344CB8AC3E}">
        <p14:creationId xmlns:p14="http://schemas.microsoft.com/office/powerpoint/2010/main" val="284192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5" name="TextBox 4">
            <a:extLst>
              <a:ext uri="{FF2B5EF4-FFF2-40B4-BE49-F238E27FC236}">
                <a16:creationId xmlns:a16="http://schemas.microsoft.com/office/drawing/2014/main" id="{B9DBF2E6-C289-448A-944B-B85A5413D5F9}"/>
              </a:ext>
            </a:extLst>
          </p:cNvPr>
          <p:cNvSpPr txBox="1"/>
          <p:nvPr/>
        </p:nvSpPr>
        <p:spPr>
          <a:xfrm>
            <a:off x="4267200" y="1153108"/>
            <a:ext cx="4495800" cy="4801314"/>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US" sz="2200" dirty="0"/>
              <a:t>Whole-brain </a:t>
            </a:r>
            <a:r>
              <a:rPr lang="en-US" sz="2200" dirty="0">
                <a:solidFill>
                  <a:schemeClr val="tx2">
                    <a:lumMod val="60000"/>
                    <a:lumOff val="40000"/>
                  </a:schemeClr>
                </a:solidFill>
              </a:rPr>
              <a:t>average HFD </a:t>
            </a:r>
            <a:r>
              <a:rPr lang="en-US" sz="2200" dirty="0"/>
              <a:t>in dependence on only one parameter of </a:t>
            </a:r>
            <a:r>
              <a:rPr lang="en-US" sz="2200" dirty="0" smtClean="0"/>
              <a:t>HFD </a:t>
            </a:r>
            <a:r>
              <a:rPr lang="en-US" sz="2200" dirty="0"/>
              <a:t>algorithm is </a:t>
            </a:r>
            <a:r>
              <a:rPr lang="en-US" sz="2200" dirty="0" err="1">
                <a:solidFill>
                  <a:schemeClr val="tx2">
                    <a:lumMod val="60000"/>
                    <a:lumOff val="40000"/>
                  </a:schemeClr>
                </a:solidFill>
              </a:rPr>
              <a:t>k</a:t>
            </a:r>
            <a:r>
              <a:rPr lang="en-US" sz="2200" baseline="-25000" dirty="0" err="1">
                <a:solidFill>
                  <a:schemeClr val="tx2">
                    <a:lumMod val="60000"/>
                    <a:lumOff val="40000"/>
                  </a:schemeClr>
                </a:solidFill>
              </a:rPr>
              <a:t>max</a:t>
            </a:r>
            <a:r>
              <a:rPr lang="en-US" sz="2200" dirty="0"/>
              <a:t>. </a:t>
            </a:r>
          </a:p>
          <a:p>
            <a:pPr marL="285750" indent="-285750" algn="just">
              <a:spcAft>
                <a:spcPts val="1200"/>
              </a:spcAft>
              <a:buFont typeface="Arial" panose="020B0604020202020204" pitchFamily="34" charset="0"/>
              <a:buChar char="•"/>
            </a:pPr>
            <a:r>
              <a:rPr lang="en-US" sz="2200" dirty="0"/>
              <a:t>Dashed curves represent the </a:t>
            </a:r>
            <a:r>
              <a:rPr lang="en-US" sz="2200" dirty="0">
                <a:solidFill>
                  <a:schemeClr val="tx2">
                    <a:lumMod val="60000"/>
                    <a:lumOff val="40000"/>
                  </a:schemeClr>
                </a:solidFill>
              </a:rPr>
              <a:t>standard error </a:t>
            </a:r>
            <a:r>
              <a:rPr lang="en-US" sz="2200" dirty="0"/>
              <a:t>of the mean. </a:t>
            </a:r>
          </a:p>
          <a:p>
            <a:pPr marL="285750" indent="-285750" algn="just">
              <a:spcAft>
                <a:spcPts val="1200"/>
              </a:spcAft>
              <a:buFont typeface="Arial" panose="020B0604020202020204" pitchFamily="34" charset="0"/>
              <a:buChar char="•"/>
            </a:pPr>
            <a:r>
              <a:rPr lang="en-US" sz="2200" dirty="0"/>
              <a:t>Dotted lines at </a:t>
            </a:r>
            <a:r>
              <a:rPr lang="en-US" sz="2200" dirty="0" err="1">
                <a:solidFill>
                  <a:schemeClr val="tx2">
                    <a:lumMod val="60000"/>
                    <a:lumOff val="40000"/>
                  </a:schemeClr>
                </a:solidFill>
              </a:rPr>
              <a:t>k</a:t>
            </a:r>
            <a:r>
              <a:rPr lang="en-US" sz="2200" baseline="-25000" dirty="0" err="1">
                <a:solidFill>
                  <a:schemeClr val="tx2">
                    <a:lumMod val="60000"/>
                    <a:lumOff val="40000"/>
                  </a:schemeClr>
                </a:solidFill>
              </a:rPr>
              <a:t>max</a:t>
            </a:r>
            <a:r>
              <a:rPr lang="en-US" sz="2200" dirty="0"/>
              <a:t> = 35 and </a:t>
            </a:r>
            <a:r>
              <a:rPr lang="en-US" sz="2200" dirty="0" err="1">
                <a:solidFill>
                  <a:schemeClr val="tx2">
                    <a:lumMod val="60000"/>
                    <a:lumOff val="40000"/>
                  </a:schemeClr>
                </a:solidFill>
              </a:rPr>
              <a:t>k</a:t>
            </a:r>
            <a:r>
              <a:rPr lang="en-US" sz="2200" baseline="-25000" dirty="0" err="1">
                <a:solidFill>
                  <a:schemeClr val="tx2">
                    <a:lumMod val="60000"/>
                    <a:lumOff val="40000"/>
                  </a:schemeClr>
                </a:solidFill>
              </a:rPr>
              <a:t>max</a:t>
            </a:r>
            <a:r>
              <a:rPr lang="en-US" sz="2200" dirty="0"/>
              <a:t> = 65 represent starting point of HFD stability w.r.t the difference between groups, and the selected </a:t>
            </a:r>
            <a:r>
              <a:rPr lang="en-US" sz="2200" dirty="0" err="1">
                <a:solidFill>
                  <a:schemeClr val="tx2">
                    <a:lumMod val="60000"/>
                    <a:lumOff val="40000"/>
                  </a:schemeClr>
                </a:solidFill>
              </a:rPr>
              <a:t>k</a:t>
            </a:r>
            <a:r>
              <a:rPr lang="en-US" sz="2200" baseline="-25000" dirty="0" err="1">
                <a:solidFill>
                  <a:schemeClr val="tx2">
                    <a:lumMod val="60000"/>
                    <a:lumOff val="40000"/>
                  </a:schemeClr>
                </a:solidFill>
              </a:rPr>
              <a:t>max</a:t>
            </a:r>
            <a:r>
              <a:rPr lang="en-US" sz="2200" dirty="0"/>
              <a:t>.</a:t>
            </a:r>
          </a:p>
        </p:txBody>
      </p:sp>
      <p:pic>
        <p:nvPicPr>
          <p:cNvPr id="4" name="Picture 3">
            <a:extLst>
              <a:ext uri="{FF2B5EF4-FFF2-40B4-BE49-F238E27FC236}">
                <a16:creationId xmlns:a16="http://schemas.microsoft.com/office/drawing/2014/main" id="{D64386D4-51F7-4A31-AFCA-4F7C0C64D7AB}"/>
              </a:ext>
            </a:extLst>
          </p:cNvPr>
          <p:cNvPicPr>
            <a:picLocks noChangeAspect="1"/>
          </p:cNvPicPr>
          <p:nvPr/>
        </p:nvPicPr>
        <p:blipFill>
          <a:blip r:embed="rId3"/>
          <a:stretch>
            <a:fillRect/>
          </a:stretch>
        </p:blipFill>
        <p:spPr>
          <a:xfrm>
            <a:off x="30480" y="990600"/>
            <a:ext cx="4236720" cy="5317612"/>
          </a:xfrm>
          <a:prstGeom prst="rect">
            <a:avLst/>
          </a:prstGeom>
        </p:spPr>
      </p:pic>
      <p:sp>
        <p:nvSpPr>
          <p:cNvPr id="7" name="Date Placeholder 3">
            <a:extLst>
              <a:ext uri="{FF2B5EF4-FFF2-40B4-BE49-F238E27FC236}">
                <a16:creationId xmlns:a16="http://schemas.microsoft.com/office/drawing/2014/main" id="{A66DA4C3-8EFB-4A64-B892-181D6A6FA658}"/>
              </a:ext>
            </a:extLst>
          </p:cNvPr>
          <p:cNvSpPr>
            <a:spLocks noGrp="1"/>
          </p:cNvSpPr>
          <p:nvPr>
            <p:ph type="dt" sz="half" idx="10"/>
          </p:nvPr>
        </p:nvSpPr>
        <p:spPr>
          <a:xfrm>
            <a:off x="594574" y="6219167"/>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9" name="Slide Number Placeholder 1">
            <a:extLst>
              <a:ext uri="{FF2B5EF4-FFF2-40B4-BE49-F238E27FC236}">
                <a16:creationId xmlns:a16="http://schemas.microsoft.com/office/drawing/2014/main" id="{BD7874C2-6637-4DEC-84A8-80879AB6E8BB}"/>
              </a:ext>
            </a:extLst>
          </p:cNvPr>
          <p:cNvSpPr txBox="1">
            <a:spLocks/>
          </p:cNvSpPr>
          <p:nvPr/>
        </p:nvSpPr>
        <p:spPr>
          <a:xfrm>
            <a:off x="8182494" y="6276624"/>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18</a:t>
            </a:fld>
            <a:endParaRPr lang="en-US" sz="1000" dirty="0">
              <a:latin typeface="+mn-lt"/>
            </a:endParaRPr>
          </a:p>
        </p:txBody>
      </p:sp>
      <p:sp>
        <p:nvSpPr>
          <p:cNvPr id="8" name="TextBox 7">
            <a:extLst>
              <a:ext uri="{FF2B5EF4-FFF2-40B4-BE49-F238E27FC236}">
                <a16:creationId xmlns:a16="http://schemas.microsoft.com/office/drawing/2014/main" id="{F031DBD4-9EA9-49E9-B8D8-75CE7B22D8F7}"/>
              </a:ext>
            </a:extLst>
          </p:cNvPr>
          <p:cNvSpPr txBox="1"/>
          <p:nvPr/>
        </p:nvSpPr>
        <p:spPr>
          <a:xfrm>
            <a:off x="2626574" y="301863"/>
            <a:ext cx="4128822" cy="461665"/>
          </a:xfrm>
          <a:prstGeom prst="rect">
            <a:avLst/>
          </a:prstGeom>
          <a:noFill/>
        </p:spPr>
        <p:txBody>
          <a:bodyPr wrap="square" rtlCol="0">
            <a:spAutoFit/>
          </a:bodyPr>
          <a:lstStyle/>
          <a:p>
            <a:r>
              <a:rPr lang="en-US" sz="2400" b="1" spc="-5" dirty="0" smtClean="0">
                <a:solidFill>
                  <a:srgbClr val="00678F"/>
                </a:solidFill>
                <a:latin typeface="+mj-lt"/>
              </a:rPr>
              <a:t>Experimental Results</a:t>
            </a:r>
            <a:endParaRPr lang="en-US" sz="2400" b="1" dirty="0">
              <a:solidFill>
                <a:srgbClr val="00678F"/>
              </a:solidFill>
              <a:latin typeface="+mj-lt"/>
            </a:endParaRPr>
          </a:p>
        </p:txBody>
      </p:sp>
    </p:spTree>
    <p:extLst>
      <p:ext uri="{BB962C8B-B14F-4D97-AF65-F5344CB8AC3E}">
        <p14:creationId xmlns:p14="http://schemas.microsoft.com/office/powerpoint/2010/main" val="270423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5" name="TextBox 4">
            <a:extLst>
              <a:ext uri="{FF2B5EF4-FFF2-40B4-BE49-F238E27FC236}">
                <a16:creationId xmlns:a16="http://schemas.microsoft.com/office/drawing/2014/main" id="{B9DBF2E6-C289-448A-944B-B85A5413D5F9}"/>
              </a:ext>
            </a:extLst>
          </p:cNvPr>
          <p:cNvSpPr txBox="1"/>
          <p:nvPr/>
        </p:nvSpPr>
        <p:spPr>
          <a:xfrm>
            <a:off x="457200" y="1143000"/>
            <a:ext cx="8168426" cy="2462213"/>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US" sz="2200" dirty="0"/>
              <a:t>The standard error tells you how accurate the mean of any given sample from that population is likely to be compared to the true population mean. When the standard error increases, i.e. the means are more spread out, it becomes more likely that any given mean is an inaccurate representation of the true population mean</a:t>
            </a:r>
          </a:p>
        </p:txBody>
      </p:sp>
      <p:sp>
        <p:nvSpPr>
          <p:cNvPr id="7" name="Date Placeholder 3">
            <a:extLst>
              <a:ext uri="{FF2B5EF4-FFF2-40B4-BE49-F238E27FC236}">
                <a16:creationId xmlns:a16="http://schemas.microsoft.com/office/drawing/2014/main" id="{A66DA4C3-8EFB-4A64-B892-181D6A6FA658}"/>
              </a:ext>
            </a:extLst>
          </p:cNvPr>
          <p:cNvSpPr>
            <a:spLocks noGrp="1"/>
          </p:cNvSpPr>
          <p:nvPr>
            <p:ph type="dt" sz="half" idx="10"/>
          </p:nvPr>
        </p:nvSpPr>
        <p:spPr>
          <a:xfrm>
            <a:off x="594574" y="6219167"/>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9" name="Slide Number Placeholder 1">
            <a:extLst>
              <a:ext uri="{FF2B5EF4-FFF2-40B4-BE49-F238E27FC236}">
                <a16:creationId xmlns:a16="http://schemas.microsoft.com/office/drawing/2014/main" id="{BD7874C2-6637-4DEC-84A8-80879AB6E8BB}"/>
              </a:ext>
            </a:extLst>
          </p:cNvPr>
          <p:cNvSpPr txBox="1">
            <a:spLocks/>
          </p:cNvSpPr>
          <p:nvPr/>
        </p:nvSpPr>
        <p:spPr>
          <a:xfrm>
            <a:off x="8182494" y="6276624"/>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19</a:t>
            </a:fld>
            <a:endParaRPr lang="en-US" sz="1000" dirty="0">
              <a:latin typeface="+mn-lt"/>
            </a:endParaRPr>
          </a:p>
        </p:txBody>
      </p:sp>
      <p:sp>
        <p:nvSpPr>
          <p:cNvPr id="8" name="TextBox 7">
            <a:extLst>
              <a:ext uri="{FF2B5EF4-FFF2-40B4-BE49-F238E27FC236}">
                <a16:creationId xmlns:a16="http://schemas.microsoft.com/office/drawing/2014/main" id="{F031DBD4-9EA9-49E9-B8D8-75CE7B22D8F7}"/>
              </a:ext>
            </a:extLst>
          </p:cNvPr>
          <p:cNvSpPr txBox="1"/>
          <p:nvPr/>
        </p:nvSpPr>
        <p:spPr>
          <a:xfrm>
            <a:off x="2626574" y="301863"/>
            <a:ext cx="4128822" cy="461665"/>
          </a:xfrm>
          <a:prstGeom prst="rect">
            <a:avLst/>
          </a:prstGeom>
          <a:noFill/>
        </p:spPr>
        <p:txBody>
          <a:bodyPr wrap="square" rtlCol="0">
            <a:spAutoFit/>
          </a:bodyPr>
          <a:lstStyle/>
          <a:p>
            <a:r>
              <a:rPr lang="en-US" sz="2400" b="1" spc="-5" dirty="0" smtClean="0">
                <a:solidFill>
                  <a:srgbClr val="00678F"/>
                </a:solidFill>
                <a:latin typeface="+mj-lt"/>
              </a:rPr>
              <a:t>Experimental Results</a:t>
            </a:r>
            <a:endParaRPr lang="en-US" sz="2400" b="1" dirty="0">
              <a:solidFill>
                <a:srgbClr val="00678F"/>
              </a:solidFill>
              <a:latin typeface="+mj-lt"/>
            </a:endParaRPr>
          </a:p>
        </p:txBody>
      </p:sp>
    </p:spTree>
    <p:extLst>
      <p:ext uri="{BB962C8B-B14F-4D97-AF65-F5344CB8AC3E}">
        <p14:creationId xmlns:p14="http://schemas.microsoft.com/office/powerpoint/2010/main" val="393346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6">
            <a:extLst>
              <a:ext uri="{FF2B5EF4-FFF2-40B4-BE49-F238E27FC236}">
                <a16:creationId xmlns:a16="http://schemas.microsoft.com/office/drawing/2014/main" id="{C04B08D5-2D59-4D9B-9CED-D7559A1AA62C}"/>
              </a:ext>
            </a:extLst>
          </p:cNvPr>
          <p:cNvSpPr>
            <a:spLocks noChangeArrowheads="1"/>
          </p:cNvSpPr>
          <p:nvPr/>
        </p:nvSpPr>
        <p:spPr bwMode="auto">
          <a:xfrm>
            <a:off x="0" y="14509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a:lnSpc>
                <a:spcPct val="90000"/>
              </a:lnSpc>
              <a:buFont typeface="Wingdings" panose="05000000000000000000" pitchFamily="2" charset="2"/>
              <a:buNone/>
            </a:pPr>
            <a:r>
              <a:rPr lang="en-US" altLang="en-US" sz="1800" i="1">
                <a:solidFill>
                  <a:srgbClr val="A50021"/>
                </a:solidFill>
                <a:latin typeface="Times New Roman" panose="02020603050405020304" pitchFamily="18" charset="0"/>
              </a:rPr>
              <a:t>		</a:t>
            </a:r>
          </a:p>
          <a:p>
            <a:pPr>
              <a:lnSpc>
                <a:spcPct val="90000"/>
              </a:lnSpc>
              <a:buFont typeface="Wingdings" panose="05000000000000000000" pitchFamily="2" charset="2"/>
              <a:buNone/>
            </a:pPr>
            <a:r>
              <a:rPr lang="en-US" altLang="en-US" sz="1800" i="1">
                <a:solidFill>
                  <a:srgbClr val="A50021"/>
                </a:solidFill>
                <a:latin typeface="Times New Roman" panose="02020603050405020304" pitchFamily="18" charset="0"/>
              </a:rPr>
              <a:t>	</a:t>
            </a:r>
            <a:endParaRPr lang="en-US" altLang="en-US" sz="1800" i="1">
              <a:solidFill>
                <a:schemeClr val="tx2"/>
              </a:solidFill>
            </a:endParaRPr>
          </a:p>
        </p:txBody>
      </p:sp>
      <p:sp>
        <p:nvSpPr>
          <p:cNvPr id="3" name="Rectangle 2">
            <a:extLst>
              <a:ext uri="{FF2B5EF4-FFF2-40B4-BE49-F238E27FC236}">
                <a16:creationId xmlns:a16="http://schemas.microsoft.com/office/drawing/2014/main" id="{D87396D7-8858-455C-8F34-0BEC2AEEB70D}"/>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16" name="object 2"/>
          <p:cNvSpPr txBox="1">
            <a:spLocks noGrp="1"/>
          </p:cNvSpPr>
          <p:nvPr>
            <p:ph type="title"/>
          </p:nvPr>
        </p:nvSpPr>
        <p:spPr>
          <a:xfrm>
            <a:off x="2514600" y="315767"/>
            <a:ext cx="4572000" cy="382156"/>
          </a:xfrm>
          <a:prstGeom prst="rect">
            <a:avLst/>
          </a:prstGeom>
        </p:spPr>
        <p:txBody>
          <a:bodyPr vert="horz" wrap="square" lIns="0" tIns="12700" rIns="0" bIns="0" rtlCol="0">
            <a:spAutoFit/>
          </a:bodyPr>
          <a:lstStyle/>
          <a:p>
            <a:pPr marL="12700">
              <a:lnSpc>
                <a:spcPct val="100000"/>
              </a:lnSpc>
              <a:spcBef>
                <a:spcPts val="100"/>
              </a:spcBef>
            </a:pPr>
            <a:r>
              <a:rPr lang="en-US" sz="2400" dirty="0"/>
              <a:t>Presentation Outline</a:t>
            </a:r>
            <a:endParaRPr sz="2400" dirty="0"/>
          </a:p>
        </p:txBody>
      </p:sp>
      <p:sp>
        <p:nvSpPr>
          <p:cNvPr id="4" name="TextBox 3"/>
          <p:cNvSpPr txBox="1"/>
          <p:nvPr/>
        </p:nvSpPr>
        <p:spPr>
          <a:xfrm>
            <a:off x="1219200" y="1450975"/>
            <a:ext cx="6019800" cy="4493538"/>
          </a:xfrm>
          <a:prstGeom prst="rect">
            <a:avLst/>
          </a:prstGeom>
          <a:noFill/>
        </p:spPr>
        <p:txBody>
          <a:bodyPr wrap="square" rtlCol="0">
            <a:spAutoFit/>
          </a:bodyPr>
          <a:lstStyle/>
          <a:p>
            <a:endParaRPr lang="en-US" sz="2200" dirty="0"/>
          </a:p>
          <a:p>
            <a:pPr marL="285750" indent="-285750">
              <a:buFont typeface="Arial" panose="020B0604020202020204" pitchFamily="34" charset="0"/>
              <a:buChar char="•"/>
            </a:pPr>
            <a:r>
              <a:rPr lang="en-US" sz="2200" dirty="0"/>
              <a:t>Introduction</a:t>
            </a:r>
          </a:p>
          <a:p>
            <a:endParaRPr lang="en-US" sz="2200" dirty="0"/>
          </a:p>
          <a:p>
            <a:pPr marL="285750" indent="-285750">
              <a:buFont typeface="Arial" panose="020B0604020202020204" pitchFamily="34" charset="0"/>
              <a:buChar char="•"/>
            </a:pPr>
            <a:r>
              <a:rPr lang="en-US" sz="2200" dirty="0" smtClean="0"/>
              <a:t>Objective</a:t>
            </a:r>
          </a:p>
          <a:p>
            <a:endParaRPr lang="en-US" sz="2200" dirty="0" smtClean="0"/>
          </a:p>
          <a:p>
            <a:pPr marL="285750" indent="-285750">
              <a:buFont typeface="Arial" panose="020B0604020202020204" pitchFamily="34" charset="0"/>
              <a:buChar char="•"/>
            </a:pPr>
            <a:r>
              <a:rPr lang="en-US" sz="2200" dirty="0" smtClean="0"/>
              <a:t>Background Studies</a:t>
            </a:r>
            <a:endParaRPr lang="en-US" sz="2200" dirty="0"/>
          </a:p>
          <a:p>
            <a:endParaRPr lang="en-US" sz="2200" dirty="0"/>
          </a:p>
          <a:p>
            <a:pPr marL="285750" indent="-285750">
              <a:buFont typeface="Arial" panose="020B0604020202020204" pitchFamily="34" charset="0"/>
              <a:buChar char="•"/>
            </a:pPr>
            <a:r>
              <a:rPr lang="en-US" sz="2200" dirty="0"/>
              <a:t>Materials and Methods </a:t>
            </a:r>
          </a:p>
          <a:p>
            <a:endParaRPr lang="en-US" sz="2200" dirty="0"/>
          </a:p>
          <a:p>
            <a:pPr marL="285750" indent="-285750">
              <a:buFont typeface="Arial" panose="020B0604020202020204" pitchFamily="34" charset="0"/>
              <a:buChar char="•"/>
            </a:pPr>
            <a:r>
              <a:rPr lang="en-US" sz="2200" dirty="0" smtClean="0"/>
              <a:t>Experimental Results</a:t>
            </a:r>
            <a:endParaRPr lang="en-US" sz="2200" dirty="0"/>
          </a:p>
          <a:p>
            <a:endParaRPr lang="en-US" sz="2200" dirty="0"/>
          </a:p>
          <a:p>
            <a:pPr marL="285750" indent="-285750">
              <a:buFont typeface="Arial" panose="020B0604020202020204" pitchFamily="34" charset="0"/>
              <a:buChar char="•"/>
            </a:pPr>
            <a:r>
              <a:rPr lang="en-US" sz="2200" dirty="0" smtClean="0"/>
              <a:t>Conclusions</a:t>
            </a:r>
            <a:endParaRPr lang="en-US" sz="2200" dirty="0"/>
          </a:p>
          <a:p>
            <a:endParaRPr lang="en-US" sz="2200" dirty="0"/>
          </a:p>
        </p:txBody>
      </p:sp>
      <p:sp>
        <p:nvSpPr>
          <p:cNvPr id="7" name="Date Placeholder 3">
            <a:extLst>
              <a:ext uri="{FF2B5EF4-FFF2-40B4-BE49-F238E27FC236}">
                <a16:creationId xmlns:a16="http://schemas.microsoft.com/office/drawing/2014/main" id="{1AD103CE-5156-4612-BD10-1344FF9DF0B7}"/>
              </a:ext>
            </a:extLst>
          </p:cNvPr>
          <p:cNvSpPr>
            <a:spLocks noGrp="1"/>
          </p:cNvSpPr>
          <p:nvPr>
            <p:ph type="dt" sz="half" idx="10"/>
          </p:nvPr>
        </p:nvSpPr>
        <p:spPr>
          <a:xfrm>
            <a:off x="609600" y="6019800"/>
            <a:ext cx="2057400" cy="365125"/>
          </a:xfrm>
        </p:spPr>
        <p:txBody>
          <a:bodyPr/>
          <a:lstStyle/>
          <a:p>
            <a:fld id="{356AE0F2-801C-4557-802F-F59E129B7828}" type="datetime1">
              <a:rPr lang="en-US" smtClean="0"/>
              <a:pPr/>
              <a:t>6/21/2021</a:t>
            </a:fld>
            <a:endParaRPr lang="en-US" dirty="0"/>
          </a:p>
        </p:txBody>
      </p:sp>
      <p:sp>
        <p:nvSpPr>
          <p:cNvPr id="8" name="Slide Number Placeholder 1">
            <a:extLst>
              <a:ext uri="{FF2B5EF4-FFF2-40B4-BE49-F238E27FC236}">
                <a16:creationId xmlns:a16="http://schemas.microsoft.com/office/drawing/2014/main" id="{1B2CE0E0-F997-426D-9B44-BFEE205D9D36}"/>
              </a:ext>
            </a:extLst>
          </p:cNvPr>
          <p:cNvSpPr txBox="1">
            <a:spLocks/>
          </p:cNvSpPr>
          <p:nvPr/>
        </p:nvSpPr>
        <p:spPr>
          <a:xfrm>
            <a:off x="8075946" y="6115503"/>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2</a:t>
            </a:fld>
            <a:endParaRPr lang="en-US" sz="1000" dirty="0">
              <a:latin typeface="+mn-lt"/>
            </a:endParaRPr>
          </a:p>
        </p:txBody>
      </p:sp>
    </p:spTree>
    <p:extLst>
      <p:ext uri="{BB962C8B-B14F-4D97-AF65-F5344CB8AC3E}">
        <p14:creationId xmlns:p14="http://schemas.microsoft.com/office/powerpoint/2010/main" val="413774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6DE172-6F09-471E-9567-C6BA5032EABB}"/>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9" name="object 3"/>
          <p:cNvSpPr txBox="1"/>
          <p:nvPr/>
        </p:nvSpPr>
        <p:spPr>
          <a:xfrm>
            <a:off x="380972" y="3548279"/>
            <a:ext cx="8229600" cy="2716128"/>
          </a:xfrm>
          <a:prstGeom prst="rect">
            <a:avLst/>
          </a:prstGeom>
        </p:spPr>
        <p:txBody>
          <a:bodyPr vert="horz" wrap="square" lIns="0" tIns="12700" rIns="0" bIns="0" rtlCol="0">
            <a:spAutoFit/>
          </a:bodyPr>
          <a:lstStyle/>
          <a:p>
            <a:pPr marL="469900" marR="29209" indent="-457200" algn="just">
              <a:lnSpc>
                <a:spcPct val="100000"/>
              </a:lnSpc>
              <a:spcBef>
                <a:spcPts val="100"/>
              </a:spcBef>
              <a:spcAft>
                <a:spcPts val="1200"/>
              </a:spcAft>
              <a:buFont typeface="+mj-lt"/>
              <a:buAutoNum type="alphaUcPeriod"/>
            </a:pPr>
            <a:r>
              <a:rPr lang="en-US" sz="2200" spc="-10" dirty="0" smtClean="0">
                <a:latin typeface="Arial"/>
                <a:cs typeface="Arial"/>
              </a:rPr>
              <a:t>Healthy </a:t>
            </a:r>
            <a:r>
              <a:rPr lang="en-US" sz="2200" spc="-10" dirty="0">
                <a:latin typeface="Arial"/>
                <a:cs typeface="Arial"/>
              </a:rPr>
              <a:t>subjects in relationship with </a:t>
            </a:r>
            <a:r>
              <a:rPr lang="en-US" sz="2200" spc="-10" dirty="0">
                <a:solidFill>
                  <a:schemeClr val="tx2">
                    <a:lumMod val="60000"/>
                    <a:lumOff val="40000"/>
                  </a:schemeClr>
                </a:solidFill>
                <a:latin typeface="Arial"/>
                <a:cs typeface="Arial"/>
              </a:rPr>
              <a:t>age</a:t>
            </a:r>
            <a:r>
              <a:rPr lang="en-US" sz="2200" spc="-10" dirty="0">
                <a:latin typeface="Arial"/>
                <a:cs typeface="Arial"/>
              </a:rPr>
              <a:t> (years), with the best fitting curve</a:t>
            </a:r>
            <a:r>
              <a:rPr lang="en-US" sz="2200" spc="-10" dirty="0" smtClean="0">
                <a:latin typeface="Arial"/>
                <a:cs typeface="Arial"/>
              </a:rPr>
              <a:t>.</a:t>
            </a:r>
            <a:endParaRPr lang="en-US" sz="2200" spc="-5" dirty="0">
              <a:latin typeface="Arial"/>
              <a:cs typeface="Arial"/>
            </a:endParaRPr>
          </a:p>
          <a:p>
            <a:pPr marL="469900" marR="29209" indent="-457200" algn="just">
              <a:lnSpc>
                <a:spcPct val="100000"/>
              </a:lnSpc>
              <a:spcBef>
                <a:spcPts val="100"/>
              </a:spcBef>
              <a:spcAft>
                <a:spcPts val="1200"/>
              </a:spcAft>
              <a:buFont typeface="+mj-lt"/>
              <a:buAutoNum type="alphaUcPeriod"/>
            </a:pPr>
            <a:r>
              <a:rPr lang="en-US" sz="2200" spc="-5" dirty="0" smtClean="0">
                <a:latin typeface="Arial"/>
                <a:cs typeface="Arial"/>
              </a:rPr>
              <a:t>AD </a:t>
            </a:r>
            <a:r>
              <a:rPr lang="en-US" sz="2200" spc="-5" dirty="0">
                <a:latin typeface="Arial"/>
                <a:cs typeface="Arial"/>
              </a:rPr>
              <a:t>patients with </a:t>
            </a:r>
            <a:r>
              <a:rPr lang="en-US" sz="2200" spc="-5" dirty="0">
                <a:solidFill>
                  <a:schemeClr val="tx2">
                    <a:lumMod val="60000"/>
                    <a:lumOff val="40000"/>
                  </a:schemeClr>
                </a:solidFill>
                <a:latin typeface="Arial"/>
                <a:cs typeface="Arial"/>
              </a:rPr>
              <a:t>Mini-Mental State Examination score (MMSE)</a:t>
            </a:r>
            <a:r>
              <a:rPr lang="en-US" sz="2200" spc="-5" dirty="0" smtClean="0">
                <a:latin typeface="Arial"/>
                <a:cs typeface="Arial"/>
              </a:rPr>
              <a:t> </a:t>
            </a:r>
            <a:r>
              <a:rPr lang="en-US" sz="2200" spc="-5" dirty="0">
                <a:latin typeface="Arial"/>
                <a:cs typeface="Arial"/>
              </a:rPr>
              <a:t>scores. We considered </a:t>
            </a:r>
            <a:r>
              <a:rPr lang="en-US" sz="2200" spc="-5" dirty="0" smtClean="0">
                <a:latin typeface="Arial"/>
                <a:cs typeface="Arial"/>
              </a:rPr>
              <a:t>that MMSE</a:t>
            </a:r>
            <a:r>
              <a:rPr lang="en-US" sz="2200" spc="-5" dirty="0" smtClean="0">
                <a:solidFill>
                  <a:schemeClr val="tx2">
                    <a:lumMod val="60000"/>
                    <a:lumOff val="40000"/>
                  </a:schemeClr>
                </a:solidFill>
                <a:latin typeface="Arial"/>
                <a:cs typeface="Arial"/>
              </a:rPr>
              <a:t> </a:t>
            </a:r>
            <a:r>
              <a:rPr lang="en-US" sz="2200" spc="-5" dirty="0" smtClean="0">
                <a:latin typeface="Arial"/>
                <a:cs typeface="Arial"/>
              </a:rPr>
              <a:t>values </a:t>
            </a:r>
            <a:r>
              <a:rPr lang="en-US" sz="2200" spc="-5" dirty="0">
                <a:latin typeface="Arial"/>
                <a:cs typeface="Arial"/>
              </a:rPr>
              <a:t>do not distribute as a Gaussian</a:t>
            </a:r>
            <a:r>
              <a:rPr lang="en-US" sz="2200" spc="-5" dirty="0" smtClean="0">
                <a:latin typeface="Arial"/>
                <a:cs typeface="Arial"/>
              </a:rPr>
              <a:t>.</a:t>
            </a:r>
            <a:endParaRPr lang="en-US" sz="2200" dirty="0">
              <a:latin typeface="Arial"/>
              <a:cs typeface="Arial"/>
            </a:endParaRPr>
          </a:p>
          <a:p>
            <a:pPr marL="469900" marR="29209" indent="-457200" algn="just">
              <a:lnSpc>
                <a:spcPct val="100000"/>
              </a:lnSpc>
              <a:spcBef>
                <a:spcPts val="100"/>
              </a:spcBef>
              <a:spcAft>
                <a:spcPts val="1200"/>
              </a:spcAft>
              <a:buFont typeface="+mj-lt"/>
              <a:buAutoNum type="alphaUcPeriod"/>
            </a:pPr>
            <a:r>
              <a:rPr lang="en-US" sz="2200" dirty="0" smtClean="0">
                <a:latin typeface="Arial"/>
                <a:cs typeface="Arial"/>
              </a:rPr>
              <a:t>AD </a:t>
            </a:r>
            <a:r>
              <a:rPr lang="en-US" sz="2200" dirty="0">
                <a:latin typeface="Arial"/>
                <a:cs typeface="Arial"/>
              </a:rPr>
              <a:t>patients with </a:t>
            </a:r>
            <a:r>
              <a:rPr lang="en-US" sz="2200" dirty="0">
                <a:solidFill>
                  <a:schemeClr val="tx2">
                    <a:lumMod val="60000"/>
                    <a:lumOff val="40000"/>
                  </a:schemeClr>
                </a:solidFill>
                <a:latin typeface="Arial"/>
                <a:cs typeface="Arial"/>
              </a:rPr>
              <a:t>Non-</a:t>
            </a:r>
            <a:r>
              <a:rPr lang="en-US" sz="2200" dirty="0" err="1">
                <a:solidFill>
                  <a:schemeClr val="tx2">
                    <a:lumMod val="60000"/>
                    <a:lumOff val="40000"/>
                  </a:schemeClr>
                </a:solidFill>
                <a:latin typeface="Arial"/>
                <a:cs typeface="Arial"/>
              </a:rPr>
              <a:t>Ceruloplasmin</a:t>
            </a:r>
            <a:r>
              <a:rPr lang="en-US" sz="2200" dirty="0">
                <a:solidFill>
                  <a:schemeClr val="tx2">
                    <a:lumMod val="60000"/>
                    <a:lumOff val="40000"/>
                  </a:schemeClr>
                </a:solidFill>
                <a:latin typeface="Arial"/>
                <a:cs typeface="Arial"/>
              </a:rPr>
              <a:t>-Bound Copper Levels</a:t>
            </a:r>
            <a:r>
              <a:rPr lang="en-US" sz="2200" dirty="0" smtClean="0">
                <a:solidFill>
                  <a:schemeClr val="tx2">
                    <a:lumMod val="60000"/>
                    <a:lumOff val="40000"/>
                  </a:schemeClr>
                </a:solidFill>
                <a:latin typeface="Arial"/>
                <a:cs typeface="Arial"/>
              </a:rPr>
              <a:t> (NCC) </a:t>
            </a:r>
            <a:r>
              <a:rPr lang="en-US" sz="2200" dirty="0" smtClean="0">
                <a:latin typeface="Arial"/>
                <a:cs typeface="Arial"/>
              </a:rPr>
              <a:t>levels</a:t>
            </a:r>
            <a:r>
              <a:rPr lang="en-US" sz="2200" dirty="0">
                <a:latin typeface="Arial"/>
                <a:cs typeface="Arial"/>
              </a:rPr>
              <a:t>, with best fitting line</a:t>
            </a:r>
            <a:r>
              <a:rPr lang="en-US" sz="2200" dirty="0" smtClean="0">
                <a:latin typeface="Arial"/>
                <a:cs typeface="Arial"/>
              </a:rPr>
              <a:t>.’</a:t>
            </a:r>
            <a:endParaRPr sz="2200" dirty="0">
              <a:latin typeface="Arial"/>
              <a:cs typeface="Arial"/>
            </a:endParaRPr>
          </a:p>
        </p:txBody>
      </p:sp>
      <p:pic>
        <p:nvPicPr>
          <p:cNvPr id="4" name="Picture 3">
            <a:extLst>
              <a:ext uri="{FF2B5EF4-FFF2-40B4-BE49-F238E27FC236}">
                <a16:creationId xmlns:a16="http://schemas.microsoft.com/office/drawing/2014/main" id="{5C0D8C13-636F-4173-BD79-A1D8495FA554}"/>
              </a:ext>
            </a:extLst>
          </p:cNvPr>
          <p:cNvPicPr>
            <a:picLocks noChangeAspect="1"/>
          </p:cNvPicPr>
          <p:nvPr/>
        </p:nvPicPr>
        <p:blipFill>
          <a:blip r:embed="rId2"/>
          <a:stretch>
            <a:fillRect/>
          </a:stretch>
        </p:blipFill>
        <p:spPr>
          <a:xfrm>
            <a:off x="380972" y="677766"/>
            <a:ext cx="8229600" cy="2798858"/>
          </a:xfrm>
          <a:prstGeom prst="rect">
            <a:avLst/>
          </a:prstGeom>
        </p:spPr>
      </p:pic>
      <p:sp>
        <p:nvSpPr>
          <p:cNvPr id="10" name="Date Placeholder 3">
            <a:extLst>
              <a:ext uri="{FF2B5EF4-FFF2-40B4-BE49-F238E27FC236}">
                <a16:creationId xmlns:a16="http://schemas.microsoft.com/office/drawing/2014/main" id="{472BECB5-08FE-4848-A0F5-9EAC76A8A7A1}"/>
              </a:ext>
            </a:extLst>
          </p:cNvPr>
          <p:cNvSpPr txBox="1">
            <a:spLocks/>
          </p:cNvSpPr>
          <p:nvPr/>
        </p:nvSpPr>
        <p:spPr>
          <a:xfrm>
            <a:off x="529562" y="6265927"/>
            <a:ext cx="2057400"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56AE0F2-801C-4557-802F-F59E129B7828}" type="datetime1">
              <a:rPr lang="en-US" sz="1000" smtClean="0">
                <a:latin typeface="+mn-lt"/>
              </a:rPr>
              <a:pPr/>
              <a:t>6/21/2021</a:t>
            </a:fld>
            <a:endParaRPr lang="en-US" sz="1000" dirty="0">
              <a:latin typeface="+mn-lt"/>
            </a:endParaRPr>
          </a:p>
        </p:txBody>
      </p:sp>
      <p:sp>
        <p:nvSpPr>
          <p:cNvPr id="12" name="Slide Number Placeholder 1">
            <a:extLst>
              <a:ext uri="{FF2B5EF4-FFF2-40B4-BE49-F238E27FC236}">
                <a16:creationId xmlns:a16="http://schemas.microsoft.com/office/drawing/2014/main" id="{AF3EB884-73D9-4AFA-90F3-AA91F610219F}"/>
              </a:ext>
            </a:extLst>
          </p:cNvPr>
          <p:cNvSpPr txBox="1">
            <a:spLocks/>
          </p:cNvSpPr>
          <p:nvPr/>
        </p:nvSpPr>
        <p:spPr>
          <a:xfrm>
            <a:off x="8089280" y="6264407"/>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20</a:t>
            </a:fld>
            <a:endParaRPr lang="en-US" sz="1000" dirty="0">
              <a:latin typeface="+mn-lt"/>
            </a:endParaRPr>
          </a:p>
        </p:txBody>
      </p:sp>
      <p:sp>
        <p:nvSpPr>
          <p:cNvPr id="11" name="TextBox 10">
            <a:extLst>
              <a:ext uri="{FF2B5EF4-FFF2-40B4-BE49-F238E27FC236}">
                <a16:creationId xmlns:a16="http://schemas.microsoft.com/office/drawing/2014/main" id="{F031DBD4-9EA9-49E9-B8D8-75CE7B22D8F7}"/>
              </a:ext>
            </a:extLst>
          </p:cNvPr>
          <p:cNvSpPr txBox="1"/>
          <p:nvPr/>
        </p:nvSpPr>
        <p:spPr>
          <a:xfrm>
            <a:off x="1899675" y="216101"/>
            <a:ext cx="5462706" cy="461665"/>
          </a:xfrm>
          <a:prstGeom prst="rect">
            <a:avLst/>
          </a:prstGeom>
          <a:noFill/>
        </p:spPr>
        <p:txBody>
          <a:bodyPr wrap="square" rtlCol="0">
            <a:spAutoFit/>
          </a:bodyPr>
          <a:lstStyle/>
          <a:p>
            <a:r>
              <a:rPr lang="en-US" sz="2400" b="1" spc="-5" dirty="0" smtClean="0">
                <a:solidFill>
                  <a:srgbClr val="00678F"/>
                </a:solidFill>
                <a:latin typeface="+mj-lt"/>
              </a:rPr>
              <a:t>Experimental Results (</a:t>
            </a:r>
            <a:r>
              <a:rPr lang="en-US" sz="2400" b="1" spc="-5" dirty="0" err="1" smtClean="0">
                <a:solidFill>
                  <a:srgbClr val="00678F"/>
                </a:solidFill>
                <a:latin typeface="+mj-lt"/>
              </a:rPr>
              <a:t>Cont</a:t>
            </a:r>
            <a:r>
              <a:rPr lang="en-US" sz="2400" b="1" spc="-5" dirty="0" smtClean="0">
                <a:solidFill>
                  <a:srgbClr val="00678F"/>
                </a:solidFill>
                <a:latin typeface="+mj-lt"/>
              </a:rPr>
              <a:t>…)</a:t>
            </a:r>
            <a:endParaRPr lang="en-US" sz="2400" b="1" dirty="0">
              <a:solidFill>
                <a:srgbClr val="00678F"/>
              </a:solidFill>
              <a:latin typeface="+mj-lt"/>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3"/>
          <p:cNvSpPr txBox="1"/>
          <p:nvPr/>
        </p:nvSpPr>
        <p:spPr>
          <a:xfrm>
            <a:off x="345318" y="4050926"/>
            <a:ext cx="8571419" cy="2069797"/>
          </a:xfrm>
          <a:prstGeom prst="rect">
            <a:avLst/>
          </a:prstGeom>
        </p:spPr>
        <p:txBody>
          <a:bodyPr vert="horz" wrap="square" lIns="0" tIns="12700" rIns="0" bIns="0" rtlCol="0">
            <a:spAutoFit/>
          </a:bodyPr>
          <a:lstStyle/>
          <a:p>
            <a:pPr marL="469900" marR="5080" indent="-457200" algn="just">
              <a:lnSpc>
                <a:spcPct val="100000"/>
              </a:lnSpc>
              <a:spcBef>
                <a:spcPts val="100"/>
              </a:spcBef>
              <a:buFont typeface="+mj-lt"/>
              <a:buAutoNum type="alphaUcPeriod"/>
            </a:pPr>
            <a:r>
              <a:rPr lang="en-US" sz="2200" spc="-10" dirty="0" smtClean="0">
                <a:latin typeface="Arial"/>
                <a:cs typeface="Arial"/>
              </a:rPr>
              <a:t>Average </a:t>
            </a:r>
            <a:r>
              <a:rPr lang="en-US" sz="2200" spc="-10" dirty="0">
                <a:latin typeface="Arial"/>
                <a:cs typeface="Arial"/>
              </a:rPr>
              <a:t>HFD </a:t>
            </a:r>
            <a:r>
              <a:rPr lang="en-US" sz="2200" dirty="0">
                <a:solidFill>
                  <a:schemeClr val="tx2">
                    <a:lumMod val="60000"/>
                    <a:lumOff val="40000"/>
                  </a:schemeClr>
                </a:solidFill>
              </a:rPr>
              <a:t>Homologous Areas Interhemispheric Symmetry </a:t>
            </a:r>
            <a:r>
              <a:rPr lang="en-US" sz="2200" dirty="0" smtClean="0">
                <a:solidFill>
                  <a:schemeClr val="tx2">
                    <a:lumMod val="60000"/>
                    <a:lumOff val="40000"/>
                  </a:schemeClr>
                </a:solidFill>
              </a:rPr>
              <a:t>(</a:t>
            </a:r>
            <a:r>
              <a:rPr lang="en-US" sz="2200" spc="-10" dirty="0" err="1" smtClean="0">
                <a:solidFill>
                  <a:schemeClr val="tx2">
                    <a:lumMod val="60000"/>
                    <a:lumOff val="40000"/>
                  </a:schemeClr>
                </a:solidFill>
                <a:latin typeface="Arial"/>
                <a:cs typeface="Arial"/>
              </a:rPr>
              <a:t>HArS</a:t>
            </a:r>
            <a:r>
              <a:rPr lang="en-US" sz="2200" spc="-10" dirty="0" smtClean="0">
                <a:solidFill>
                  <a:schemeClr val="tx2">
                    <a:lumMod val="60000"/>
                    <a:lumOff val="40000"/>
                  </a:schemeClr>
                </a:solidFill>
                <a:latin typeface="Arial"/>
                <a:cs typeface="Arial"/>
              </a:rPr>
              <a:t>) </a:t>
            </a:r>
            <a:r>
              <a:rPr lang="en-US" sz="2200" spc="-10" dirty="0">
                <a:latin typeface="Arial"/>
                <a:cs typeface="Arial"/>
              </a:rPr>
              <a:t>values of brain regions per </a:t>
            </a:r>
            <a:r>
              <a:rPr lang="en-US" sz="2200" spc="-10" dirty="0" smtClean="0">
                <a:latin typeface="Arial"/>
                <a:cs typeface="Arial"/>
              </a:rPr>
              <a:t>group.</a:t>
            </a:r>
          </a:p>
          <a:p>
            <a:pPr marL="469900" marR="5080" indent="-457200" algn="just">
              <a:lnSpc>
                <a:spcPct val="100000"/>
              </a:lnSpc>
              <a:spcBef>
                <a:spcPts val="100"/>
              </a:spcBef>
              <a:buFont typeface="+mj-lt"/>
              <a:buAutoNum type="alphaUcPeriod"/>
            </a:pPr>
            <a:endParaRPr lang="en-US" sz="2200" spc="-10" dirty="0" smtClean="0">
              <a:latin typeface="Arial"/>
              <a:cs typeface="Arial"/>
            </a:endParaRPr>
          </a:p>
          <a:p>
            <a:pPr marL="469900" marR="5080" indent="-457200" algn="just">
              <a:lnSpc>
                <a:spcPct val="100000"/>
              </a:lnSpc>
              <a:spcBef>
                <a:spcPts val="100"/>
              </a:spcBef>
              <a:buFont typeface="+mj-lt"/>
              <a:buAutoNum type="alphaUcPeriod"/>
            </a:pPr>
            <a:r>
              <a:rPr lang="en-US" sz="2200" dirty="0" smtClean="0">
                <a:latin typeface="Arial"/>
                <a:cs typeface="Arial"/>
              </a:rPr>
              <a:t>Parietal </a:t>
            </a:r>
            <a:r>
              <a:rPr lang="en-US" sz="2200" dirty="0">
                <a:latin typeface="Arial"/>
                <a:cs typeface="Arial"/>
              </a:rPr>
              <a:t>asymmetry in elderly controls and </a:t>
            </a:r>
            <a:r>
              <a:rPr lang="en-US" sz="2200" dirty="0">
                <a:solidFill>
                  <a:schemeClr val="tx2">
                    <a:lumMod val="60000"/>
                    <a:lumOff val="40000"/>
                  </a:schemeClr>
                </a:solidFill>
                <a:latin typeface="Arial"/>
                <a:cs typeface="Arial"/>
              </a:rPr>
              <a:t>AD</a:t>
            </a:r>
            <a:r>
              <a:rPr lang="en-US" sz="2200" dirty="0">
                <a:latin typeface="Arial"/>
                <a:cs typeface="Arial"/>
              </a:rPr>
              <a:t> patients is caused by a stronger </a:t>
            </a:r>
            <a:r>
              <a:rPr lang="en-US" sz="2200" dirty="0">
                <a:solidFill>
                  <a:schemeClr val="tx2">
                    <a:lumMod val="60000"/>
                    <a:lumOff val="40000"/>
                  </a:schemeClr>
                </a:solidFill>
                <a:latin typeface="Arial"/>
                <a:cs typeface="Arial"/>
              </a:rPr>
              <a:t>HFD </a:t>
            </a:r>
            <a:r>
              <a:rPr lang="en-US" sz="2200" dirty="0">
                <a:latin typeface="Arial"/>
                <a:cs typeface="Arial"/>
              </a:rPr>
              <a:t>decline in the right compared to the left </a:t>
            </a:r>
            <a:r>
              <a:rPr lang="en-US" sz="2200" dirty="0">
                <a:solidFill>
                  <a:schemeClr val="tx2">
                    <a:lumMod val="60000"/>
                    <a:lumOff val="40000"/>
                  </a:schemeClr>
                </a:solidFill>
                <a:latin typeface="Arial"/>
                <a:cs typeface="Arial"/>
              </a:rPr>
              <a:t>hemisphere</a:t>
            </a:r>
            <a:r>
              <a:rPr lang="en-US" sz="2200" dirty="0">
                <a:latin typeface="Arial"/>
                <a:cs typeface="Arial"/>
              </a:rPr>
              <a:t>.</a:t>
            </a:r>
            <a:endParaRPr sz="2200" dirty="0">
              <a:latin typeface="Arial"/>
              <a:cs typeface="Arial"/>
            </a:endParaRPr>
          </a:p>
        </p:txBody>
      </p:sp>
      <p:sp>
        <p:nvSpPr>
          <p:cNvPr id="16" name="Rectangle 15">
            <a:extLst>
              <a:ext uri="{FF2B5EF4-FFF2-40B4-BE49-F238E27FC236}">
                <a16:creationId xmlns:a16="http://schemas.microsoft.com/office/drawing/2014/main" id="{536DE172-6F09-471E-9567-C6BA5032EABB}"/>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pic>
        <p:nvPicPr>
          <p:cNvPr id="3" name="Picture 2">
            <a:extLst>
              <a:ext uri="{FF2B5EF4-FFF2-40B4-BE49-F238E27FC236}">
                <a16:creationId xmlns:a16="http://schemas.microsoft.com/office/drawing/2014/main" id="{EDCBDEDA-7F45-4603-BE9B-880A52569AF2}"/>
              </a:ext>
            </a:extLst>
          </p:cNvPr>
          <p:cNvPicPr>
            <a:picLocks noChangeAspect="1"/>
          </p:cNvPicPr>
          <p:nvPr/>
        </p:nvPicPr>
        <p:blipFill>
          <a:blip r:embed="rId2"/>
          <a:stretch>
            <a:fillRect/>
          </a:stretch>
        </p:blipFill>
        <p:spPr>
          <a:xfrm>
            <a:off x="990600" y="682200"/>
            <a:ext cx="6922701" cy="3368726"/>
          </a:xfrm>
          <a:prstGeom prst="rect">
            <a:avLst/>
          </a:prstGeom>
        </p:spPr>
      </p:pic>
      <p:sp>
        <p:nvSpPr>
          <p:cNvPr id="12" name="Date Placeholder 3">
            <a:extLst>
              <a:ext uri="{FF2B5EF4-FFF2-40B4-BE49-F238E27FC236}">
                <a16:creationId xmlns:a16="http://schemas.microsoft.com/office/drawing/2014/main" id="{BE36EA39-FDE4-4292-92C8-CDA17835471D}"/>
              </a:ext>
            </a:extLst>
          </p:cNvPr>
          <p:cNvSpPr txBox="1">
            <a:spLocks/>
          </p:cNvSpPr>
          <p:nvPr/>
        </p:nvSpPr>
        <p:spPr>
          <a:xfrm>
            <a:off x="454595" y="6245370"/>
            <a:ext cx="2057400"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56AE0F2-801C-4557-802F-F59E129B7828}" type="datetime1">
              <a:rPr lang="en-US" sz="1000" smtClean="0"/>
              <a:pPr/>
              <a:t>6/21/2021</a:t>
            </a:fld>
            <a:endParaRPr lang="en-US" sz="1000" dirty="0"/>
          </a:p>
        </p:txBody>
      </p:sp>
      <p:sp>
        <p:nvSpPr>
          <p:cNvPr id="14" name="Slide Number Placeholder 1">
            <a:extLst>
              <a:ext uri="{FF2B5EF4-FFF2-40B4-BE49-F238E27FC236}">
                <a16:creationId xmlns:a16="http://schemas.microsoft.com/office/drawing/2014/main" id="{CB18392E-5060-4E8B-AFCA-1090D7F98C4D}"/>
              </a:ext>
            </a:extLst>
          </p:cNvPr>
          <p:cNvSpPr txBox="1">
            <a:spLocks/>
          </p:cNvSpPr>
          <p:nvPr/>
        </p:nvSpPr>
        <p:spPr>
          <a:xfrm>
            <a:off x="8046642" y="6299990"/>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21</a:t>
            </a:fld>
            <a:endParaRPr lang="en-US" sz="1000" dirty="0">
              <a:latin typeface="+mn-lt"/>
            </a:endParaRPr>
          </a:p>
        </p:txBody>
      </p:sp>
      <p:sp>
        <p:nvSpPr>
          <p:cNvPr id="8" name="TextBox 7">
            <a:extLst>
              <a:ext uri="{FF2B5EF4-FFF2-40B4-BE49-F238E27FC236}">
                <a16:creationId xmlns:a16="http://schemas.microsoft.com/office/drawing/2014/main" id="{F031DBD4-9EA9-49E9-B8D8-75CE7B22D8F7}"/>
              </a:ext>
            </a:extLst>
          </p:cNvPr>
          <p:cNvSpPr txBox="1"/>
          <p:nvPr/>
        </p:nvSpPr>
        <p:spPr>
          <a:xfrm>
            <a:off x="1899675" y="216101"/>
            <a:ext cx="5462706" cy="461665"/>
          </a:xfrm>
          <a:prstGeom prst="rect">
            <a:avLst/>
          </a:prstGeom>
          <a:noFill/>
        </p:spPr>
        <p:txBody>
          <a:bodyPr wrap="square" rtlCol="0">
            <a:spAutoFit/>
          </a:bodyPr>
          <a:lstStyle/>
          <a:p>
            <a:r>
              <a:rPr lang="en-US" sz="2400" b="1" spc="-5" dirty="0" smtClean="0">
                <a:solidFill>
                  <a:srgbClr val="00678F"/>
                </a:solidFill>
                <a:latin typeface="+mj-lt"/>
              </a:rPr>
              <a:t>Experimental Results (</a:t>
            </a:r>
            <a:r>
              <a:rPr lang="en-US" sz="2400" b="1" spc="-5" dirty="0" err="1" smtClean="0">
                <a:solidFill>
                  <a:srgbClr val="00678F"/>
                </a:solidFill>
                <a:latin typeface="+mj-lt"/>
              </a:rPr>
              <a:t>Cont</a:t>
            </a:r>
            <a:r>
              <a:rPr lang="en-US" sz="2400" b="1" spc="-5" dirty="0" smtClean="0">
                <a:solidFill>
                  <a:srgbClr val="00678F"/>
                </a:solidFill>
                <a:latin typeface="+mj-lt"/>
              </a:rPr>
              <a:t>…)</a:t>
            </a:r>
            <a:endParaRPr lang="en-US" sz="2400" b="1" dirty="0">
              <a:solidFill>
                <a:srgbClr val="00678F"/>
              </a:solidFill>
              <a:latin typeface="+mj-lt"/>
            </a:endParaRPr>
          </a:p>
        </p:txBody>
      </p:sp>
    </p:spTree>
    <p:extLst>
      <p:ext uri="{BB962C8B-B14F-4D97-AF65-F5344CB8AC3E}">
        <p14:creationId xmlns:p14="http://schemas.microsoft.com/office/powerpoint/2010/main" val="184019454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object 2"/>
          <p:cNvSpPr txBox="1">
            <a:spLocks noGrp="1"/>
          </p:cNvSpPr>
          <p:nvPr>
            <p:ph type="title"/>
          </p:nvPr>
        </p:nvSpPr>
        <p:spPr>
          <a:xfrm>
            <a:off x="3045746" y="0"/>
            <a:ext cx="3048000" cy="777136"/>
          </a:xfrm>
          <a:prstGeom prst="rect">
            <a:avLst/>
          </a:prstGeom>
        </p:spPr>
        <p:txBody>
          <a:bodyPr vert="horz" wrap="square" lIns="0" tIns="281940" rIns="0" bIns="0" rtlCol="0">
            <a:spAutoFit/>
          </a:bodyPr>
          <a:lstStyle/>
          <a:p>
            <a:pPr marL="424815" algn="ctr">
              <a:lnSpc>
                <a:spcPct val="100000"/>
              </a:lnSpc>
              <a:spcBef>
                <a:spcPts val="2220"/>
              </a:spcBef>
            </a:pPr>
            <a:r>
              <a:rPr lang="en-US" dirty="0"/>
              <a:t>Discussion</a:t>
            </a:r>
            <a:endParaRPr spc="-5" dirty="0"/>
          </a:p>
        </p:txBody>
      </p:sp>
      <p:sp>
        <p:nvSpPr>
          <p:cNvPr id="4" name="Rectangle 3">
            <a:extLst>
              <a:ext uri="{FF2B5EF4-FFF2-40B4-BE49-F238E27FC236}">
                <a16:creationId xmlns:a16="http://schemas.microsoft.com/office/drawing/2014/main" id="{536DE172-6F09-471E-9567-C6BA5032EABB}"/>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3" name="Slide Number Placeholder 2"/>
          <p:cNvSpPr>
            <a:spLocks noGrp="1"/>
          </p:cNvSpPr>
          <p:nvPr>
            <p:ph type="sldNum" sz="quarter" idx="11"/>
          </p:nvPr>
        </p:nvSpPr>
        <p:spPr/>
        <p:txBody>
          <a:bodyPr/>
          <a:lstStyle/>
          <a:p>
            <a:fld id="{9C642701-8FF4-448B-9284-3711F027FF09}" type="slidenum">
              <a:rPr lang="en-US" altLang="en-US" smtClean="0"/>
              <a:pPr/>
              <a:t>22</a:t>
            </a:fld>
            <a:endParaRPr lang="en-US" altLang="en-US"/>
          </a:p>
        </p:txBody>
      </p:sp>
      <p:sp>
        <p:nvSpPr>
          <p:cNvPr id="5" name="Rectangle 4">
            <a:extLst>
              <a:ext uri="{FF2B5EF4-FFF2-40B4-BE49-F238E27FC236}">
                <a16:creationId xmlns:a16="http://schemas.microsoft.com/office/drawing/2014/main" id="{B624F7D1-77F3-4991-A327-ABAFB23EA21F}"/>
              </a:ext>
            </a:extLst>
          </p:cNvPr>
          <p:cNvSpPr/>
          <p:nvPr/>
        </p:nvSpPr>
        <p:spPr>
          <a:xfrm>
            <a:off x="533400" y="1371601"/>
            <a:ext cx="8153400" cy="2438400"/>
          </a:xfrm>
          <a:prstGeom prst="rect">
            <a:avLst/>
          </a:prstGeom>
        </p:spPr>
        <p:txBody>
          <a:bodyPr wrap="square">
            <a:spAutoFit/>
          </a:bodyPr>
          <a:lstStyle/>
          <a:p>
            <a:pPr marL="285750" indent="-285750" algn="just">
              <a:buFont typeface="Arial" panose="020B0604020202020204" pitchFamily="34" charset="0"/>
              <a:buChar char="•"/>
            </a:pPr>
            <a:r>
              <a:rPr lang="en-US" sz="2200" dirty="0"/>
              <a:t>Fractal dimension depends on age in healthy people and is reduced in AD.</a:t>
            </a:r>
          </a:p>
          <a:p>
            <a:pPr algn="just"/>
            <a:endParaRPr lang="en-US" sz="2200" dirty="0"/>
          </a:p>
          <a:p>
            <a:pPr marL="285750" indent="-285750" algn="just">
              <a:buFont typeface="Arial" panose="020B0604020202020204" pitchFamily="34" charset="0"/>
              <a:buChar char="•"/>
            </a:pPr>
            <a:r>
              <a:rPr lang="en-US" sz="2200" dirty="0"/>
              <a:t>Fractal dimension depended most strongly on age.</a:t>
            </a:r>
          </a:p>
          <a:p>
            <a:pPr algn="just"/>
            <a:endParaRPr lang="en-US" sz="2200" dirty="0"/>
          </a:p>
          <a:p>
            <a:pPr marL="285750" indent="-285750" algn="just">
              <a:buFont typeface="Arial" panose="020B0604020202020204" pitchFamily="34" charset="0"/>
              <a:buChar char="•"/>
            </a:pPr>
            <a:r>
              <a:rPr lang="en-US" sz="2200" dirty="0"/>
              <a:t>EEG-derived fractal dimension is reduced with increasing levels of NCC in AD patients.</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3193669" y="152400"/>
            <a:ext cx="2756661" cy="618051"/>
          </a:xfrm>
          <a:prstGeom prst="rect">
            <a:avLst/>
          </a:prstGeom>
        </p:spPr>
        <p:txBody>
          <a:bodyPr vert="horz" wrap="square" lIns="0" tIns="124394" rIns="0" bIns="0" rtlCol="0">
            <a:spAutoFit/>
          </a:bodyPr>
          <a:lstStyle/>
          <a:p>
            <a:pPr marL="13335">
              <a:lnSpc>
                <a:spcPct val="100000"/>
              </a:lnSpc>
              <a:spcBef>
                <a:spcPts val="100"/>
              </a:spcBef>
            </a:pPr>
            <a:r>
              <a:rPr lang="en-US" dirty="0"/>
              <a:t>Conclusion</a:t>
            </a:r>
            <a:endParaRPr dirty="0"/>
          </a:p>
        </p:txBody>
      </p:sp>
      <p:sp>
        <p:nvSpPr>
          <p:cNvPr id="9" name="Rectangle 8">
            <a:extLst>
              <a:ext uri="{FF2B5EF4-FFF2-40B4-BE49-F238E27FC236}">
                <a16:creationId xmlns:a16="http://schemas.microsoft.com/office/drawing/2014/main" id="{536DE172-6F09-471E-9567-C6BA5032EABB}"/>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3" name="TextBox 2">
            <a:extLst>
              <a:ext uri="{FF2B5EF4-FFF2-40B4-BE49-F238E27FC236}">
                <a16:creationId xmlns:a16="http://schemas.microsoft.com/office/drawing/2014/main" id="{7D5DEFF8-7DAD-4D5C-BB72-B4BD2A985EBA}"/>
              </a:ext>
            </a:extLst>
          </p:cNvPr>
          <p:cNvSpPr txBox="1"/>
          <p:nvPr/>
        </p:nvSpPr>
        <p:spPr>
          <a:xfrm>
            <a:off x="533400" y="1405094"/>
            <a:ext cx="80772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t>EEG-derived HFD measure is </a:t>
            </a:r>
            <a:r>
              <a:rPr lang="en-US" sz="2200" dirty="0">
                <a:solidFill>
                  <a:schemeClr val="tx2">
                    <a:lumMod val="60000"/>
                    <a:lumOff val="40000"/>
                  </a:schemeClr>
                </a:solidFill>
              </a:rPr>
              <a:t>sensitive to neural changes</a:t>
            </a:r>
            <a:r>
              <a:rPr lang="en-US" sz="2200" dirty="0"/>
              <a:t> selectively related to </a:t>
            </a:r>
            <a:r>
              <a:rPr lang="en-US" sz="2200" dirty="0">
                <a:solidFill>
                  <a:schemeClr val="tx2">
                    <a:lumMod val="60000"/>
                    <a:lumOff val="40000"/>
                  </a:schemeClr>
                </a:solidFill>
              </a:rPr>
              <a:t>healthy aging </a:t>
            </a:r>
            <a:r>
              <a:rPr lang="en-US" sz="2200" dirty="0"/>
              <a:t>and to </a:t>
            </a:r>
            <a:r>
              <a:rPr lang="en-US" sz="2200" dirty="0">
                <a:solidFill>
                  <a:schemeClr val="tx2">
                    <a:lumMod val="60000"/>
                    <a:lumOff val="40000"/>
                  </a:schemeClr>
                </a:solidFill>
              </a:rPr>
              <a:t>Alzheimer’s Disease</a:t>
            </a:r>
            <a:r>
              <a:rPr lang="en-US" sz="2200" dirty="0"/>
              <a:t>.</a:t>
            </a:r>
          </a:p>
          <a:p>
            <a:pPr algn="just"/>
            <a:endParaRPr lang="en-US" sz="2200" dirty="0"/>
          </a:p>
          <a:p>
            <a:pPr marL="285750" indent="-285750" algn="just">
              <a:buFont typeface="Arial" panose="020B0604020202020204" pitchFamily="34" charset="0"/>
              <a:buChar char="•"/>
            </a:pPr>
            <a:r>
              <a:rPr lang="en-US" sz="2200" dirty="0"/>
              <a:t>HFD is sensitive to the </a:t>
            </a:r>
            <a:r>
              <a:rPr lang="en-US" sz="2200" dirty="0">
                <a:solidFill>
                  <a:schemeClr val="tx2">
                    <a:lumMod val="60000"/>
                    <a:lumOff val="40000"/>
                  </a:schemeClr>
                </a:solidFill>
              </a:rPr>
              <a:t>maturation of brain function </a:t>
            </a:r>
            <a:r>
              <a:rPr lang="en-US" sz="2200" dirty="0"/>
              <a:t>over the life span and to disease progression in AD.</a:t>
            </a:r>
          </a:p>
          <a:p>
            <a:pPr algn="just"/>
            <a:endParaRPr lang="en-US" sz="2200" dirty="0"/>
          </a:p>
          <a:p>
            <a:pPr marL="285750" indent="-285750" algn="just">
              <a:buFont typeface="Arial" panose="020B0604020202020204" pitchFamily="34" charset="0"/>
              <a:buChar char="•"/>
            </a:pPr>
            <a:r>
              <a:rPr lang="en-US" sz="2200" dirty="0"/>
              <a:t>HFD to some extent captures </a:t>
            </a:r>
            <a:r>
              <a:rPr lang="en-US" sz="2200" dirty="0">
                <a:solidFill>
                  <a:schemeClr val="tx2">
                    <a:lumMod val="60000"/>
                    <a:lumOff val="40000"/>
                  </a:schemeClr>
                </a:solidFill>
              </a:rPr>
              <a:t>region-specific neural changes</a:t>
            </a:r>
            <a:r>
              <a:rPr lang="en-US" sz="2200" dirty="0"/>
              <a:t> in healthy aging and in AD.</a:t>
            </a:r>
          </a:p>
        </p:txBody>
      </p:sp>
      <p:sp>
        <p:nvSpPr>
          <p:cNvPr id="7" name="Date Placeholder 3">
            <a:extLst>
              <a:ext uri="{FF2B5EF4-FFF2-40B4-BE49-F238E27FC236}">
                <a16:creationId xmlns:a16="http://schemas.microsoft.com/office/drawing/2014/main" id="{82D806D2-CA49-4AC3-AADB-0A377A36F6AF}"/>
              </a:ext>
            </a:extLst>
          </p:cNvPr>
          <p:cNvSpPr>
            <a:spLocks noGrp="1"/>
          </p:cNvSpPr>
          <p:nvPr>
            <p:ph type="dt" sz="half" idx="10"/>
          </p:nvPr>
        </p:nvSpPr>
        <p:spPr>
          <a:xfrm>
            <a:off x="533400" y="6019800"/>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96C3F02B-E67B-4BC4-9382-8D5D54C8860A}"/>
              </a:ext>
            </a:extLst>
          </p:cNvPr>
          <p:cNvSpPr txBox="1">
            <a:spLocks/>
          </p:cNvSpPr>
          <p:nvPr/>
        </p:nvSpPr>
        <p:spPr>
          <a:xfrm>
            <a:off x="8075946" y="6115503"/>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23</a:t>
            </a:fld>
            <a:endParaRPr 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txBox="1">
            <a:spLocks noGrp="1"/>
          </p:cNvSpPr>
          <p:nvPr>
            <p:ph type="title"/>
          </p:nvPr>
        </p:nvSpPr>
        <p:spPr>
          <a:xfrm>
            <a:off x="2568056" y="233518"/>
            <a:ext cx="4084088" cy="495007"/>
          </a:xfrm>
          <a:prstGeom prst="rect">
            <a:avLst/>
          </a:prstGeom>
        </p:spPr>
        <p:txBody>
          <a:bodyPr vert="horz" wrap="square" lIns="0" tIns="124460" rIns="0" bIns="0" rtlCol="0">
            <a:spAutoFit/>
          </a:bodyPr>
          <a:lstStyle/>
          <a:p>
            <a:pPr marL="13335">
              <a:lnSpc>
                <a:spcPct val="100000"/>
              </a:lnSpc>
              <a:spcBef>
                <a:spcPts val="980"/>
              </a:spcBef>
            </a:pPr>
            <a:r>
              <a:rPr lang="en-US" sz="2400" dirty="0" smtClean="0"/>
              <a:t>Important References</a:t>
            </a:r>
            <a:endParaRPr sz="2400" dirty="0"/>
          </a:p>
        </p:txBody>
      </p:sp>
      <p:sp>
        <p:nvSpPr>
          <p:cNvPr id="41" name="Rectangle 40">
            <a:extLst>
              <a:ext uri="{FF2B5EF4-FFF2-40B4-BE49-F238E27FC236}">
                <a16:creationId xmlns:a16="http://schemas.microsoft.com/office/drawing/2014/main" id="{536DE172-6F09-471E-9567-C6BA5032EABB}"/>
              </a:ext>
            </a:extLst>
          </p:cNvPr>
          <p:cNvSpPr/>
          <p:nvPr/>
        </p:nvSpPr>
        <p:spPr bwMode="auto">
          <a:xfrm>
            <a:off x="7924800" y="5876281"/>
            <a:ext cx="1005205" cy="600719"/>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3" name="TextBox 2">
            <a:extLst>
              <a:ext uri="{FF2B5EF4-FFF2-40B4-BE49-F238E27FC236}">
                <a16:creationId xmlns:a16="http://schemas.microsoft.com/office/drawing/2014/main" id="{116840EE-57E0-4D99-8643-FD1309FA2B1D}"/>
              </a:ext>
            </a:extLst>
          </p:cNvPr>
          <p:cNvSpPr txBox="1"/>
          <p:nvPr/>
        </p:nvSpPr>
        <p:spPr>
          <a:xfrm>
            <a:off x="533400" y="1028884"/>
            <a:ext cx="8153400" cy="5078313"/>
          </a:xfrm>
          <a:prstGeom prst="rect">
            <a:avLst/>
          </a:prstGeom>
          <a:noFill/>
        </p:spPr>
        <p:txBody>
          <a:bodyPr wrap="square" rtlCol="0">
            <a:spAutoFit/>
          </a:bodyPr>
          <a:lstStyle/>
          <a:p>
            <a:pPr marL="342900" indent="-342900" algn="just">
              <a:buFont typeface="+mj-lt"/>
              <a:buAutoNum type="arabicPeriod"/>
            </a:pPr>
            <a:r>
              <a:rPr lang="en-US" dirty="0" err="1"/>
              <a:t>Jeong</a:t>
            </a:r>
            <a:r>
              <a:rPr lang="en-US" dirty="0"/>
              <a:t> J. EEG dynamics in patients with Alzheimer’s disease. Clinical Neurophysiology. 2004. p. 1490 505</a:t>
            </a:r>
            <a:r>
              <a:rPr lang="en-US" dirty="0" smtClean="0"/>
              <a:t>.</a:t>
            </a:r>
          </a:p>
          <a:p>
            <a:pPr marL="342900" indent="-342900" algn="just">
              <a:buFont typeface="+mj-lt"/>
              <a:buAutoNum type="arabicPeriod"/>
            </a:pPr>
            <a:endParaRPr lang="en-US" dirty="0"/>
          </a:p>
          <a:p>
            <a:pPr marL="342900" indent="-342900" algn="just">
              <a:buFont typeface="+mj-lt"/>
              <a:buAutoNum type="arabicPeriod"/>
            </a:pPr>
            <a:r>
              <a:rPr lang="en-US" dirty="0"/>
              <a:t>Niedermeyer E, Silva FHL Da. Electroencephalography: Basic Principles, Clinical Applications, and Related Fields [Internet]. Lippincott Williams and Wilkins. 2004. 1309 p. Available from: </a:t>
            </a:r>
            <a:r>
              <a:rPr lang="en-US" dirty="0">
                <a:hlinkClick r:id="rId2"/>
              </a:rPr>
              <a:t>http://books</a:t>
            </a:r>
            <a:r>
              <a:rPr lang="en-US" dirty="0"/>
              <a:t>. </a:t>
            </a:r>
            <a:r>
              <a:rPr lang="en-US" dirty="0" smtClean="0"/>
              <a:t>google.com/</a:t>
            </a:r>
            <a:r>
              <a:rPr lang="en-US" dirty="0" err="1" smtClean="0"/>
              <a:t>books?id</a:t>
            </a:r>
            <a:r>
              <a:rPr lang="en-US" dirty="0" smtClean="0"/>
              <a:t>=</a:t>
            </a:r>
            <a:r>
              <a:rPr lang="en-US" dirty="0" err="1" smtClean="0"/>
              <a:t>tndqYGPHQdEC&amp;pgis</a:t>
            </a:r>
            <a:r>
              <a:rPr lang="en-US" dirty="0" smtClean="0"/>
              <a:t>=1</a:t>
            </a:r>
          </a:p>
          <a:p>
            <a:pPr marL="342900" indent="-342900" algn="just">
              <a:buFont typeface="+mj-lt"/>
              <a:buAutoNum type="arabicPeriod"/>
            </a:pPr>
            <a:endParaRPr lang="en-US" dirty="0"/>
          </a:p>
          <a:p>
            <a:pPr marL="342900" indent="-342900" algn="just">
              <a:buFont typeface="+mj-lt"/>
              <a:buAutoNum type="arabicPeriod"/>
            </a:pPr>
            <a:r>
              <a:rPr lang="en-US" dirty="0" err="1"/>
              <a:t>Babiloni</a:t>
            </a:r>
            <a:r>
              <a:rPr lang="en-US" dirty="0"/>
              <a:t> C, </a:t>
            </a:r>
            <a:r>
              <a:rPr lang="en-US" dirty="0" err="1"/>
              <a:t>Binetti</a:t>
            </a:r>
            <a:r>
              <a:rPr lang="en-US" dirty="0"/>
              <a:t> G, </a:t>
            </a:r>
            <a:r>
              <a:rPr lang="en-US" dirty="0" err="1"/>
              <a:t>Cassetta</a:t>
            </a:r>
            <a:r>
              <a:rPr lang="en-US" dirty="0"/>
              <a:t> E, </a:t>
            </a:r>
            <a:r>
              <a:rPr lang="en-US" dirty="0" err="1"/>
              <a:t>Forno</a:t>
            </a:r>
            <a:r>
              <a:rPr lang="en-US" dirty="0"/>
              <a:t> GD, </a:t>
            </a:r>
            <a:r>
              <a:rPr lang="en-US" dirty="0" err="1"/>
              <a:t>Percio</a:t>
            </a:r>
            <a:r>
              <a:rPr lang="en-US" dirty="0"/>
              <a:t> C De, </a:t>
            </a:r>
            <a:r>
              <a:rPr lang="en-US" dirty="0" err="1"/>
              <a:t>Ferreri</a:t>
            </a:r>
            <a:r>
              <a:rPr lang="en-US" dirty="0"/>
              <a:t> F, et al. Sources of cortical rhythms change as a function of cognitive impairment in pathological aging: A multicenter study. Clin </a:t>
            </a:r>
            <a:r>
              <a:rPr lang="en-US" dirty="0" err="1"/>
              <a:t>Neurophysiol</a:t>
            </a:r>
            <a:r>
              <a:rPr lang="en-US" dirty="0"/>
              <a:t>. 2006; 117:252–68. PMID: </a:t>
            </a:r>
            <a:r>
              <a:rPr lang="en-US" dirty="0" smtClean="0"/>
              <a:t>16377238</a:t>
            </a:r>
          </a:p>
          <a:p>
            <a:pPr marL="342900" indent="-342900" algn="just">
              <a:buFont typeface="+mj-lt"/>
              <a:buAutoNum type="arabicPeriod"/>
            </a:pPr>
            <a:endParaRPr lang="en-US" dirty="0" smtClean="0"/>
          </a:p>
          <a:p>
            <a:pPr marL="342900" indent="-342900" algn="just">
              <a:buFont typeface="+mj-lt"/>
              <a:buAutoNum type="arabicPeriod"/>
            </a:pPr>
            <a:r>
              <a:rPr lang="en-US" dirty="0" smtClean="0"/>
              <a:t>Ramon </a:t>
            </a:r>
            <a:r>
              <a:rPr lang="en-US" dirty="0"/>
              <a:t>C, Holmes MD. Spatiotemporal phase clusters and phase synchronization patterns </a:t>
            </a:r>
            <a:r>
              <a:rPr lang="en-US" dirty="0" smtClean="0"/>
              <a:t>derived from </a:t>
            </a:r>
            <a:r>
              <a:rPr lang="en-US" dirty="0"/>
              <a:t>high density EEG and </a:t>
            </a:r>
            <a:r>
              <a:rPr lang="en-US" dirty="0" err="1"/>
              <a:t>ECoG</a:t>
            </a:r>
            <a:r>
              <a:rPr lang="en-US" dirty="0"/>
              <a:t> recordings. </a:t>
            </a:r>
            <a:r>
              <a:rPr lang="en-US" dirty="0" err="1"/>
              <a:t>Curr</a:t>
            </a:r>
            <a:r>
              <a:rPr lang="en-US" dirty="0"/>
              <a:t> </a:t>
            </a:r>
            <a:r>
              <a:rPr lang="en-US" dirty="0" err="1"/>
              <a:t>Opin</a:t>
            </a:r>
            <a:r>
              <a:rPr lang="en-US" dirty="0"/>
              <a:t> </a:t>
            </a:r>
            <a:r>
              <a:rPr lang="en-US" dirty="0" err="1"/>
              <a:t>Neurobiol</a:t>
            </a:r>
            <a:r>
              <a:rPr lang="en-US" dirty="0"/>
              <a:t> [Internet]. 2014; 31C:127–32. </a:t>
            </a:r>
            <a:r>
              <a:rPr lang="en-US" dirty="0" smtClean="0"/>
              <a:t>Available from</a:t>
            </a:r>
            <a:r>
              <a:rPr lang="en-US" dirty="0"/>
              <a:t>: http://www.ncbi.nlm.nih.gov/pubmed/25460068</a:t>
            </a:r>
          </a:p>
        </p:txBody>
      </p:sp>
      <p:sp>
        <p:nvSpPr>
          <p:cNvPr id="6" name="Date Placeholder 3">
            <a:extLst>
              <a:ext uri="{FF2B5EF4-FFF2-40B4-BE49-F238E27FC236}">
                <a16:creationId xmlns:a16="http://schemas.microsoft.com/office/drawing/2014/main" id="{761BC9D9-C2E2-43D8-825E-393D8658FF43}"/>
              </a:ext>
            </a:extLst>
          </p:cNvPr>
          <p:cNvSpPr>
            <a:spLocks noGrp="1"/>
          </p:cNvSpPr>
          <p:nvPr>
            <p:ph type="dt" sz="half" idx="10"/>
          </p:nvPr>
        </p:nvSpPr>
        <p:spPr>
          <a:xfrm>
            <a:off x="553792" y="6111875"/>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8" name="Slide Number Placeholder 1">
            <a:extLst>
              <a:ext uri="{FF2B5EF4-FFF2-40B4-BE49-F238E27FC236}">
                <a16:creationId xmlns:a16="http://schemas.microsoft.com/office/drawing/2014/main" id="{A0EFE2C9-320D-4FD7-AA28-A41814119A35}"/>
              </a:ext>
            </a:extLst>
          </p:cNvPr>
          <p:cNvSpPr txBox="1">
            <a:spLocks/>
          </p:cNvSpPr>
          <p:nvPr/>
        </p:nvSpPr>
        <p:spPr>
          <a:xfrm>
            <a:off x="8060470" y="6176640"/>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24</a:t>
            </a:fld>
            <a:endParaRPr 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A4793028-C8FD-478E-AB4D-FF8041283570}"/>
              </a:ext>
            </a:extLst>
          </p:cNvPr>
          <p:cNvSpPr>
            <a:spLocks noGrp="1"/>
          </p:cNvSpPr>
          <p:nvPr>
            <p:ph type="title"/>
          </p:nvPr>
        </p:nvSpPr>
        <p:spPr>
          <a:xfrm>
            <a:off x="2973202" y="2934518"/>
            <a:ext cx="3197595" cy="979488"/>
          </a:xfrm>
        </p:spPr>
        <p:txBody>
          <a:bodyPr/>
          <a:lstStyle/>
          <a:p>
            <a:r>
              <a:rPr lang="en-US" sz="3600" dirty="0">
                <a:ea typeface="Verdana"/>
                <a:cs typeface="Verdana"/>
              </a:rPr>
              <a:t>Thank you</a:t>
            </a:r>
            <a:endParaRPr lang="en-US" sz="3600"/>
          </a:p>
        </p:txBody>
      </p:sp>
      <p:sp>
        <p:nvSpPr>
          <p:cNvPr id="2" name="Rectangle 1">
            <a:extLst>
              <a:ext uri="{FF2B5EF4-FFF2-40B4-BE49-F238E27FC236}">
                <a16:creationId xmlns:a16="http://schemas.microsoft.com/office/drawing/2014/main" id="{CA30333A-DFDD-420F-83C5-3AC15ADEA325}"/>
              </a:ext>
            </a:extLst>
          </p:cNvPr>
          <p:cNvSpPr/>
          <p:nvPr/>
        </p:nvSpPr>
        <p:spPr bwMode="auto">
          <a:xfrm>
            <a:off x="7696200" y="5649913"/>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Tree>
    <p:extLst>
      <p:ext uri="{BB962C8B-B14F-4D97-AF65-F5344CB8AC3E}">
        <p14:creationId xmlns:p14="http://schemas.microsoft.com/office/powerpoint/2010/main" val="148120445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Date Placeholder 4">
            <a:extLst>
              <a:ext uri="{FF2B5EF4-FFF2-40B4-BE49-F238E27FC236}">
                <a16:creationId xmlns:a16="http://schemas.microsoft.com/office/drawing/2014/main" id="{2C09A061-47D7-44B7-B5B3-B5C5965B5B57}"/>
              </a:ext>
            </a:extLst>
          </p:cNvPr>
          <p:cNvSpPr txBox="1">
            <a:spLocks/>
          </p:cNvSpPr>
          <p:nvPr/>
        </p:nvSpPr>
        <p:spPr bwMode="auto">
          <a:xfrm>
            <a:off x="1569678" y="5973373"/>
            <a:ext cx="1643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a:solidFill>
                <a:srgbClr val="898989"/>
              </a:solidFill>
            </a:endParaRPr>
          </a:p>
        </p:txBody>
      </p:sp>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6" name="TextBox 5"/>
          <p:cNvSpPr txBox="1"/>
          <p:nvPr/>
        </p:nvSpPr>
        <p:spPr>
          <a:xfrm>
            <a:off x="3395373" y="381000"/>
            <a:ext cx="2448450" cy="461665"/>
          </a:xfrm>
          <a:prstGeom prst="rect">
            <a:avLst/>
          </a:prstGeom>
          <a:noFill/>
        </p:spPr>
        <p:txBody>
          <a:bodyPr wrap="square" rtlCol="0">
            <a:spAutoFit/>
          </a:bodyPr>
          <a:lstStyle/>
          <a:p>
            <a:r>
              <a:rPr lang="en-US" sz="2400" b="1" spc="-10" dirty="0">
                <a:solidFill>
                  <a:srgbClr val="00678F"/>
                </a:solidFill>
              </a:rPr>
              <a:t>Introduction</a:t>
            </a:r>
            <a:endParaRPr lang="en-US" sz="2400" b="1" dirty="0">
              <a:solidFill>
                <a:srgbClr val="00678F"/>
              </a:solidFill>
            </a:endParaRPr>
          </a:p>
        </p:txBody>
      </p:sp>
      <p:sp>
        <p:nvSpPr>
          <p:cNvPr id="8" name="TextBox 7"/>
          <p:cNvSpPr txBox="1"/>
          <p:nvPr/>
        </p:nvSpPr>
        <p:spPr>
          <a:xfrm>
            <a:off x="540978" y="2746875"/>
            <a:ext cx="8157241" cy="3139321"/>
          </a:xfrm>
          <a:prstGeom prst="rect">
            <a:avLst/>
          </a:prstGeom>
          <a:noFill/>
        </p:spPr>
        <p:txBody>
          <a:bodyPr wrap="square" rtlCol="0">
            <a:spAutoFit/>
          </a:bodyPr>
          <a:lstStyle/>
          <a:p>
            <a:pPr marL="285750" lvl="0" indent="-285750" algn="just">
              <a:buClr>
                <a:schemeClr val="tx1"/>
              </a:buClr>
              <a:buFont typeface="Arial" panose="020B0604020202020204" pitchFamily="34" charset="0"/>
              <a:buChar char="•"/>
            </a:pPr>
            <a:r>
              <a:rPr lang="en-US" sz="2200" dirty="0">
                <a:solidFill>
                  <a:schemeClr val="tx2">
                    <a:lumMod val="60000"/>
                    <a:lumOff val="40000"/>
                  </a:schemeClr>
                </a:solidFill>
              </a:rPr>
              <a:t>Alzheimer’s </a:t>
            </a:r>
            <a:r>
              <a:rPr lang="en-US" sz="2200" dirty="0" smtClean="0">
                <a:solidFill>
                  <a:schemeClr val="tx2">
                    <a:lumMod val="60000"/>
                    <a:lumOff val="40000"/>
                  </a:schemeClr>
                </a:solidFill>
              </a:rPr>
              <a:t>Disease </a:t>
            </a:r>
            <a:r>
              <a:rPr lang="en-US" sz="2200" dirty="0" smtClean="0"/>
              <a:t>(AD) patients </a:t>
            </a:r>
            <a:r>
              <a:rPr lang="en-US" sz="2200" dirty="0"/>
              <a:t>display a ‘</a:t>
            </a:r>
            <a:r>
              <a:rPr lang="en-US" sz="2200" b="1" dirty="0">
                <a:solidFill>
                  <a:schemeClr val="tx2">
                    <a:lumMod val="60000"/>
                    <a:lumOff val="40000"/>
                  </a:schemeClr>
                </a:solidFill>
              </a:rPr>
              <a:t>slowing</a:t>
            </a:r>
            <a:r>
              <a:rPr lang="en-US" sz="2200" dirty="0"/>
              <a:t>’ of brain activity.</a:t>
            </a:r>
          </a:p>
          <a:p>
            <a:pPr lvl="0" algn="just"/>
            <a:endParaRPr lang="en-US" sz="2200" dirty="0"/>
          </a:p>
          <a:p>
            <a:pPr marL="285750" lvl="0" indent="-285750" algn="just">
              <a:buFont typeface="Arial" panose="020B0604020202020204" pitchFamily="34" charset="0"/>
              <a:buChar char="•"/>
            </a:pPr>
            <a:r>
              <a:rPr lang="en-US" sz="2200" dirty="0"/>
              <a:t>Neural activity shows similar features over and over again on a scale-free basis.</a:t>
            </a:r>
          </a:p>
          <a:p>
            <a:pPr lvl="0" algn="just"/>
            <a:endParaRPr lang="en-US" sz="2200" dirty="0"/>
          </a:p>
          <a:p>
            <a:pPr marL="285750" lvl="0" indent="-285750" algn="just">
              <a:buClr>
                <a:schemeClr val="tx1"/>
              </a:buClr>
              <a:buFont typeface="Arial" panose="020B0604020202020204" pitchFamily="34" charset="0"/>
              <a:buChar char="•"/>
            </a:pPr>
            <a:r>
              <a:rPr lang="en-US" sz="2200" dirty="0">
                <a:solidFill>
                  <a:schemeClr val="tx2">
                    <a:lumMod val="60000"/>
                    <a:lumOff val="40000"/>
                  </a:schemeClr>
                </a:solidFill>
              </a:rPr>
              <a:t>Loss of complexity </a:t>
            </a:r>
            <a:r>
              <a:rPr lang="en-US" sz="2200" dirty="0"/>
              <a:t>in brain activity means that the neural system of the brain is less flexible and less efficient in processing.</a:t>
            </a:r>
          </a:p>
        </p:txBody>
      </p:sp>
      <p:sp>
        <p:nvSpPr>
          <p:cNvPr id="7" name="Date Placeholder 3">
            <a:extLst>
              <a:ext uri="{FF2B5EF4-FFF2-40B4-BE49-F238E27FC236}">
                <a16:creationId xmlns:a16="http://schemas.microsoft.com/office/drawing/2014/main" id="{E2718333-B845-4AF9-A878-D8AFA5E330C7}"/>
              </a:ext>
            </a:extLst>
          </p:cNvPr>
          <p:cNvSpPr>
            <a:spLocks noGrp="1"/>
          </p:cNvSpPr>
          <p:nvPr>
            <p:ph type="dt" sz="half" idx="10"/>
          </p:nvPr>
        </p:nvSpPr>
        <p:spPr>
          <a:xfrm>
            <a:off x="540978" y="6057554"/>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0ED020A1-8C59-48E6-93A6-89B868235D37}"/>
              </a:ext>
            </a:extLst>
          </p:cNvPr>
          <p:cNvSpPr txBox="1">
            <a:spLocks/>
          </p:cNvSpPr>
          <p:nvPr/>
        </p:nvSpPr>
        <p:spPr>
          <a:xfrm>
            <a:off x="8075946" y="6115503"/>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3</a:t>
            </a:fld>
            <a:endParaRPr lang="en-US" sz="1000" dirty="0">
              <a:latin typeface="+mn-l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8418" y="929842"/>
            <a:ext cx="2724150" cy="1676400"/>
          </a:xfrm>
          <a:prstGeom prst="rect">
            <a:avLst/>
          </a:prstGeom>
        </p:spPr>
      </p:pic>
    </p:spTree>
    <p:extLst>
      <p:ext uri="{BB962C8B-B14F-4D97-AF65-F5344CB8AC3E}">
        <p14:creationId xmlns:p14="http://schemas.microsoft.com/office/powerpoint/2010/main" val="213062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Slide Number Placeholder 3">
            <a:extLst>
              <a:ext uri="{FF2B5EF4-FFF2-40B4-BE49-F238E27FC236}">
                <a16:creationId xmlns:a16="http://schemas.microsoft.com/office/drawing/2014/main" id="{6B2731A2-4FB9-405E-BFAF-1C676D1AFFFE}"/>
              </a:ext>
            </a:extLst>
          </p:cNvPr>
          <p:cNvSpPr txBox="1">
            <a:spLocks/>
          </p:cNvSpPr>
          <p:nvPr/>
        </p:nvSpPr>
        <p:spPr bwMode="auto">
          <a:xfrm>
            <a:off x="360363" y="6289675"/>
            <a:ext cx="442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dirty="0">
              <a:solidFill>
                <a:srgbClr val="898989"/>
              </a:solidFill>
            </a:endParaRPr>
          </a:p>
        </p:txBody>
      </p:sp>
      <p:sp>
        <p:nvSpPr>
          <p:cNvPr id="41990" name="Date Placeholder 4">
            <a:extLst>
              <a:ext uri="{FF2B5EF4-FFF2-40B4-BE49-F238E27FC236}">
                <a16:creationId xmlns:a16="http://schemas.microsoft.com/office/drawing/2014/main" id="{2C09A061-47D7-44B7-B5B3-B5C5965B5B57}"/>
              </a:ext>
            </a:extLst>
          </p:cNvPr>
          <p:cNvSpPr txBox="1">
            <a:spLocks/>
          </p:cNvSpPr>
          <p:nvPr/>
        </p:nvSpPr>
        <p:spPr bwMode="auto">
          <a:xfrm>
            <a:off x="1569678" y="5973373"/>
            <a:ext cx="1643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a:solidFill>
                <a:srgbClr val="898989"/>
              </a:solidFill>
            </a:endParaRPr>
          </a:p>
        </p:txBody>
      </p:sp>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6" name="TextBox 5"/>
          <p:cNvSpPr txBox="1"/>
          <p:nvPr/>
        </p:nvSpPr>
        <p:spPr>
          <a:xfrm>
            <a:off x="3570300" y="395588"/>
            <a:ext cx="2120873" cy="461665"/>
          </a:xfrm>
          <a:prstGeom prst="rect">
            <a:avLst/>
          </a:prstGeom>
          <a:noFill/>
        </p:spPr>
        <p:txBody>
          <a:bodyPr wrap="square" rtlCol="0">
            <a:spAutoFit/>
          </a:bodyPr>
          <a:lstStyle/>
          <a:p>
            <a:r>
              <a:rPr lang="en-US" sz="2400" b="1" spc="-5" dirty="0">
                <a:solidFill>
                  <a:srgbClr val="00678F"/>
                </a:solidFill>
              </a:rPr>
              <a:t>Objective</a:t>
            </a:r>
            <a:endParaRPr lang="en-US" sz="2400" b="1" dirty="0">
              <a:solidFill>
                <a:srgbClr val="00678F"/>
              </a:solidFill>
            </a:endParaRPr>
          </a:p>
        </p:txBody>
      </p:sp>
      <p:sp>
        <p:nvSpPr>
          <p:cNvPr id="5" name="Rectangle 5"/>
          <p:cNvSpPr>
            <a:spLocks noChangeArrowheads="1"/>
          </p:cNvSpPr>
          <p:nvPr/>
        </p:nvSpPr>
        <p:spPr bwMode="auto">
          <a:xfrm>
            <a:off x="360363" y="2861772"/>
            <a:ext cx="801268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lgn="just">
              <a:buFont typeface="Arial" panose="020B0604020202020204" pitchFamily="34" charset="0"/>
              <a:buChar char="•"/>
            </a:pPr>
            <a:r>
              <a:rPr lang="en-US" altLang="en-US" sz="2200" dirty="0">
                <a:latin typeface="+mn-lt"/>
                <a:ea typeface="Calibri" panose="020F0502020204030204" pitchFamily="34" charset="0"/>
                <a:cs typeface="Times New Roman" panose="02020603050405020304" pitchFamily="18" charset="0"/>
              </a:rPr>
              <a:t>Investigate whether the fractal dimension is sensitive to decreases in neural efficiency typical of </a:t>
            </a:r>
            <a:r>
              <a:rPr lang="en-US" altLang="en-US" sz="2200" dirty="0">
                <a:solidFill>
                  <a:schemeClr val="tx2">
                    <a:lumMod val="60000"/>
                    <a:lumOff val="40000"/>
                  </a:schemeClr>
                </a:solidFill>
                <a:latin typeface="+mn-lt"/>
                <a:ea typeface="Calibri" panose="020F0502020204030204" pitchFamily="34" charset="0"/>
                <a:cs typeface="Times New Roman" panose="02020603050405020304" pitchFamily="18" charset="0"/>
              </a:rPr>
              <a:t>healthy and/or pathological brain aging</a:t>
            </a:r>
            <a:r>
              <a:rPr lang="en-US" altLang="en-US" sz="2200" dirty="0">
                <a:latin typeface="+mn-lt"/>
                <a:ea typeface="Calibri" panose="020F0502020204030204" pitchFamily="34" charset="0"/>
                <a:cs typeface="Times New Roman" panose="02020603050405020304" pitchFamily="18" charset="0"/>
              </a:rPr>
              <a:t>.</a:t>
            </a:r>
          </a:p>
          <a:p>
            <a:pPr lvl="0" algn="just"/>
            <a:endParaRPr kumimoji="0" lang="en-US" altLang="en-US" sz="2200" b="0" i="0" u="none" strike="noStrike" cap="none" normalizeH="0" baseline="0" dirty="0">
              <a:ln>
                <a:noFill/>
              </a:ln>
              <a:solidFill>
                <a:schemeClr val="tx1"/>
              </a:solidFill>
              <a:effectLst/>
              <a:latin typeface="+mn-lt"/>
            </a:endParaRPr>
          </a:p>
          <a:p>
            <a:pPr marL="285750" lvl="0" indent="-285750" algn="just">
              <a:buFont typeface="Arial" panose="020B0604020202020204" pitchFamily="34" charset="0"/>
              <a:buChar char="•"/>
            </a:pPr>
            <a:r>
              <a:rPr lang="en-US" altLang="en-US" sz="2200" dirty="0">
                <a:latin typeface="+mn-lt"/>
                <a:ea typeface="Calibri" panose="020F0502020204030204" pitchFamily="34" charset="0"/>
                <a:cs typeface="Times New Roman" panose="02020603050405020304" pitchFamily="18" charset="0"/>
              </a:rPr>
              <a:t>Estimated </a:t>
            </a:r>
            <a:r>
              <a:rPr lang="en-US" altLang="en-US" sz="2200" dirty="0">
                <a:solidFill>
                  <a:schemeClr val="tx2">
                    <a:lumMod val="60000"/>
                    <a:lumOff val="40000"/>
                  </a:schemeClr>
                </a:solidFill>
                <a:latin typeface="+mn-lt"/>
                <a:ea typeface="Calibri" panose="020F0502020204030204" pitchFamily="34" charset="0"/>
                <a:cs typeface="Times New Roman" panose="02020603050405020304" pitchFamily="18" charset="0"/>
              </a:rPr>
              <a:t>Higuchi’s fractal dimension </a:t>
            </a:r>
            <a:r>
              <a:rPr lang="en-US" altLang="en-US" sz="2200" dirty="0">
                <a:latin typeface="+mn-lt"/>
                <a:ea typeface="Calibri" panose="020F0502020204030204" pitchFamily="34" charset="0"/>
                <a:cs typeface="Times New Roman" panose="02020603050405020304" pitchFamily="18" charset="0"/>
              </a:rPr>
              <a:t>(HFD) of EEG-derived brain activity.</a:t>
            </a:r>
          </a:p>
          <a:p>
            <a:pPr lvl="0" algn="just"/>
            <a:endParaRPr lang="en-US" altLang="en-US" sz="2200" dirty="0">
              <a:latin typeface="+mn-lt"/>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altLang="en-US" sz="2200" dirty="0">
                <a:latin typeface="+mn-lt"/>
                <a:ea typeface="Calibri" panose="020F0502020204030204" pitchFamily="34" charset="0"/>
                <a:cs typeface="Times New Roman" panose="02020603050405020304" pitchFamily="18" charset="0"/>
              </a:rPr>
              <a:t>HFD discriminated in about </a:t>
            </a:r>
            <a:r>
              <a:rPr lang="en-US" altLang="en-US" sz="2200" dirty="0">
                <a:solidFill>
                  <a:schemeClr val="tx2">
                    <a:lumMod val="60000"/>
                    <a:lumOff val="40000"/>
                  </a:schemeClr>
                </a:solidFill>
                <a:latin typeface="+mn-lt"/>
                <a:ea typeface="Calibri" panose="020F0502020204030204" pitchFamily="34" charset="0"/>
                <a:cs typeface="Times New Roman" panose="02020603050405020304" pitchFamily="18" charset="0"/>
              </a:rPr>
              <a:t>67%</a:t>
            </a:r>
            <a:r>
              <a:rPr lang="en-US" altLang="en-US" sz="2200" dirty="0">
                <a:latin typeface="+mn-lt"/>
                <a:ea typeface="Calibri" panose="020F0502020204030204" pitchFamily="34" charset="0"/>
                <a:cs typeface="Times New Roman" panose="02020603050405020304" pitchFamily="18" charset="0"/>
              </a:rPr>
              <a:t> of cases while all other indices were below </a:t>
            </a:r>
            <a:r>
              <a:rPr lang="en-US" altLang="en-US" sz="2200" dirty="0">
                <a:solidFill>
                  <a:schemeClr val="tx2">
                    <a:lumMod val="60000"/>
                    <a:lumOff val="40000"/>
                  </a:schemeClr>
                </a:solidFill>
                <a:latin typeface="+mn-lt"/>
                <a:ea typeface="Calibri" panose="020F0502020204030204" pitchFamily="34" charset="0"/>
                <a:cs typeface="Times New Roman" panose="02020603050405020304" pitchFamily="18" charset="0"/>
              </a:rPr>
              <a:t>63%</a:t>
            </a:r>
            <a:r>
              <a:rPr lang="en-US" altLang="en-US" sz="2200" dirty="0">
                <a:latin typeface="+mn-lt"/>
                <a:ea typeface="Calibri" panose="020F0502020204030204" pitchFamily="34" charset="0"/>
                <a:cs typeface="Times New Roman" panose="02020603050405020304" pitchFamily="18" charset="0"/>
              </a:rPr>
              <a:t>.</a:t>
            </a:r>
          </a:p>
        </p:txBody>
      </p:sp>
      <p:sp>
        <p:nvSpPr>
          <p:cNvPr id="8" name="Date Placeholder 3">
            <a:extLst>
              <a:ext uri="{FF2B5EF4-FFF2-40B4-BE49-F238E27FC236}">
                <a16:creationId xmlns:a16="http://schemas.microsoft.com/office/drawing/2014/main" id="{69AFC90F-CAB0-4CF3-92B9-252873D883EB}"/>
              </a:ext>
            </a:extLst>
          </p:cNvPr>
          <p:cNvSpPr>
            <a:spLocks noGrp="1"/>
          </p:cNvSpPr>
          <p:nvPr>
            <p:ph type="dt" sz="half" idx="10"/>
          </p:nvPr>
        </p:nvSpPr>
        <p:spPr>
          <a:xfrm>
            <a:off x="597918" y="6097287"/>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91BF8981-4838-4E20-A153-F6D678B6E7D9}"/>
              </a:ext>
            </a:extLst>
          </p:cNvPr>
          <p:cNvSpPr txBox="1">
            <a:spLocks/>
          </p:cNvSpPr>
          <p:nvPr/>
        </p:nvSpPr>
        <p:spPr>
          <a:xfrm>
            <a:off x="8049773" y="6188092"/>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4</a:t>
            </a:fld>
            <a:endParaRPr lang="en-US" sz="1000" dirty="0">
              <a:latin typeface="+mn-l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2110" y="960413"/>
            <a:ext cx="1761990" cy="131979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960413"/>
            <a:ext cx="1143000" cy="1380226"/>
          </a:xfrm>
          <a:prstGeom prst="rect">
            <a:avLst/>
          </a:prstGeom>
        </p:spPr>
      </p:pic>
      <p:sp>
        <p:nvSpPr>
          <p:cNvPr id="7" name="TextBox 6"/>
          <p:cNvSpPr txBox="1"/>
          <p:nvPr/>
        </p:nvSpPr>
        <p:spPr>
          <a:xfrm>
            <a:off x="4953000" y="2385865"/>
            <a:ext cx="2209800" cy="369332"/>
          </a:xfrm>
          <a:prstGeom prst="rect">
            <a:avLst/>
          </a:prstGeom>
          <a:noFill/>
        </p:spPr>
        <p:txBody>
          <a:bodyPr wrap="square" rtlCol="0">
            <a:spAutoFit/>
          </a:bodyPr>
          <a:lstStyle/>
          <a:p>
            <a:r>
              <a:rPr lang="en-US" dirty="0"/>
              <a:t>Tomoyuki Higuchi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Slide Number Placeholder 3">
            <a:extLst>
              <a:ext uri="{FF2B5EF4-FFF2-40B4-BE49-F238E27FC236}">
                <a16:creationId xmlns:a16="http://schemas.microsoft.com/office/drawing/2014/main" id="{6B2731A2-4FB9-405E-BFAF-1C676D1AFFFE}"/>
              </a:ext>
            </a:extLst>
          </p:cNvPr>
          <p:cNvSpPr txBox="1">
            <a:spLocks/>
          </p:cNvSpPr>
          <p:nvPr/>
        </p:nvSpPr>
        <p:spPr bwMode="auto">
          <a:xfrm>
            <a:off x="360363" y="6289675"/>
            <a:ext cx="442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dirty="0">
              <a:solidFill>
                <a:srgbClr val="898989"/>
              </a:solidFill>
            </a:endParaRPr>
          </a:p>
        </p:txBody>
      </p:sp>
      <p:sp>
        <p:nvSpPr>
          <p:cNvPr id="41990" name="Date Placeholder 4">
            <a:extLst>
              <a:ext uri="{FF2B5EF4-FFF2-40B4-BE49-F238E27FC236}">
                <a16:creationId xmlns:a16="http://schemas.microsoft.com/office/drawing/2014/main" id="{2C09A061-47D7-44B7-B5B3-B5C5965B5B57}"/>
              </a:ext>
            </a:extLst>
          </p:cNvPr>
          <p:cNvSpPr txBox="1">
            <a:spLocks/>
          </p:cNvSpPr>
          <p:nvPr/>
        </p:nvSpPr>
        <p:spPr bwMode="auto">
          <a:xfrm>
            <a:off x="1569678" y="5973373"/>
            <a:ext cx="1643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a:solidFill>
                <a:srgbClr val="898989"/>
              </a:solidFill>
            </a:endParaRPr>
          </a:p>
        </p:txBody>
      </p:sp>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6" name="TextBox 5"/>
          <p:cNvSpPr txBox="1"/>
          <p:nvPr/>
        </p:nvSpPr>
        <p:spPr>
          <a:xfrm>
            <a:off x="2819400" y="311749"/>
            <a:ext cx="3897300" cy="461665"/>
          </a:xfrm>
          <a:prstGeom prst="rect">
            <a:avLst/>
          </a:prstGeom>
          <a:noFill/>
        </p:spPr>
        <p:txBody>
          <a:bodyPr wrap="square" rtlCol="0">
            <a:spAutoFit/>
          </a:bodyPr>
          <a:lstStyle/>
          <a:p>
            <a:r>
              <a:rPr lang="en-US" sz="2400" b="1" spc="-5" dirty="0" smtClean="0">
                <a:solidFill>
                  <a:srgbClr val="00678F"/>
                </a:solidFill>
              </a:rPr>
              <a:t>Background Studies</a:t>
            </a:r>
            <a:endParaRPr lang="en-US" sz="2400" b="1" dirty="0">
              <a:solidFill>
                <a:srgbClr val="00678F"/>
              </a:solidFill>
            </a:endParaRPr>
          </a:p>
        </p:txBody>
      </p:sp>
      <p:sp>
        <p:nvSpPr>
          <p:cNvPr id="5" name="Rectangle 5"/>
          <p:cNvSpPr>
            <a:spLocks noChangeArrowheads="1"/>
          </p:cNvSpPr>
          <p:nvPr/>
        </p:nvSpPr>
        <p:spPr bwMode="auto">
          <a:xfrm>
            <a:off x="404023" y="1323471"/>
            <a:ext cx="8012682"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lgn="just">
              <a:spcAft>
                <a:spcPts val="1200"/>
              </a:spcAft>
              <a:buFont typeface="Arial" panose="020B0604020202020204" pitchFamily="34" charset="0"/>
              <a:buChar char="•"/>
            </a:pPr>
            <a:r>
              <a:rPr lang="en-US" altLang="en-US" sz="2200" dirty="0">
                <a:solidFill>
                  <a:schemeClr val="tx2">
                    <a:lumMod val="60000"/>
                    <a:lumOff val="40000"/>
                  </a:schemeClr>
                </a:solidFill>
                <a:latin typeface="+mn-lt"/>
                <a:ea typeface="Calibri" panose="020F0502020204030204" pitchFamily="34" charset="0"/>
                <a:cs typeface="Times New Roman" panose="02020603050405020304" pitchFamily="18" charset="0"/>
              </a:rPr>
              <a:t>Alzheimer’s disease </a:t>
            </a:r>
            <a:r>
              <a:rPr lang="en-US" altLang="en-US" sz="2200" dirty="0" smtClean="0">
                <a:latin typeface="+mn-lt"/>
                <a:ea typeface="Calibri" panose="020F0502020204030204" pitchFamily="34" charset="0"/>
                <a:cs typeface="Times New Roman" panose="02020603050405020304" pitchFamily="18" charset="0"/>
              </a:rPr>
              <a:t>are the </a:t>
            </a:r>
            <a:r>
              <a:rPr lang="en-US" altLang="en-US" sz="2200" dirty="0">
                <a:latin typeface="+mn-lt"/>
                <a:ea typeface="Calibri" panose="020F0502020204030204" pitchFamily="34" charset="0"/>
                <a:cs typeface="Times New Roman" panose="02020603050405020304" pitchFamily="18" charset="0"/>
              </a:rPr>
              <a:t>most </a:t>
            </a:r>
            <a:r>
              <a:rPr lang="en-US" altLang="en-US" sz="2200" dirty="0" smtClean="0">
                <a:latin typeface="+mn-lt"/>
                <a:ea typeface="Calibri" panose="020F0502020204030204" pitchFamily="34" charset="0"/>
                <a:cs typeface="Times New Roman" panose="02020603050405020304" pitchFamily="18" charset="0"/>
              </a:rPr>
              <a:t>common disorders </a:t>
            </a:r>
            <a:r>
              <a:rPr lang="en-US" altLang="en-US" sz="2200" dirty="0">
                <a:latin typeface="+mn-lt"/>
                <a:ea typeface="Calibri" panose="020F0502020204030204" pitchFamily="34" charset="0"/>
                <a:cs typeface="Times New Roman" panose="02020603050405020304" pitchFamily="18" charset="0"/>
              </a:rPr>
              <a:t>in the elderly </a:t>
            </a:r>
            <a:r>
              <a:rPr lang="en-US" altLang="en-US" sz="2200" dirty="0" smtClean="0">
                <a:latin typeface="+mn-lt"/>
                <a:ea typeface="Calibri" panose="020F0502020204030204" pitchFamily="34" charset="0"/>
                <a:cs typeface="Times New Roman" panose="02020603050405020304" pitchFamily="18" charset="0"/>
              </a:rPr>
              <a:t>population.</a:t>
            </a:r>
          </a:p>
          <a:p>
            <a:pPr marL="285750" lvl="0" indent="-285750" algn="just">
              <a:spcAft>
                <a:spcPts val="1200"/>
              </a:spcAft>
              <a:buFont typeface="Arial" panose="020B0604020202020204" pitchFamily="34" charset="0"/>
              <a:buChar char="•"/>
            </a:pPr>
            <a:r>
              <a:rPr lang="en-US" altLang="en-US" sz="2200" dirty="0">
                <a:latin typeface="+mn-lt"/>
                <a:ea typeface="Calibri" panose="020F0502020204030204" pitchFamily="34" charset="0"/>
                <a:cs typeface="Times New Roman" panose="02020603050405020304" pitchFamily="18" charset="0"/>
              </a:rPr>
              <a:t>Measuring complexity of brain activity </a:t>
            </a:r>
            <a:r>
              <a:rPr lang="en-US" altLang="en-US" sz="2200" dirty="0" smtClean="0">
                <a:latin typeface="+mn-lt"/>
                <a:ea typeface="Calibri" panose="020F0502020204030204" pitchFamily="34" charset="0"/>
                <a:cs typeface="Times New Roman" panose="02020603050405020304" pitchFamily="18" charset="0"/>
              </a:rPr>
              <a:t>using </a:t>
            </a:r>
            <a:r>
              <a:rPr lang="en-US" altLang="en-US" sz="2200" dirty="0" smtClean="0">
                <a:solidFill>
                  <a:schemeClr val="tx2">
                    <a:lumMod val="60000"/>
                    <a:lumOff val="40000"/>
                  </a:schemeClr>
                </a:solidFill>
                <a:latin typeface="+mn-lt"/>
                <a:ea typeface="Calibri" panose="020F0502020204030204" pitchFamily="34" charset="0"/>
                <a:cs typeface="Times New Roman" panose="02020603050405020304" pitchFamily="18" charset="0"/>
              </a:rPr>
              <a:t>EED signal/data</a:t>
            </a:r>
            <a:r>
              <a:rPr lang="en-US" altLang="en-US" sz="2200" dirty="0" smtClean="0">
                <a:latin typeface="+mn-lt"/>
                <a:ea typeface="Calibri" panose="020F0502020204030204" pitchFamily="34" charset="0"/>
                <a:cs typeface="Times New Roman" panose="02020603050405020304" pitchFamily="18" charset="0"/>
              </a:rPr>
              <a:t> would be </a:t>
            </a:r>
            <a:r>
              <a:rPr lang="en-US" altLang="en-US" sz="2200" dirty="0" smtClean="0">
                <a:solidFill>
                  <a:schemeClr val="tx2">
                    <a:lumMod val="60000"/>
                    <a:lumOff val="40000"/>
                  </a:schemeClr>
                </a:solidFill>
                <a:latin typeface="+mn-lt"/>
                <a:ea typeface="Calibri" panose="020F0502020204030204" pitchFamily="34" charset="0"/>
                <a:cs typeface="Times New Roman" panose="02020603050405020304" pitchFamily="18" charset="0"/>
              </a:rPr>
              <a:t>indicator</a:t>
            </a:r>
            <a:r>
              <a:rPr lang="en-US" altLang="en-US" sz="2200" dirty="0" smtClean="0">
                <a:latin typeface="+mn-lt"/>
                <a:ea typeface="Calibri" panose="020F0502020204030204" pitchFamily="34" charset="0"/>
                <a:cs typeface="Times New Roman" panose="02020603050405020304" pitchFamily="18" charset="0"/>
              </a:rPr>
              <a:t> </a:t>
            </a:r>
            <a:r>
              <a:rPr lang="en-US" altLang="en-US" sz="2200" dirty="0">
                <a:latin typeface="+mn-lt"/>
                <a:ea typeface="Calibri" panose="020F0502020204030204" pitchFamily="34" charset="0"/>
                <a:cs typeface="Times New Roman" panose="02020603050405020304" pitchFamily="18" charset="0"/>
              </a:rPr>
              <a:t>of (early) AD </a:t>
            </a:r>
            <a:r>
              <a:rPr lang="en-US" altLang="en-US" sz="2200" dirty="0" smtClean="0">
                <a:latin typeface="+mn-lt"/>
                <a:ea typeface="Calibri" panose="020F0502020204030204" pitchFamily="34" charset="0"/>
                <a:cs typeface="Times New Roman" panose="02020603050405020304" pitchFamily="18" charset="0"/>
              </a:rPr>
              <a:t>diagnosis.</a:t>
            </a:r>
            <a:endParaRPr kumimoji="0" lang="en-US" altLang="en-US" sz="2200" b="0" i="0" u="none" strike="noStrike" cap="none" normalizeH="0" baseline="0" dirty="0">
              <a:ln>
                <a:noFill/>
              </a:ln>
              <a:solidFill>
                <a:schemeClr val="tx1"/>
              </a:solidFill>
              <a:effectLst/>
              <a:latin typeface="+mn-lt"/>
            </a:endParaRPr>
          </a:p>
          <a:p>
            <a:pPr marL="285750" lvl="0" indent="-285750" algn="just">
              <a:spcAft>
                <a:spcPts val="1200"/>
              </a:spcAft>
              <a:buFont typeface="Arial" panose="020B0604020202020204" pitchFamily="34" charset="0"/>
              <a:buChar char="•"/>
            </a:pPr>
            <a:r>
              <a:rPr lang="en-US" altLang="en-US" sz="2200" dirty="0" smtClean="0">
                <a:solidFill>
                  <a:schemeClr val="tx2">
                    <a:lumMod val="60000"/>
                    <a:lumOff val="40000"/>
                  </a:schemeClr>
                </a:solidFill>
                <a:latin typeface="+mn-lt"/>
                <a:ea typeface="Calibri" panose="020F0502020204030204" pitchFamily="34" charset="0"/>
                <a:cs typeface="Times New Roman" panose="02020603050405020304" pitchFamily="18" charset="0"/>
              </a:rPr>
              <a:t>Fractal analysis </a:t>
            </a:r>
            <a:r>
              <a:rPr lang="en-US" altLang="en-US" sz="2200" dirty="0" smtClean="0">
                <a:latin typeface="+mn-lt"/>
                <a:ea typeface="Calibri" panose="020F0502020204030204" pitchFamily="34" charset="0"/>
                <a:cs typeface="Times New Roman" panose="02020603050405020304" pitchFamily="18" charset="0"/>
              </a:rPr>
              <a:t>using </a:t>
            </a:r>
            <a:r>
              <a:rPr lang="en-US" altLang="en-US" sz="2200" dirty="0">
                <a:solidFill>
                  <a:schemeClr val="tx2">
                    <a:lumMod val="60000"/>
                    <a:lumOff val="40000"/>
                  </a:schemeClr>
                </a:solidFill>
                <a:latin typeface="+mn-lt"/>
                <a:ea typeface="Calibri" panose="020F0502020204030204" pitchFamily="34" charset="0"/>
                <a:cs typeface="Times New Roman" panose="02020603050405020304" pitchFamily="18" charset="0"/>
              </a:rPr>
              <a:t>Higuchi’s fractal dimension </a:t>
            </a:r>
            <a:r>
              <a:rPr lang="en-US" altLang="en-US" sz="2200" dirty="0">
                <a:latin typeface="+mn-lt"/>
                <a:ea typeface="Calibri" panose="020F0502020204030204" pitchFamily="34" charset="0"/>
                <a:cs typeface="Times New Roman" panose="02020603050405020304" pitchFamily="18" charset="0"/>
              </a:rPr>
              <a:t>(HFD) of </a:t>
            </a:r>
            <a:r>
              <a:rPr lang="en-US" altLang="en-US" sz="2200" dirty="0">
                <a:solidFill>
                  <a:schemeClr val="tx2">
                    <a:lumMod val="60000"/>
                    <a:lumOff val="40000"/>
                  </a:schemeClr>
                </a:solidFill>
                <a:latin typeface="+mn-lt"/>
                <a:ea typeface="Calibri" panose="020F0502020204030204" pitchFamily="34" charset="0"/>
                <a:cs typeface="Times New Roman" panose="02020603050405020304" pitchFamily="18" charset="0"/>
              </a:rPr>
              <a:t>EEG</a:t>
            </a:r>
            <a:r>
              <a:rPr lang="en-US" altLang="en-US" sz="2200" dirty="0">
                <a:latin typeface="+mn-lt"/>
                <a:ea typeface="Calibri" panose="020F0502020204030204" pitchFamily="34" charset="0"/>
                <a:cs typeface="Times New Roman" panose="02020603050405020304" pitchFamily="18" charset="0"/>
              </a:rPr>
              <a:t>-derived brain activity</a:t>
            </a:r>
            <a:r>
              <a:rPr lang="en-US" altLang="en-US" sz="2200" dirty="0" smtClean="0">
                <a:latin typeface="+mn-lt"/>
                <a:ea typeface="Calibri" panose="020F0502020204030204" pitchFamily="34" charset="0"/>
                <a:cs typeface="Times New Roman" panose="02020603050405020304" pitchFamily="18" charset="0"/>
              </a:rPr>
              <a:t>.</a:t>
            </a:r>
            <a:endParaRPr lang="en-US" altLang="en-US" sz="2200" dirty="0">
              <a:latin typeface="+mn-lt"/>
              <a:ea typeface="Calibri" panose="020F0502020204030204" pitchFamily="34" charset="0"/>
              <a:cs typeface="Times New Roman" panose="02020603050405020304" pitchFamily="18" charset="0"/>
            </a:endParaRPr>
          </a:p>
        </p:txBody>
      </p:sp>
      <p:sp>
        <p:nvSpPr>
          <p:cNvPr id="8" name="Date Placeholder 3">
            <a:extLst>
              <a:ext uri="{FF2B5EF4-FFF2-40B4-BE49-F238E27FC236}">
                <a16:creationId xmlns:a16="http://schemas.microsoft.com/office/drawing/2014/main" id="{69AFC90F-CAB0-4CF3-92B9-252873D883EB}"/>
              </a:ext>
            </a:extLst>
          </p:cNvPr>
          <p:cNvSpPr>
            <a:spLocks noGrp="1"/>
          </p:cNvSpPr>
          <p:nvPr>
            <p:ph type="dt" sz="half" idx="10"/>
          </p:nvPr>
        </p:nvSpPr>
        <p:spPr>
          <a:xfrm>
            <a:off x="597918" y="6097287"/>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91BF8981-4838-4E20-A153-F6D678B6E7D9}"/>
              </a:ext>
            </a:extLst>
          </p:cNvPr>
          <p:cNvSpPr txBox="1">
            <a:spLocks/>
          </p:cNvSpPr>
          <p:nvPr/>
        </p:nvSpPr>
        <p:spPr>
          <a:xfrm>
            <a:off x="8049773" y="6188092"/>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5</a:t>
            </a:fld>
            <a:endParaRPr lang="en-US" sz="1000" dirty="0">
              <a:latin typeface="+mn-lt"/>
            </a:endParaRPr>
          </a:p>
        </p:txBody>
      </p:sp>
    </p:spTree>
    <p:extLst>
      <p:ext uri="{BB962C8B-B14F-4D97-AF65-F5344CB8AC3E}">
        <p14:creationId xmlns:p14="http://schemas.microsoft.com/office/powerpoint/2010/main" val="337610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Slide Number Placeholder 3">
            <a:extLst>
              <a:ext uri="{FF2B5EF4-FFF2-40B4-BE49-F238E27FC236}">
                <a16:creationId xmlns:a16="http://schemas.microsoft.com/office/drawing/2014/main" id="{6B2731A2-4FB9-405E-BFAF-1C676D1AFFFE}"/>
              </a:ext>
            </a:extLst>
          </p:cNvPr>
          <p:cNvSpPr txBox="1">
            <a:spLocks/>
          </p:cNvSpPr>
          <p:nvPr/>
        </p:nvSpPr>
        <p:spPr bwMode="auto">
          <a:xfrm>
            <a:off x="360363" y="6289675"/>
            <a:ext cx="442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dirty="0">
              <a:solidFill>
                <a:srgbClr val="898989"/>
              </a:solidFill>
            </a:endParaRPr>
          </a:p>
        </p:txBody>
      </p:sp>
      <p:sp>
        <p:nvSpPr>
          <p:cNvPr id="41990" name="Date Placeholder 4">
            <a:extLst>
              <a:ext uri="{FF2B5EF4-FFF2-40B4-BE49-F238E27FC236}">
                <a16:creationId xmlns:a16="http://schemas.microsoft.com/office/drawing/2014/main" id="{2C09A061-47D7-44B7-B5B3-B5C5965B5B57}"/>
              </a:ext>
            </a:extLst>
          </p:cNvPr>
          <p:cNvSpPr txBox="1">
            <a:spLocks/>
          </p:cNvSpPr>
          <p:nvPr/>
        </p:nvSpPr>
        <p:spPr bwMode="auto">
          <a:xfrm>
            <a:off x="1569678" y="5973373"/>
            <a:ext cx="1643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a:solidFill>
                <a:srgbClr val="898989"/>
              </a:solidFill>
            </a:endParaRPr>
          </a:p>
        </p:txBody>
      </p:sp>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6" name="TextBox 5"/>
          <p:cNvSpPr txBox="1"/>
          <p:nvPr/>
        </p:nvSpPr>
        <p:spPr>
          <a:xfrm>
            <a:off x="2803531" y="336993"/>
            <a:ext cx="3440100" cy="461665"/>
          </a:xfrm>
          <a:prstGeom prst="rect">
            <a:avLst/>
          </a:prstGeom>
          <a:noFill/>
        </p:spPr>
        <p:txBody>
          <a:bodyPr wrap="square" rtlCol="0">
            <a:spAutoFit/>
          </a:bodyPr>
          <a:lstStyle/>
          <a:p>
            <a:r>
              <a:rPr lang="en-US" sz="2400" b="1" spc="-5" dirty="0" smtClean="0">
                <a:solidFill>
                  <a:srgbClr val="00678F"/>
                </a:solidFill>
              </a:rPr>
              <a:t>Alzheimer</a:t>
            </a:r>
            <a:r>
              <a:rPr lang="en-US" sz="2400" b="1" spc="-5" dirty="0">
                <a:solidFill>
                  <a:srgbClr val="00678F"/>
                </a:solidFill>
              </a:rPr>
              <a:t> </a:t>
            </a:r>
            <a:r>
              <a:rPr lang="en-US" sz="2400" b="1" spc="-5" dirty="0" smtClean="0">
                <a:solidFill>
                  <a:srgbClr val="00678F"/>
                </a:solidFill>
              </a:rPr>
              <a:t>Disease</a:t>
            </a:r>
            <a:endParaRPr lang="en-US" sz="2400" b="1" dirty="0">
              <a:solidFill>
                <a:srgbClr val="00678F"/>
              </a:solidFill>
            </a:endParaRPr>
          </a:p>
        </p:txBody>
      </p:sp>
      <p:sp>
        <p:nvSpPr>
          <p:cNvPr id="8" name="Date Placeholder 3">
            <a:extLst>
              <a:ext uri="{FF2B5EF4-FFF2-40B4-BE49-F238E27FC236}">
                <a16:creationId xmlns:a16="http://schemas.microsoft.com/office/drawing/2014/main" id="{69AFC90F-CAB0-4CF3-92B9-252873D883EB}"/>
              </a:ext>
            </a:extLst>
          </p:cNvPr>
          <p:cNvSpPr>
            <a:spLocks noGrp="1"/>
          </p:cNvSpPr>
          <p:nvPr>
            <p:ph type="dt" sz="half" idx="10"/>
          </p:nvPr>
        </p:nvSpPr>
        <p:spPr>
          <a:xfrm>
            <a:off x="597918" y="6097287"/>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91BF8981-4838-4E20-A153-F6D678B6E7D9}"/>
              </a:ext>
            </a:extLst>
          </p:cNvPr>
          <p:cNvSpPr txBox="1">
            <a:spLocks/>
          </p:cNvSpPr>
          <p:nvPr/>
        </p:nvSpPr>
        <p:spPr>
          <a:xfrm>
            <a:off x="8049773" y="6188092"/>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6</a:t>
            </a:fld>
            <a:endParaRPr lang="en-US" sz="1000" dirty="0">
              <a:latin typeface="+mn-lt"/>
            </a:endParaRPr>
          </a:p>
        </p:txBody>
      </p:sp>
      <p:sp>
        <p:nvSpPr>
          <p:cNvPr id="13" name="TextBox 12"/>
          <p:cNvSpPr txBox="1"/>
          <p:nvPr/>
        </p:nvSpPr>
        <p:spPr>
          <a:xfrm>
            <a:off x="360362" y="2986814"/>
            <a:ext cx="8326437" cy="3200876"/>
          </a:xfrm>
          <a:prstGeom prst="rect">
            <a:avLst/>
          </a:prstGeom>
          <a:noFill/>
        </p:spPr>
        <p:txBody>
          <a:bodyPr wrap="square" rtlCol="0">
            <a:spAutoFit/>
          </a:bodyPr>
          <a:lstStyle/>
          <a:p>
            <a:pPr marL="285750" indent="-285750">
              <a:buFont typeface="Arial" panose="020B0604020202020204" pitchFamily="34" charset="0"/>
              <a:buChar char="•"/>
            </a:pPr>
            <a:r>
              <a:rPr lang="en-US" sz="2200" dirty="0"/>
              <a:t>Alzheimer's disease is an </a:t>
            </a:r>
            <a:r>
              <a:rPr lang="en-US" sz="2200" dirty="0">
                <a:solidFill>
                  <a:schemeClr val="tx2">
                    <a:lumMod val="60000"/>
                    <a:lumOff val="40000"/>
                  </a:schemeClr>
                </a:solidFill>
              </a:rPr>
              <a:t>irreversible</a:t>
            </a:r>
            <a:r>
              <a:rPr lang="en-US" sz="2200" dirty="0"/>
              <a:t>, </a:t>
            </a:r>
            <a:r>
              <a:rPr lang="en-US" sz="2200" dirty="0">
                <a:solidFill>
                  <a:schemeClr val="tx2">
                    <a:lumMod val="60000"/>
                    <a:lumOff val="40000"/>
                  </a:schemeClr>
                </a:solidFill>
              </a:rPr>
              <a:t>progressive</a:t>
            </a:r>
            <a:r>
              <a:rPr lang="en-US" sz="2200" dirty="0"/>
              <a:t> </a:t>
            </a:r>
            <a:r>
              <a:rPr lang="en-US" sz="2200" dirty="0">
                <a:solidFill>
                  <a:schemeClr val="tx2">
                    <a:lumMod val="60000"/>
                    <a:lumOff val="40000"/>
                  </a:schemeClr>
                </a:solidFill>
              </a:rPr>
              <a:t>brain</a:t>
            </a:r>
            <a:r>
              <a:rPr lang="en-US" sz="2200" dirty="0"/>
              <a:t> </a:t>
            </a:r>
            <a:r>
              <a:rPr lang="en-US" sz="2200" dirty="0" smtClean="0">
                <a:solidFill>
                  <a:schemeClr val="tx2">
                    <a:lumMod val="60000"/>
                    <a:lumOff val="40000"/>
                  </a:schemeClr>
                </a:solidFill>
              </a:rPr>
              <a:t>disorder</a:t>
            </a:r>
            <a:r>
              <a:rPr lang="en-US" sz="2200" dirty="0" smtClean="0"/>
              <a:t>.</a:t>
            </a:r>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Neurons </a:t>
            </a:r>
            <a:r>
              <a:rPr lang="en-US" sz="2200" dirty="0"/>
              <a:t>are injured and die throughout the </a:t>
            </a:r>
            <a:r>
              <a:rPr lang="en-US" sz="2200" dirty="0" smtClean="0"/>
              <a:t>brain. </a:t>
            </a:r>
            <a:r>
              <a:rPr lang="en-US" sz="2200" dirty="0" smtClean="0">
                <a:solidFill>
                  <a:schemeClr val="tx2">
                    <a:lumMod val="60000"/>
                    <a:lumOff val="40000"/>
                  </a:schemeClr>
                </a:solidFill>
              </a:rPr>
              <a:t>Connections </a:t>
            </a:r>
            <a:r>
              <a:rPr lang="en-US" sz="2200" dirty="0">
                <a:solidFill>
                  <a:schemeClr val="tx2">
                    <a:lumMod val="60000"/>
                    <a:lumOff val="40000"/>
                  </a:schemeClr>
                </a:solidFill>
              </a:rPr>
              <a:t>between networks </a:t>
            </a:r>
            <a:r>
              <a:rPr lang="en-US" sz="2200" dirty="0"/>
              <a:t>of neurons may break </a:t>
            </a:r>
            <a:r>
              <a:rPr lang="en-US" sz="2200" dirty="0" smtClean="0"/>
              <a:t>down.</a:t>
            </a:r>
            <a:endParaRPr lang="en-US" sz="22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M</a:t>
            </a:r>
            <a:r>
              <a:rPr lang="en-US" sz="2200" dirty="0" smtClean="0"/>
              <a:t>any </a:t>
            </a:r>
            <a:r>
              <a:rPr lang="en-US" sz="2200" dirty="0"/>
              <a:t>brain regions begin to </a:t>
            </a:r>
            <a:r>
              <a:rPr lang="en-US" sz="2200" dirty="0" smtClean="0"/>
              <a:t>shrink. </a:t>
            </a:r>
            <a:r>
              <a:rPr lang="en-US" sz="2400" dirty="0"/>
              <a:t>S</a:t>
            </a:r>
            <a:r>
              <a:rPr lang="en-US" sz="2400" dirty="0" smtClean="0"/>
              <a:t>ignificant </a:t>
            </a:r>
            <a:r>
              <a:rPr lang="en-US" sz="2400" dirty="0">
                <a:solidFill>
                  <a:schemeClr val="tx2">
                    <a:lumMod val="60000"/>
                    <a:lumOff val="40000"/>
                  </a:schemeClr>
                </a:solidFill>
              </a:rPr>
              <a:t>loss of brain volume</a:t>
            </a:r>
            <a:r>
              <a:rPr lang="en-US" sz="2400" dirty="0"/>
              <a:t>.</a:t>
            </a:r>
            <a:endParaRPr lang="en-US" sz="22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897374"/>
            <a:ext cx="2907282" cy="1959009"/>
          </a:xfrm>
          <a:prstGeom prst="rect">
            <a:avLst/>
          </a:prstGeom>
        </p:spPr>
      </p:pic>
    </p:spTree>
    <p:extLst>
      <p:ext uri="{BB962C8B-B14F-4D97-AF65-F5344CB8AC3E}">
        <p14:creationId xmlns:p14="http://schemas.microsoft.com/office/powerpoint/2010/main" val="344732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Slide Number Placeholder 3">
            <a:extLst>
              <a:ext uri="{FF2B5EF4-FFF2-40B4-BE49-F238E27FC236}">
                <a16:creationId xmlns:a16="http://schemas.microsoft.com/office/drawing/2014/main" id="{6B2731A2-4FB9-405E-BFAF-1C676D1AFFFE}"/>
              </a:ext>
            </a:extLst>
          </p:cNvPr>
          <p:cNvSpPr txBox="1">
            <a:spLocks/>
          </p:cNvSpPr>
          <p:nvPr/>
        </p:nvSpPr>
        <p:spPr bwMode="auto">
          <a:xfrm>
            <a:off x="360363" y="6289675"/>
            <a:ext cx="442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dirty="0">
              <a:solidFill>
                <a:srgbClr val="898989"/>
              </a:solidFill>
            </a:endParaRPr>
          </a:p>
        </p:txBody>
      </p:sp>
      <p:sp>
        <p:nvSpPr>
          <p:cNvPr id="41990" name="Date Placeholder 4">
            <a:extLst>
              <a:ext uri="{FF2B5EF4-FFF2-40B4-BE49-F238E27FC236}">
                <a16:creationId xmlns:a16="http://schemas.microsoft.com/office/drawing/2014/main" id="{2C09A061-47D7-44B7-B5B3-B5C5965B5B57}"/>
              </a:ext>
            </a:extLst>
          </p:cNvPr>
          <p:cNvSpPr txBox="1">
            <a:spLocks/>
          </p:cNvSpPr>
          <p:nvPr/>
        </p:nvSpPr>
        <p:spPr bwMode="auto">
          <a:xfrm>
            <a:off x="1569678" y="5973373"/>
            <a:ext cx="1643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a:solidFill>
                <a:srgbClr val="898989"/>
              </a:solidFill>
            </a:endParaRPr>
          </a:p>
        </p:txBody>
      </p:sp>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6" name="TextBox 5"/>
          <p:cNvSpPr txBox="1"/>
          <p:nvPr/>
        </p:nvSpPr>
        <p:spPr>
          <a:xfrm>
            <a:off x="3570300" y="395588"/>
            <a:ext cx="2120873" cy="461665"/>
          </a:xfrm>
          <a:prstGeom prst="rect">
            <a:avLst/>
          </a:prstGeom>
          <a:noFill/>
        </p:spPr>
        <p:txBody>
          <a:bodyPr wrap="square" rtlCol="0">
            <a:spAutoFit/>
          </a:bodyPr>
          <a:lstStyle/>
          <a:p>
            <a:r>
              <a:rPr lang="en-US" sz="2400" b="1" spc="-5" dirty="0" smtClean="0">
                <a:solidFill>
                  <a:srgbClr val="00678F"/>
                </a:solidFill>
              </a:rPr>
              <a:t>EEG Data</a:t>
            </a:r>
            <a:endParaRPr lang="en-US" sz="2400" b="1" dirty="0">
              <a:solidFill>
                <a:srgbClr val="00678F"/>
              </a:solidFill>
            </a:endParaRPr>
          </a:p>
        </p:txBody>
      </p:sp>
      <p:sp>
        <p:nvSpPr>
          <p:cNvPr id="8" name="Date Placeholder 3">
            <a:extLst>
              <a:ext uri="{FF2B5EF4-FFF2-40B4-BE49-F238E27FC236}">
                <a16:creationId xmlns:a16="http://schemas.microsoft.com/office/drawing/2014/main" id="{69AFC90F-CAB0-4CF3-92B9-252873D883EB}"/>
              </a:ext>
            </a:extLst>
          </p:cNvPr>
          <p:cNvSpPr>
            <a:spLocks noGrp="1"/>
          </p:cNvSpPr>
          <p:nvPr>
            <p:ph type="dt" sz="half" idx="10"/>
          </p:nvPr>
        </p:nvSpPr>
        <p:spPr>
          <a:xfrm>
            <a:off x="597918" y="6097287"/>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91BF8981-4838-4E20-A153-F6D678B6E7D9}"/>
              </a:ext>
            </a:extLst>
          </p:cNvPr>
          <p:cNvSpPr txBox="1">
            <a:spLocks/>
          </p:cNvSpPr>
          <p:nvPr/>
        </p:nvSpPr>
        <p:spPr>
          <a:xfrm>
            <a:off x="8049773" y="6188092"/>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7</a:t>
            </a:fld>
            <a:endParaRPr lang="en-US" sz="1000" dirty="0">
              <a:latin typeface="+mn-l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1182659"/>
            <a:ext cx="3820717" cy="256060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1" y="3323487"/>
            <a:ext cx="2864606" cy="2864606"/>
          </a:xfrm>
          <a:prstGeom prst="rect">
            <a:avLst/>
          </a:prstGeom>
        </p:spPr>
      </p:pic>
      <p:sp>
        <p:nvSpPr>
          <p:cNvPr id="9" name="TextBox 8"/>
          <p:cNvSpPr txBox="1"/>
          <p:nvPr/>
        </p:nvSpPr>
        <p:spPr>
          <a:xfrm>
            <a:off x="5500248" y="1721038"/>
            <a:ext cx="2549525" cy="369332"/>
          </a:xfrm>
          <a:prstGeom prst="rect">
            <a:avLst/>
          </a:prstGeom>
          <a:noFill/>
        </p:spPr>
        <p:txBody>
          <a:bodyPr wrap="square" rtlCol="0">
            <a:spAutoFit/>
          </a:bodyPr>
          <a:lstStyle/>
          <a:p>
            <a:r>
              <a:rPr lang="en-US" dirty="0" smtClean="0"/>
              <a:t>EEG data collection</a:t>
            </a:r>
            <a:endParaRPr lang="en-US" dirty="0"/>
          </a:p>
        </p:txBody>
      </p:sp>
      <p:sp>
        <p:nvSpPr>
          <p:cNvPr id="20" name="TextBox 19"/>
          <p:cNvSpPr txBox="1"/>
          <p:nvPr/>
        </p:nvSpPr>
        <p:spPr>
          <a:xfrm>
            <a:off x="2447937" y="4749511"/>
            <a:ext cx="2549525" cy="646331"/>
          </a:xfrm>
          <a:prstGeom prst="rect">
            <a:avLst/>
          </a:prstGeom>
          <a:noFill/>
        </p:spPr>
        <p:txBody>
          <a:bodyPr wrap="square" rtlCol="0">
            <a:spAutoFit/>
          </a:bodyPr>
          <a:lstStyle/>
          <a:p>
            <a:r>
              <a:rPr lang="en-US" dirty="0" smtClean="0"/>
              <a:t>Channel/Electrode representation</a:t>
            </a:r>
            <a:endParaRPr lang="en-US" dirty="0"/>
          </a:p>
        </p:txBody>
      </p:sp>
    </p:spTree>
    <p:extLst>
      <p:ext uri="{BB962C8B-B14F-4D97-AF65-F5344CB8AC3E}">
        <p14:creationId xmlns:p14="http://schemas.microsoft.com/office/powerpoint/2010/main" val="34605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Slide Number Placeholder 3">
            <a:extLst>
              <a:ext uri="{FF2B5EF4-FFF2-40B4-BE49-F238E27FC236}">
                <a16:creationId xmlns:a16="http://schemas.microsoft.com/office/drawing/2014/main" id="{6B2731A2-4FB9-405E-BFAF-1C676D1AFFFE}"/>
              </a:ext>
            </a:extLst>
          </p:cNvPr>
          <p:cNvSpPr txBox="1">
            <a:spLocks/>
          </p:cNvSpPr>
          <p:nvPr/>
        </p:nvSpPr>
        <p:spPr bwMode="auto">
          <a:xfrm>
            <a:off x="360363" y="6289675"/>
            <a:ext cx="442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dirty="0">
              <a:solidFill>
                <a:srgbClr val="898989"/>
              </a:solidFill>
            </a:endParaRPr>
          </a:p>
        </p:txBody>
      </p:sp>
      <p:sp>
        <p:nvSpPr>
          <p:cNvPr id="41990" name="Date Placeholder 4">
            <a:extLst>
              <a:ext uri="{FF2B5EF4-FFF2-40B4-BE49-F238E27FC236}">
                <a16:creationId xmlns:a16="http://schemas.microsoft.com/office/drawing/2014/main" id="{2C09A061-47D7-44B7-B5B3-B5C5965B5B57}"/>
              </a:ext>
            </a:extLst>
          </p:cNvPr>
          <p:cNvSpPr txBox="1">
            <a:spLocks/>
          </p:cNvSpPr>
          <p:nvPr/>
        </p:nvSpPr>
        <p:spPr bwMode="auto">
          <a:xfrm>
            <a:off x="1569678" y="5973373"/>
            <a:ext cx="1643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a:solidFill>
                <a:srgbClr val="898989"/>
              </a:solidFill>
            </a:endParaRPr>
          </a:p>
        </p:txBody>
      </p:sp>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6" name="TextBox 5"/>
          <p:cNvSpPr txBox="1"/>
          <p:nvPr/>
        </p:nvSpPr>
        <p:spPr>
          <a:xfrm>
            <a:off x="2876807" y="347972"/>
            <a:ext cx="3440100" cy="461665"/>
          </a:xfrm>
          <a:prstGeom prst="rect">
            <a:avLst/>
          </a:prstGeom>
          <a:noFill/>
        </p:spPr>
        <p:txBody>
          <a:bodyPr wrap="square" rtlCol="0">
            <a:spAutoFit/>
          </a:bodyPr>
          <a:lstStyle/>
          <a:p>
            <a:r>
              <a:rPr lang="en-US" sz="2400" b="1" spc="-5" dirty="0" smtClean="0">
                <a:solidFill>
                  <a:srgbClr val="00678F"/>
                </a:solidFill>
              </a:rPr>
              <a:t>EEG Data (</a:t>
            </a:r>
            <a:r>
              <a:rPr lang="en-US" sz="2400" b="1" spc="-5" dirty="0" err="1" smtClean="0">
                <a:solidFill>
                  <a:srgbClr val="00678F"/>
                </a:solidFill>
              </a:rPr>
              <a:t>Cont</a:t>
            </a:r>
            <a:r>
              <a:rPr lang="en-US" sz="2400" b="1" spc="-5" dirty="0" smtClean="0">
                <a:solidFill>
                  <a:srgbClr val="00678F"/>
                </a:solidFill>
              </a:rPr>
              <a:t>…)</a:t>
            </a:r>
            <a:endParaRPr lang="en-US" sz="2400" b="1" dirty="0">
              <a:solidFill>
                <a:srgbClr val="00678F"/>
              </a:solidFill>
            </a:endParaRPr>
          </a:p>
        </p:txBody>
      </p:sp>
      <p:sp>
        <p:nvSpPr>
          <p:cNvPr id="8" name="Date Placeholder 3">
            <a:extLst>
              <a:ext uri="{FF2B5EF4-FFF2-40B4-BE49-F238E27FC236}">
                <a16:creationId xmlns:a16="http://schemas.microsoft.com/office/drawing/2014/main" id="{69AFC90F-CAB0-4CF3-92B9-252873D883EB}"/>
              </a:ext>
            </a:extLst>
          </p:cNvPr>
          <p:cNvSpPr>
            <a:spLocks noGrp="1"/>
          </p:cNvSpPr>
          <p:nvPr>
            <p:ph type="dt" sz="half" idx="10"/>
          </p:nvPr>
        </p:nvSpPr>
        <p:spPr>
          <a:xfrm>
            <a:off x="597918" y="6097287"/>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91BF8981-4838-4E20-A153-F6D678B6E7D9}"/>
              </a:ext>
            </a:extLst>
          </p:cNvPr>
          <p:cNvSpPr txBox="1">
            <a:spLocks/>
          </p:cNvSpPr>
          <p:nvPr/>
        </p:nvSpPr>
        <p:spPr>
          <a:xfrm>
            <a:off x="8049773" y="6188092"/>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8</a:t>
            </a:fld>
            <a:endParaRPr lang="en-US" sz="1000" dirty="0">
              <a:latin typeface="+mn-lt"/>
            </a:endParaRPr>
          </a:p>
        </p:txBody>
      </p:sp>
      <p:pic>
        <p:nvPicPr>
          <p:cNvPr id="3" name="Picture 2"/>
          <p:cNvPicPr>
            <a:picLocks noChangeAspect="1"/>
          </p:cNvPicPr>
          <p:nvPr/>
        </p:nvPicPr>
        <p:blipFill>
          <a:blip r:embed="rId4"/>
          <a:stretch>
            <a:fillRect/>
          </a:stretch>
        </p:blipFill>
        <p:spPr>
          <a:xfrm>
            <a:off x="899596" y="2014751"/>
            <a:ext cx="7394522" cy="1242649"/>
          </a:xfrm>
          <a:prstGeom prst="rect">
            <a:avLst/>
          </a:prstGeom>
        </p:spPr>
      </p:pic>
      <p:pic>
        <p:nvPicPr>
          <p:cNvPr id="5" name="Picture 4"/>
          <p:cNvPicPr>
            <a:picLocks noChangeAspect="1"/>
          </p:cNvPicPr>
          <p:nvPr/>
        </p:nvPicPr>
        <p:blipFill>
          <a:blip r:embed="rId5"/>
          <a:stretch>
            <a:fillRect/>
          </a:stretch>
        </p:blipFill>
        <p:spPr>
          <a:xfrm>
            <a:off x="904889" y="2903459"/>
            <a:ext cx="7387398" cy="635293"/>
          </a:xfrm>
          <a:prstGeom prst="rect">
            <a:avLst/>
          </a:prstGeom>
        </p:spPr>
      </p:pic>
      <p:pic>
        <p:nvPicPr>
          <p:cNvPr id="11" name="Picture 10"/>
          <p:cNvPicPr>
            <a:picLocks noChangeAspect="1"/>
          </p:cNvPicPr>
          <p:nvPr/>
        </p:nvPicPr>
        <p:blipFill>
          <a:blip r:embed="rId6"/>
          <a:stretch>
            <a:fillRect/>
          </a:stretch>
        </p:blipFill>
        <p:spPr>
          <a:xfrm>
            <a:off x="899596" y="3604618"/>
            <a:ext cx="3387485" cy="2368755"/>
          </a:xfrm>
          <a:prstGeom prst="rect">
            <a:avLst/>
          </a:prstGeom>
        </p:spPr>
      </p:pic>
      <p:pic>
        <p:nvPicPr>
          <p:cNvPr id="12" name="Picture 11"/>
          <p:cNvPicPr>
            <a:picLocks noChangeAspect="1"/>
          </p:cNvPicPr>
          <p:nvPr/>
        </p:nvPicPr>
        <p:blipFill>
          <a:blip r:embed="rId7"/>
          <a:stretch>
            <a:fillRect/>
          </a:stretch>
        </p:blipFill>
        <p:spPr>
          <a:xfrm>
            <a:off x="4876015" y="3656831"/>
            <a:ext cx="3644087" cy="2321233"/>
          </a:xfrm>
          <a:prstGeom prst="rect">
            <a:avLst/>
          </a:prstGeom>
        </p:spPr>
      </p:pic>
      <p:sp>
        <p:nvSpPr>
          <p:cNvPr id="13" name="TextBox 12"/>
          <p:cNvSpPr txBox="1"/>
          <p:nvPr/>
        </p:nvSpPr>
        <p:spPr>
          <a:xfrm>
            <a:off x="581819" y="1008764"/>
            <a:ext cx="7696200"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tx2">
                    <a:lumMod val="60000"/>
                    <a:lumOff val="40000"/>
                  </a:schemeClr>
                </a:solidFill>
              </a:rPr>
              <a:t>EEG Eye State</a:t>
            </a:r>
            <a:r>
              <a:rPr lang="en-US" sz="2200" dirty="0"/>
              <a:t> Data </a:t>
            </a:r>
            <a:r>
              <a:rPr lang="en-US" sz="2200" dirty="0" smtClean="0"/>
              <a:t>Set from UCI machine learning repository</a:t>
            </a:r>
            <a:endParaRPr lang="en-US" sz="2200" dirty="0"/>
          </a:p>
        </p:txBody>
      </p:sp>
    </p:spTree>
    <p:extLst>
      <p:ext uri="{BB962C8B-B14F-4D97-AF65-F5344CB8AC3E}">
        <p14:creationId xmlns:p14="http://schemas.microsoft.com/office/powerpoint/2010/main" val="390378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Slide Number Placeholder 3">
            <a:extLst>
              <a:ext uri="{FF2B5EF4-FFF2-40B4-BE49-F238E27FC236}">
                <a16:creationId xmlns:a16="http://schemas.microsoft.com/office/drawing/2014/main" id="{6B2731A2-4FB9-405E-BFAF-1C676D1AFFFE}"/>
              </a:ext>
            </a:extLst>
          </p:cNvPr>
          <p:cNvSpPr txBox="1">
            <a:spLocks/>
          </p:cNvSpPr>
          <p:nvPr/>
        </p:nvSpPr>
        <p:spPr bwMode="auto">
          <a:xfrm>
            <a:off x="360363" y="6289675"/>
            <a:ext cx="442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dirty="0">
              <a:solidFill>
                <a:srgbClr val="898989"/>
              </a:solidFill>
            </a:endParaRPr>
          </a:p>
        </p:txBody>
      </p:sp>
      <p:sp>
        <p:nvSpPr>
          <p:cNvPr id="41990" name="Date Placeholder 4">
            <a:extLst>
              <a:ext uri="{FF2B5EF4-FFF2-40B4-BE49-F238E27FC236}">
                <a16:creationId xmlns:a16="http://schemas.microsoft.com/office/drawing/2014/main" id="{2C09A061-47D7-44B7-B5B3-B5C5965B5B57}"/>
              </a:ext>
            </a:extLst>
          </p:cNvPr>
          <p:cNvSpPr txBox="1">
            <a:spLocks/>
          </p:cNvSpPr>
          <p:nvPr/>
        </p:nvSpPr>
        <p:spPr bwMode="auto">
          <a:xfrm>
            <a:off x="1569678" y="5973373"/>
            <a:ext cx="1643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80000"/>
              <a:buBlip>
                <a:blip r:embed="rId3"/>
              </a:buBlip>
              <a:defRPr sz="2800">
                <a:solidFill>
                  <a:schemeClr val="tx1"/>
                </a:solidFill>
                <a:latin typeface="Verdana" panose="020B0604030504040204" pitchFamily="34" charset="0"/>
                <a:ea typeface="ＭＳ Ｐゴシック" panose="020B0600070205080204" pitchFamily="34" charset="-128"/>
              </a:defRPr>
            </a:lvl1pPr>
            <a:lvl2pPr marL="742950" indent="-285750">
              <a:spcBef>
                <a:spcPct val="20000"/>
              </a:spcBef>
              <a:buClr>
                <a:srgbClr val="595959"/>
              </a:buClr>
              <a:buChar char="–"/>
              <a:defRPr sz="2600">
                <a:solidFill>
                  <a:schemeClr val="tx1"/>
                </a:solidFill>
                <a:latin typeface="Verdana" panose="020B0604030504040204" pitchFamily="34" charset="0"/>
                <a:ea typeface="ＭＳ Ｐゴシック" panose="020B0600070205080204" pitchFamily="34" charset="-128"/>
              </a:defRPr>
            </a:lvl2pPr>
            <a:lvl3pPr marL="1143000" indent="-228600">
              <a:spcBef>
                <a:spcPct val="20000"/>
              </a:spcBef>
              <a:buClr>
                <a:srgbClr val="595959"/>
              </a:buClr>
              <a:buFont typeface="Wingdings" panose="05000000000000000000" pitchFamily="2" charset="2"/>
              <a:buChar char="§"/>
              <a:defRPr sz="2200">
                <a:solidFill>
                  <a:schemeClr val="tx1"/>
                </a:solidFill>
                <a:latin typeface="Verdana" panose="020B0604030504040204" pitchFamily="34" charset="0"/>
                <a:ea typeface="ＭＳ Ｐゴシック" panose="020B0600070205080204" pitchFamily="34" charset="-128"/>
              </a:defRPr>
            </a:lvl3pPr>
            <a:lvl4pPr marL="1600200" indent="-228600">
              <a:spcBef>
                <a:spcPct val="20000"/>
              </a:spcBef>
              <a:buClr>
                <a:srgbClr val="595959"/>
              </a:buClr>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a:spcBef>
                <a:spcPct val="20000"/>
              </a:spcBef>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595959"/>
              </a:buClr>
              <a:buFont typeface="Wingdings" panose="05000000000000000000" pitchFamily="2" charset="2"/>
              <a:buChar char="§"/>
              <a:defRPr>
                <a:solidFill>
                  <a:schemeClr val="tx1"/>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000">
              <a:solidFill>
                <a:srgbClr val="898989"/>
              </a:solidFill>
            </a:endParaRPr>
          </a:p>
        </p:txBody>
      </p:sp>
      <p:sp>
        <p:nvSpPr>
          <p:cNvPr id="2" name="Rectangle 1">
            <a:extLst>
              <a:ext uri="{FF2B5EF4-FFF2-40B4-BE49-F238E27FC236}">
                <a16:creationId xmlns:a16="http://schemas.microsoft.com/office/drawing/2014/main" id="{0514A007-8DFF-4D3A-BB9A-1AB1A0C6E59E}"/>
              </a:ext>
            </a:extLst>
          </p:cNvPr>
          <p:cNvSpPr/>
          <p:nvPr/>
        </p:nvSpPr>
        <p:spPr bwMode="auto">
          <a:xfrm>
            <a:off x="7772400" y="5715000"/>
            <a:ext cx="1219200" cy="762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latin typeface="Arial" pitchFamily="28" charset="0"/>
              <a:ea typeface="ＭＳ Ｐゴシック" pitchFamily="28" charset="-128"/>
              <a:cs typeface="ＭＳ Ｐゴシック" pitchFamily="28" charset="-128"/>
            </a:endParaRPr>
          </a:p>
        </p:txBody>
      </p:sp>
      <p:sp>
        <p:nvSpPr>
          <p:cNvPr id="6" name="TextBox 5"/>
          <p:cNvSpPr txBox="1"/>
          <p:nvPr/>
        </p:nvSpPr>
        <p:spPr>
          <a:xfrm>
            <a:off x="3581400" y="304800"/>
            <a:ext cx="2120873" cy="461665"/>
          </a:xfrm>
          <a:prstGeom prst="rect">
            <a:avLst/>
          </a:prstGeom>
          <a:noFill/>
        </p:spPr>
        <p:txBody>
          <a:bodyPr wrap="square" rtlCol="0">
            <a:spAutoFit/>
          </a:bodyPr>
          <a:lstStyle/>
          <a:p>
            <a:r>
              <a:rPr lang="en-US" sz="2400" b="1" spc="-5" dirty="0" smtClean="0">
                <a:solidFill>
                  <a:srgbClr val="00678F"/>
                </a:solidFill>
              </a:rPr>
              <a:t>Fractal</a:t>
            </a:r>
            <a:endParaRPr lang="en-US" sz="2400" b="1" dirty="0">
              <a:solidFill>
                <a:srgbClr val="00678F"/>
              </a:solidFill>
            </a:endParaRPr>
          </a:p>
        </p:txBody>
      </p:sp>
      <p:sp>
        <p:nvSpPr>
          <p:cNvPr id="8" name="Date Placeholder 3">
            <a:extLst>
              <a:ext uri="{FF2B5EF4-FFF2-40B4-BE49-F238E27FC236}">
                <a16:creationId xmlns:a16="http://schemas.microsoft.com/office/drawing/2014/main" id="{69AFC90F-CAB0-4CF3-92B9-252873D883EB}"/>
              </a:ext>
            </a:extLst>
          </p:cNvPr>
          <p:cNvSpPr>
            <a:spLocks noGrp="1"/>
          </p:cNvSpPr>
          <p:nvPr>
            <p:ph type="dt" sz="half" idx="10"/>
          </p:nvPr>
        </p:nvSpPr>
        <p:spPr>
          <a:xfrm>
            <a:off x="597918" y="6097287"/>
            <a:ext cx="2057400" cy="365125"/>
          </a:xfrm>
        </p:spPr>
        <p:txBody>
          <a:bodyPr/>
          <a:lstStyle/>
          <a:p>
            <a:fld id="{356AE0F2-801C-4557-802F-F59E129B7828}" type="datetime1">
              <a:rPr lang="en-US" smtClean="0">
                <a:solidFill>
                  <a:schemeClr val="tx1"/>
                </a:solidFill>
              </a:rPr>
              <a:pPr/>
              <a:t>6/21/2021</a:t>
            </a:fld>
            <a:endParaRPr lang="en-US" dirty="0">
              <a:solidFill>
                <a:schemeClr val="tx1"/>
              </a:solidFill>
            </a:endParaRPr>
          </a:p>
        </p:txBody>
      </p:sp>
      <p:sp>
        <p:nvSpPr>
          <p:cNvPr id="10" name="Slide Number Placeholder 1">
            <a:extLst>
              <a:ext uri="{FF2B5EF4-FFF2-40B4-BE49-F238E27FC236}">
                <a16:creationId xmlns:a16="http://schemas.microsoft.com/office/drawing/2014/main" id="{91BF8981-4838-4E20-A153-F6D678B6E7D9}"/>
              </a:ext>
            </a:extLst>
          </p:cNvPr>
          <p:cNvSpPr txBox="1">
            <a:spLocks/>
          </p:cNvSpPr>
          <p:nvPr/>
        </p:nvSpPr>
        <p:spPr>
          <a:xfrm>
            <a:off x="8049773" y="6188092"/>
            <a:ext cx="733864" cy="27432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302755A7-14C3-4271-9743-D1DE7E0E674B}" type="slidenum">
              <a:rPr lang="en-US" sz="1000" smtClean="0">
                <a:latin typeface="+mn-lt"/>
              </a:rPr>
              <a:pPr/>
              <a:t>9</a:t>
            </a:fld>
            <a:endParaRPr lang="en-US" sz="1000" dirty="0">
              <a:latin typeface="+mn-l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3811" y="933779"/>
            <a:ext cx="1591971" cy="137684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1200" y="1006591"/>
            <a:ext cx="1355609" cy="1355609"/>
          </a:xfrm>
          <a:prstGeom prst="rect">
            <a:avLst/>
          </a:prstGeom>
        </p:spPr>
      </p:pic>
      <p:sp>
        <p:nvSpPr>
          <p:cNvPr id="9" name="TextBox 8"/>
          <p:cNvSpPr txBox="1"/>
          <p:nvPr/>
        </p:nvSpPr>
        <p:spPr>
          <a:xfrm>
            <a:off x="580343" y="2362200"/>
            <a:ext cx="7969735"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t>F</a:t>
            </a:r>
            <a:r>
              <a:rPr lang="en-US" sz="2200" dirty="0" smtClean="0"/>
              <a:t>ractal </a:t>
            </a:r>
            <a:r>
              <a:rPr lang="en-US" sz="2200" dirty="0"/>
              <a:t>is a </a:t>
            </a:r>
            <a:r>
              <a:rPr lang="en-US" sz="2200" dirty="0">
                <a:solidFill>
                  <a:schemeClr val="tx2">
                    <a:lumMod val="60000"/>
                    <a:lumOff val="40000"/>
                  </a:schemeClr>
                </a:solidFill>
              </a:rPr>
              <a:t>never-ending</a:t>
            </a:r>
            <a:r>
              <a:rPr lang="en-US" sz="2200" dirty="0"/>
              <a:t> pattern. </a:t>
            </a:r>
            <a:endParaRPr lang="en-US" sz="2200" dirty="0" smtClean="0"/>
          </a:p>
          <a:p>
            <a:pPr algn="just"/>
            <a:endParaRPr lang="en-US" sz="2200" dirty="0" smtClean="0"/>
          </a:p>
          <a:p>
            <a:pPr marL="285750" indent="-285750" algn="just">
              <a:buFont typeface="Arial" panose="020B0604020202020204" pitchFamily="34" charset="0"/>
              <a:buChar char="•"/>
            </a:pPr>
            <a:r>
              <a:rPr lang="en-US" sz="2200" dirty="0" smtClean="0"/>
              <a:t>Complex </a:t>
            </a:r>
            <a:r>
              <a:rPr lang="en-US" sz="2200" dirty="0"/>
              <a:t>patterns that are self-similar across different scales. </a:t>
            </a:r>
            <a:endParaRPr lang="en-US" sz="2200" dirty="0" smtClean="0"/>
          </a:p>
          <a:p>
            <a:pPr marL="285750" indent="-285750" algn="just">
              <a:buFont typeface="Arial" panose="020B0604020202020204" pitchFamily="34" charset="0"/>
              <a:buChar char="•"/>
            </a:pPr>
            <a:endParaRPr lang="en-US" sz="2200" dirty="0" smtClean="0"/>
          </a:p>
          <a:p>
            <a:pPr marL="285750" indent="-285750" algn="just">
              <a:buFont typeface="Arial" panose="020B0604020202020204" pitchFamily="34" charset="0"/>
              <a:buChar char="•"/>
            </a:pPr>
            <a:r>
              <a:rPr lang="en-US" sz="2200" dirty="0" smtClean="0">
                <a:solidFill>
                  <a:schemeClr val="tx2">
                    <a:lumMod val="60000"/>
                    <a:lumOff val="40000"/>
                  </a:schemeClr>
                </a:solidFill>
              </a:rPr>
              <a:t>Nature </a:t>
            </a:r>
            <a:r>
              <a:rPr lang="en-US" sz="2200" dirty="0">
                <a:solidFill>
                  <a:schemeClr val="tx2">
                    <a:lumMod val="60000"/>
                    <a:lumOff val="40000"/>
                  </a:schemeClr>
                </a:solidFill>
              </a:rPr>
              <a:t>is full of fractals </a:t>
            </a:r>
            <a:r>
              <a:rPr lang="en-US" sz="2200" dirty="0"/>
              <a:t>e.g. trees, rivers, coastlines, mountains, clouds, seashells, </a:t>
            </a:r>
            <a:r>
              <a:rPr lang="en-US" sz="2200" dirty="0" smtClean="0"/>
              <a:t>hurricanes etc.</a:t>
            </a:r>
          </a:p>
          <a:p>
            <a:pPr marL="285750" indent="-285750" algn="just">
              <a:buFont typeface="Arial" panose="020B0604020202020204" pitchFamily="34" charset="0"/>
              <a:buChar char="•"/>
            </a:pPr>
            <a:endParaRPr lang="en-US" sz="2200" dirty="0" smtClean="0"/>
          </a:p>
          <a:p>
            <a:pPr marL="285750" indent="-285750" algn="just">
              <a:buFont typeface="Arial" panose="020B0604020202020204" pitchFamily="34" charset="0"/>
              <a:buChar char="•"/>
            </a:pPr>
            <a:r>
              <a:rPr lang="en-US" sz="2200" dirty="0" smtClean="0"/>
              <a:t>Neural </a:t>
            </a:r>
            <a:r>
              <a:rPr lang="en-US" sz="2200" dirty="0"/>
              <a:t>activity shows similar </a:t>
            </a:r>
            <a:r>
              <a:rPr lang="en-US" sz="2200" dirty="0" smtClean="0"/>
              <a:t>features over </a:t>
            </a:r>
            <a:r>
              <a:rPr lang="en-US" sz="2200" dirty="0"/>
              <a:t>and over again on a scale-free basis </a:t>
            </a:r>
            <a:r>
              <a:rPr lang="en-US" sz="2200" dirty="0" smtClean="0"/>
              <a:t>and can </a:t>
            </a:r>
            <a:r>
              <a:rPr lang="en-US" sz="2200" dirty="0"/>
              <a:t>be quantified by the </a:t>
            </a:r>
            <a:r>
              <a:rPr lang="en-US" sz="2200" dirty="0">
                <a:solidFill>
                  <a:schemeClr val="tx2">
                    <a:lumMod val="60000"/>
                    <a:lumOff val="40000"/>
                  </a:schemeClr>
                </a:solidFill>
              </a:rPr>
              <a:t>fractal dimension</a:t>
            </a:r>
          </a:p>
          <a:p>
            <a:pPr marL="285750" indent="-285750" algn="just">
              <a:buFont typeface="Arial" panose="020B0604020202020204" pitchFamily="34" charset="0"/>
              <a:buChar char="•"/>
            </a:pPr>
            <a:endParaRPr lang="en-US" sz="2200" dirty="0"/>
          </a:p>
        </p:txBody>
      </p:sp>
    </p:spTree>
    <p:extLst>
      <p:ext uri="{BB962C8B-B14F-4D97-AF65-F5344CB8AC3E}">
        <p14:creationId xmlns:p14="http://schemas.microsoft.com/office/powerpoint/2010/main" val="340115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ieee_corporate_template_1">
  <a:themeElements>
    <a:clrScheme name="Custom 3">
      <a:dk1>
        <a:srgbClr val="000000"/>
      </a:dk1>
      <a:lt1>
        <a:srgbClr val="FFFFFF"/>
      </a:lt1>
      <a:dk2>
        <a:srgbClr val="005582"/>
      </a:dk2>
      <a:lt2>
        <a:srgbClr val="808080"/>
      </a:lt2>
      <a:accent1>
        <a:srgbClr val="DC5D26"/>
      </a:accent1>
      <a:accent2>
        <a:srgbClr val="52A93A"/>
      </a:accent2>
      <a:accent3>
        <a:srgbClr val="FFFFFF"/>
      </a:accent3>
      <a:accent4>
        <a:srgbClr val="000000"/>
      </a:accent4>
      <a:accent5>
        <a:srgbClr val="6C0521"/>
      </a:accent5>
      <a:accent6>
        <a:srgbClr val="477E27"/>
      </a:accent6>
      <a:hlink>
        <a:srgbClr val="0080FF"/>
      </a:hlink>
      <a:folHlink>
        <a:srgbClr val="48186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38100" cap="flat" cmpd="sng" algn="ctr">
          <a:noFill/>
          <a:prstDash val="solid"/>
          <a:round/>
          <a:headEnd type="none" w="med" len="med"/>
          <a:tailEnd type="none" w="med" len="med"/>
        </a:ln>
        <a:effectLst>
          <a:outerShdw blurRad="50800" dist="38100" algn="r">
            <a:srgbClr val="000000">
              <a:alpha val="43000"/>
            </a:srgbClr>
          </a:outerShdw>
        </a:effectLst>
      </a:spPr>
      <a:bodyPr>
        <a:prstTxWarp prst="textNoShape">
          <a:avLst/>
        </a:prstTxWarp>
      </a:bodyPr>
      <a:lstStyle>
        <a:defPPr>
          <a:defRPr>
            <a:latin typeface="Arial" pitchFamily="28" charset="0"/>
            <a:ea typeface="ＭＳ Ｐゴシック" pitchFamily="28" charset="-128"/>
            <a:cs typeface="ＭＳ Ｐゴシック"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28" charset="0"/>
            <a:ea typeface="ＭＳ Ｐゴシック" pitchFamily="28" charset="-128"/>
            <a:cs typeface="ＭＳ Ｐゴシック" pitchFamily="2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F3D88"/>
        </a:dk2>
        <a:lt2>
          <a:srgbClr val="808080"/>
        </a:lt2>
        <a:accent1>
          <a:srgbClr val="FF8000"/>
        </a:accent1>
        <a:accent2>
          <a:srgbClr val="59B308"/>
        </a:accent2>
        <a:accent3>
          <a:srgbClr val="FFFFFF"/>
        </a:accent3>
        <a:accent4>
          <a:srgbClr val="000000"/>
        </a:accent4>
        <a:accent5>
          <a:srgbClr val="FFC0AA"/>
        </a:accent5>
        <a:accent6>
          <a:srgbClr val="50A206"/>
        </a:accent6>
        <a:hlink>
          <a:srgbClr val="008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ingle_Customized_Image_Template_2011">
  <a:themeElements>
    <a:clrScheme name="IEEE Theme Colors">
      <a:dk1>
        <a:srgbClr val="404040"/>
      </a:dk1>
      <a:lt1>
        <a:srgbClr val="FFFFFF"/>
      </a:lt1>
      <a:dk2>
        <a:srgbClr val="0066A1"/>
      </a:dk2>
      <a:lt2>
        <a:srgbClr val="808080"/>
      </a:lt2>
      <a:accent1>
        <a:srgbClr val="69BE28"/>
      </a:accent1>
      <a:accent2>
        <a:srgbClr val="E37222"/>
      </a:accent2>
      <a:accent3>
        <a:srgbClr val="009FDA"/>
      </a:accent3>
      <a:accent4>
        <a:srgbClr val="6B1F7C"/>
      </a:accent4>
      <a:accent5>
        <a:srgbClr val="810031"/>
      </a:accent5>
      <a:accent6>
        <a:srgbClr val="CC7E2B"/>
      </a:accent6>
      <a:hlink>
        <a:srgbClr val="009FDA"/>
      </a:hlink>
      <a:folHlink>
        <a:srgbClr val="00678F"/>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ieee_corporate_template_1">
  <a:themeElements>
    <a:clrScheme name="Custom 3">
      <a:dk1>
        <a:srgbClr val="000000"/>
      </a:dk1>
      <a:lt1>
        <a:srgbClr val="FFFFFF"/>
      </a:lt1>
      <a:dk2>
        <a:srgbClr val="005582"/>
      </a:dk2>
      <a:lt2>
        <a:srgbClr val="808080"/>
      </a:lt2>
      <a:accent1>
        <a:srgbClr val="DC5D26"/>
      </a:accent1>
      <a:accent2>
        <a:srgbClr val="52A93A"/>
      </a:accent2>
      <a:accent3>
        <a:srgbClr val="FFFFFF"/>
      </a:accent3>
      <a:accent4>
        <a:srgbClr val="000000"/>
      </a:accent4>
      <a:accent5>
        <a:srgbClr val="6C0521"/>
      </a:accent5>
      <a:accent6>
        <a:srgbClr val="477E27"/>
      </a:accent6>
      <a:hlink>
        <a:srgbClr val="0080FF"/>
      </a:hlink>
      <a:folHlink>
        <a:srgbClr val="48186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38100" cap="flat" cmpd="sng" algn="ctr">
          <a:noFill/>
          <a:prstDash val="solid"/>
          <a:round/>
          <a:headEnd type="none" w="med" len="med"/>
          <a:tailEnd type="none" w="med" len="med"/>
        </a:ln>
        <a:effectLst>
          <a:outerShdw blurRad="50800" dist="38100" algn="r">
            <a:srgbClr val="000000">
              <a:alpha val="43000"/>
            </a:srgbClr>
          </a:outerShdw>
        </a:effectLst>
      </a:spPr>
      <a:bodyPr>
        <a:prstTxWarp prst="textNoShape">
          <a:avLst/>
        </a:prstTxWarp>
      </a:bodyPr>
      <a:lstStyle>
        <a:defPPr>
          <a:defRPr>
            <a:latin typeface="Arial" pitchFamily="28" charset="0"/>
            <a:ea typeface="ＭＳ Ｐゴシック" pitchFamily="28" charset="-128"/>
            <a:cs typeface="ＭＳ Ｐゴシック"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28" charset="0"/>
            <a:ea typeface="ＭＳ Ｐゴシック" pitchFamily="28" charset="-128"/>
            <a:cs typeface="ＭＳ Ｐゴシック" pitchFamily="2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F3D88"/>
        </a:dk2>
        <a:lt2>
          <a:srgbClr val="808080"/>
        </a:lt2>
        <a:accent1>
          <a:srgbClr val="FF8000"/>
        </a:accent1>
        <a:accent2>
          <a:srgbClr val="59B308"/>
        </a:accent2>
        <a:accent3>
          <a:srgbClr val="FFFFFF"/>
        </a:accent3>
        <a:accent4>
          <a:srgbClr val="000000"/>
        </a:accent4>
        <a:accent5>
          <a:srgbClr val="FFC0AA"/>
        </a:accent5>
        <a:accent6>
          <a:srgbClr val="50A206"/>
        </a:accent6>
        <a:hlink>
          <a:srgbClr val="008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8313</TotalTime>
  <Words>1302</Words>
  <Application>Microsoft Office PowerPoint</Application>
  <PresentationFormat>On-screen Show (4:3)</PresentationFormat>
  <Paragraphs>204</Paragraphs>
  <Slides>25</Slides>
  <Notes>20</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ＭＳ Ｐゴシック</vt:lpstr>
      <vt:lpstr>Arial</vt:lpstr>
      <vt:lpstr>Calibri</vt:lpstr>
      <vt:lpstr>Cambria Math</vt:lpstr>
      <vt:lpstr>Times New Roman</vt:lpstr>
      <vt:lpstr>Trebuchet MS</vt:lpstr>
      <vt:lpstr>Verdana</vt:lpstr>
      <vt:lpstr>Wingdings</vt:lpstr>
      <vt:lpstr>Wingdings 2</vt:lpstr>
      <vt:lpstr>1_ieee_corporate_template_1</vt:lpstr>
      <vt:lpstr>Single_Customized_Image_Template_2011</vt:lpstr>
      <vt:lpstr>2_ieee_corporate_template_1</vt:lpstr>
      <vt:lpstr>PowerPoint Presentation</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Conclusion</vt:lpstr>
      <vt:lpstr>Important References</vt:lpstr>
      <vt:lpstr>Thank you</vt:lpstr>
    </vt:vector>
  </TitlesOfParts>
  <Company>IEEE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Berrington, Rachel</dc:creator>
  <cp:lastModifiedBy>Mamun</cp:lastModifiedBy>
  <cp:revision>755</cp:revision>
  <dcterms:created xsi:type="dcterms:W3CDTF">2014-08-19T15:56:56Z</dcterms:created>
  <dcterms:modified xsi:type="dcterms:W3CDTF">2021-06-21T06:33:00Z</dcterms:modified>
</cp:coreProperties>
</file>