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1"/>
  </p:notesMasterIdLst>
  <p:sldIdLst>
    <p:sldId id="256" r:id="rId2"/>
    <p:sldId id="257" r:id="rId3"/>
    <p:sldId id="258" r:id="rId4"/>
    <p:sldId id="268" r:id="rId5"/>
    <p:sldId id="261" r:id="rId6"/>
    <p:sldId id="269" r:id="rId7"/>
    <p:sldId id="270" r:id="rId8"/>
    <p:sldId id="271" r:id="rId9"/>
    <p:sldId id="267" r:id="rId10"/>
  </p:sldIdLst>
  <p:sldSz cx="9144000" cy="5143500" type="screen16x9"/>
  <p:notesSz cx="6858000" cy="9144000"/>
  <p:embeddedFontLst>
    <p:embeddedFont>
      <p:font typeface="Asap" panose="020B0604020202020204" charset="0"/>
      <p:regular r:id="rId12"/>
      <p:bold r:id="rId13"/>
      <p:italic r:id="rId14"/>
      <p:boldItalic r:id="rId15"/>
    </p:embeddedFont>
    <p:embeddedFont>
      <p:font typeface="DM Sans" pitchFamily="2" charset="0"/>
      <p:regular r:id="rId16"/>
      <p:bold r:id="rId17"/>
      <p:italic r:id="rId18"/>
      <p:boldItalic r:id="rId19"/>
    </p:embeddedFont>
    <p:embeddedFont>
      <p:font typeface="Nunito Light" pitchFamily="2" charset="0"/>
      <p:regular r:id="rId20"/>
      <p:italic r:id="rId21"/>
    </p:embeddedFont>
    <p:embeddedFont>
      <p:font typeface="Titillium Web" panose="000005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6F341D-BFB4-4822-9CDA-1F421DCA84F9}">
  <a:tblStyle styleId="{246F341D-BFB4-4822-9CDA-1F421DCA84F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914" y="7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26b3f6a204c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26b3f6a204c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633975" y="1113750"/>
            <a:ext cx="3796800" cy="22515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3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6076975" y="3365250"/>
            <a:ext cx="2353800" cy="6645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2092494" y="-1456321"/>
            <a:ext cx="6852244" cy="8359981"/>
            <a:chOff x="2092494" y="-1456321"/>
            <a:chExt cx="6852244" cy="8359981"/>
          </a:xfrm>
        </p:grpSpPr>
        <p:sp>
          <p:nvSpPr>
            <p:cNvPr id="12" name="Google Shape;12;p2"/>
            <p:cNvSpPr/>
            <p:nvPr/>
          </p:nvSpPr>
          <p:spPr>
            <a:xfrm>
              <a:off x="64411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rot="9110095" flipH="1">
              <a:off x="2369036"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6"/>
        <p:cNvGrpSpPr/>
        <p:nvPr/>
      </p:nvGrpSpPr>
      <p:grpSpPr>
        <a:xfrm>
          <a:off x="0" y="0"/>
          <a:ext cx="0" cy="0"/>
          <a:chOff x="0" y="0"/>
          <a:chExt cx="0" cy="0"/>
        </a:xfrm>
      </p:grpSpPr>
      <p:sp>
        <p:nvSpPr>
          <p:cNvPr id="87" name="Google Shape;87;p11"/>
          <p:cNvSpPr txBox="1">
            <a:spLocks noGrp="1"/>
          </p:cNvSpPr>
          <p:nvPr>
            <p:ph type="title" hasCustomPrompt="1"/>
          </p:nvPr>
        </p:nvSpPr>
        <p:spPr>
          <a:xfrm>
            <a:off x="713225" y="1670300"/>
            <a:ext cx="3373800" cy="11034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67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8" name="Google Shape;88;p11"/>
          <p:cNvSpPr txBox="1">
            <a:spLocks noGrp="1"/>
          </p:cNvSpPr>
          <p:nvPr>
            <p:ph type="subTitle" idx="1"/>
          </p:nvPr>
        </p:nvSpPr>
        <p:spPr>
          <a:xfrm>
            <a:off x="1731825" y="2774100"/>
            <a:ext cx="2355300" cy="984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89" name="Google Shape;89;p11"/>
          <p:cNvGrpSpPr/>
          <p:nvPr/>
        </p:nvGrpSpPr>
        <p:grpSpPr>
          <a:xfrm flipH="1">
            <a:off x="1031919" y="-1456321"/>
            <a:ext cx="4702719" cy="8359981"/>
            <a:chOff x="4242019" y="-1456321"/>
            <a:chExt cx="4702719" cy="8359981"/>
          </a:xfrm>
        </p:grpSpPr>
        <p:sp>
          <p:nvSpPr>
            <p:cNvPr id="90" name="Google Shape;90;p11"/>
            <p:cNvSpPr/>
            <p:nvPr/>
          </p:nvSpPr>
          <p:spPr>
            <a:xfrm>
              <a:off x="64411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1"/>
            <p:cNvSpPr/>
            <p:nvPr/>
          </p:nvSpPr>
          <p:spPr>
            <a:xfrm rot="9110095" flipH="1">
              <a:off x="4518561"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93"/>
        <p:cNvGrpSpPr/>
        <p:nvPr/>
      </p:nvGrpSpPr>
      <p:grpSpPr>
        <a:xfrm>
          <a:off x="0" y="0"/>
          <a:ext cx="0" cy="0"/>
          <a:chOff x="0" y="0"/>
          <a:chExt cx="0" cy="0"/>
        </a:xfrm>
      </p:grpSpPr>
      <p:grpSp>
        <p:nvGrpSpPr>
          <p:cNvPr id="94" name="Google Shape;94;p13"/>
          <p:cNvGrpSpPr/>
          <p:nvPr/>
        </p:nvGrpSpPr>
        <p:grpSpPr>
          <a:xfrm>
            <a:off x="-1194131" y="-559931"/>
            <a:ext cx="10595334" cy="5978443"/>
            <a:chOff x="-1194131" y="-559931"/>
            <a:chExt cx="10595334" cy="5978443"/>
          </a:xfrm>
        </p:grpSpPr>
        <p:grpSp>
          <p:nvGrpSpPr>
            <p:cNvPr id="95" name="Google Shape;95;p13"/>
            <p:cNvGrpSpPr/>
            <p:nvPr/>
          </p:nvGrpSpPr>
          <p:grpSpPr>
            <a:xfrm>
              <a:off x="-1194131" y="-559931"/>
              <a:ext cx="2269753" cy="2135869"/>
              <a:chOff x="-1194131" y="-559931"/>
              <a:chExt cx="2269753" cy="2135869"/>
            </a:xfrm>
          </p:grpSpPr>
          <p:sp>
            <p:nvSpPr>
              <p:cNvPr id="96" name="Google Shape;96;p13"/>
              <p:cNvSpPr/>
              <p:nvPr/>
            </p:nvSpPr>
            <p:spPr>
              <a:xfrm>
                <a:off x="-1194131" y="-297968"/>
                <a:ext cx="1687691" cy="1873906"/>
              </a:xfrm>
              <a:custGeom>
                <a:avLst/>
                <a:gdLst/>
                <a:ahLst/>
                <a:cxnLst/>
                <a:rect l="l" t="t" r="r" b="b"/>
                <a:pathLst>
                  <a:path w="1928790" h="2141607" extrusionOk="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3"/>
              <p:cNvSpPr/>
              <p:nvPr/>
            </p:nvSpPr>
            <p:spPr>
              <a:xfrm>
                <a:off x="-397817" y="220552"/>
                <a:ext cx="951075" cy="790293"/>
              </a:xfrm>
              <a:custGeom>
                <a:avLst/>
                <a:gdLst/>
                <a:ahLst/>
                <a:cxnLst/>
                <a:rect l="l" t="t" r="r" b="b"/>
                <a:pathLst>
                  <a:path w="1086943" h="903192" extrusionOk="0">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3"/>
              <p:cNvSpPr/>
              <p:nvPr/>
            </p:nvSpPr>
            <p:spPr>
              <a:xfrm>
                <a:off x="481797" y="-559931"/>
                <a:ext cx="593825" cy="371934"/>
              </a:xfrm>
              <a:custGeom>
                <a:avLst/>
                <a:gdLst/>
                <a:ahLst/>
                <a:cxnLst/>
                <a:rect l="l" t="t" r="r" b="b"/>
                <a:pathLst>
                  <a:path w="678657" h="425067" extrusionOk="0">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3"/>
              <p:cNvSpPr/>
              <p:nvPr/>
            </p:nvSpPr>
            <p:spPr>
              <a:xfrm>
                <a:off x="481797" y="-151591"/>
                <a:ext cx="593786" cy="371876"/>
              </a:xfrm>
              <a:custGeom>
                <a:avLst/>
                <a:gdLst/>
                <a:ahLst/>
                <a:cxnLst/>
                <a:rect l="l" t="t" r="r" b="b"/>
                <a:pathLst>
                  <a:path w="678612" h="425001" extrusionOk="0">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0" name="Google Shape;100;p13"/>
            <p:cNvGrpSpPr/>
            <p:nvPr/>
          </p:nvGrpSpPr>
          <p:grpSpPr>
            <a:xfrm>
              <a:off x="7474336" y="3174083"/>
              <a:ext cx="1926867" cy="2244429"/>
              <a:chOff x="7474336" y="3174083"/>
              <a:chExt cx="1926867" cy="2244429"/>
            </a:xfrm>
          </p:grpSpPr>
          <p:sp>
            <p:nvSpPr>
              <p:cNvPr id="101" name="Google Shape;101;p13"/>
              <p:cNvSpPr/>
              <p:nvPr/>
            </p:nvSpPr>
            <p:spPr>
              <a:xfrm>
                <a:off x="8503837" y="3925685"/>
                <a:ext cx="292080" cy="402729"/>
              </a:xfrm>
              <a:custGeom>
                <a:avLst/>
                <a:gdLst/>
                <a:ahLst/>
                <a:cxnLst/>
                <a:rect l="l" t="t" r="r" b="b"/>
                <a:pathLst>
                  <a:path w="333806" h="460262" extrusionOk="0">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3"/>
              <p:cNvSpPr/>
              <p:nvPr/>
            </p:nvSpPr>
            <p:spPr>
              <a:xfrm>
                <a:off x="8806477" y="3925685"/>
                <a:ext cx="292075" cy="402729"/>
              </a:xfrm>
              <a:custGeom>
                <a:avLst/>
                <a:gdLst/>
                <a:ahLst/>
                <a:cxnLst/>
                <a:rect l="l" t="t" r="r" b="b"/>
                <a:pathLst>
                  <a:path w="333800" h="460262" extrusionOk="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3"/>
              <p:cNvSpPr/>
              <p:nvPr/>
            </p:nvSpPr>
            <p:spPr>
              <a:xfrm>
                <a:off x="9109128" y="3925685"/>
                <a:ext cx="292075" cy="402729"/>
              </a:xfrm>
              <a:custGeom>
                <a:avLst/>
                <a:gdLst/>
                <a:ahLst/>
                <a:cxnLst/>
                <a:rect l="l" t="t" r="r" b="b"/>
                <a:pathLst>
                  <a:path w="333800" h="460262" extrusionOk="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3"/>
              <p:cNvSpPr/>
              <p:nvPr/>
            </p:nvSpPr>
            <p:spPr>
              <a:xfrm rot="5400000">
                <a:off x="7890349" y="4383229"/>
                <a:ext cx="710265" cy="1287404"/>
              </a:xfrm>
              <a:custGeom>
                <a:avLst/>
                <a:gdLst/>
                <a:ahLst/>
                <a:cxnLst/>
                <a:rect l="l" t="t" r="r" b="b"/>
                <a:pathLst>
                  <a:path w="811731" h="1471319" extrusionOk="0">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3"/>
              <p:cNvSpPr/>
              <p:nvPr/>
            </p:nvSpPr>
            <p:spPr>
              <a:xfrm rot="5400000">
                <a:off x="7813542" y="4305066"/>
                <a:ext cx="774239" cy="1452651"/>
              </a:xfrm>
              <a:custGeom>
                <a:avLst/>
                <a:gdLst/>
                <a:ahLst/>
                <a:cxnLst/>
                <a:rect l="l" t="t" r="r" b="b"/>
                <a:pathLst>
                  <a:path w="884845" h="1660173" extrusionOk="0">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3"/>
              <p:cNvSpPr/>
              <p:nvPr/>
            </p:nvSpPr>
            <p:spPr>
              <a:xfrm>
                <a:off x="8674048" y="3174083"/>
                <a:ext cx="591360" cy="371744"/>
              </a:xfrm>
              <a:custGeom>
                <a:avLst/>
                <a:gdLst/>
                <a:ahLst/>
                <a:cxnLst/>
                <a:rect l="l" t="t" r="r" b="b"/>
                <a:pathLst>
                  <a:path w="675840" h="424850" extrusionOk="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07" name="Google Shape;107;p13"/>
          <p:cNvGrpSpPr/>
          <p:nvPr/>
        </p:nvGrpSpPr>
        <p:grpSpPr>
          <a:xfrm>
            <a:off x="8" y="-1779122"/>
            <a:ext cx="8032720" cy="9488760"/>
            <a:chOff x="8" y="-1779122"/>
            <a:chExt cx="8032720" cy="9488760"/>
          </a:xfrm>
        </p:grpSpPr>
        <p:sp>
          <p:nvSpPr>
            <p:cNvPr id="108" name="Google Shape;108;p13"/>
            <p:cNvSpPr/>
            <p:nvPr/>
          </p:nvSpPr>
          <p:spPr>
            <a:xfrm flipH="1">
              <a:off x="8" y="4761517"/>
              <a:ext cx="3167369" cy="2948121"/>
            </a:xfrm>
            <a:custGeom>
              <a:avLst/>
              <a:gdLst/>
              <a:ahLst/>
              <a:cxnLst/>
              <a:rect l="l" t="t" r="r" b="b"/>
              <a:pathLst>
                <a:path w="3167369" h="2948121" extrusionOk="0">
                  <a:moveTo>
                    <a:pt x="34236" y="1013848"/>
                  </a:moveTo>
                  <a:cubicBezTo>
                    <a:pt x="34236" y="1013848"/>
                    <a:pt x="167945" y="448589"/>
                    <a:pt x="694863" y="173392"/>
                  </a:cubicBezTo>
                  <a:cubicBezTo>
                    <a:pt x="1221781" y="-101805"/>
                    <a:pt x="1850178" y="15442"/>
                    <a:pt x="2361884" y="96292"/>
                  </a:cubicBezTo>
                  <a:cubicBezTo>
                    <a:pt x="2873590" y="177143"/>
                    <a:pt x="3199076" y="568615"/>
                    <a:pt x="3164277" y="1038229"/>
                  </a:cubicBezTo>
                  <a:cubicBezTo>
                    <a:pt x="3129478" y="1507842"/>
                    <a:pt x="2716821" y="1552227"/>
                    <a:pt x="2401754" y="2023090"/>
                  </a:cubicBezTo>
                  <a:cubicBezTo>
                    <a:pt x="2086687" y="2493955"/>
                    <a:pt x="2070364" y="2669061"/>
                    <a:pt x="1562825" y="2885496"/>
                  </a:cubicBezTo>
                  <a:cubicBezTo>
                    <a:pt x="1055287" y="3101931"/>
                    <a:pt x="403481" y="2745814"/>
                    <a:pt x="152803" y="2114499"/>
                  </a:cubicBezTo>
                  <a:cubicBezTo>
                    <a:pt x="-97875" y="1483184"/>
                    <a:pt x="34236" y="1013848"/>
                    <a:pt x="34236" y="1013848"/>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3"/>
            <p:cNvSpPr/>
            <p:nvPr/>
          </p:nvSpPr>
          <p:spPr>
            <a:xfrm rot="-1701538" flipH="1">
              <a:off x="5216436" y="-1284494"/>
              <a:ext cx="2539372" cy="180758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0" name="Google Shape;11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10">
    <p:spTree>
      <p:nvGrpSpPr>
        <p:cNvPr id="1" name="Shape 111"/>
        <p:cNvGrpSpPr/>
        <p:nvPr/>
      </p:nvGrpSpPr>
      <p:grpSpPr>
        <a:xfrm>
          <a:off x="0" y="0"/>
          <a:ext cx="0" cy="0"/>
          <a:chOff x="0" y="0"/>
          <a:chExt cx="0" cy="0"/>
        </a:xfrm>
      </p:grpSpPr>
      <p:grpSp>
        <p:nvGrpSpPr>
          <p:cNvPr id="112" name="Google Shape;112;p14"/>
          <p:cNvGrpSpPr/>
          <p:nvPr/>
        </p:nvGrpSpPr>
        <p:grpSpPr>
          <a:xfrm>
            <a:off x="-1194131" y="-559931"/>
            <a:ext cx="10595334" cy="5978443"/>
            <a:chOff x="-1194131" y="-559931"/>
            <a:chExt cx="10595334" cy="5978443"/>
          </a:xfrm>
        </p:grpSpPr>
        <p:grpSp>
          <p:nvGrpSpPr>
            <p:cNvPr id="113" name="Google Shape;113;p14"/>
            <p:cNvGrpSpPr/>
            <p:nvPr/>
          </p:nvGrpSpPr>
          <p:grpSpPr>
            <a:xfrm>
              <a:off x="-1194131" y="-559931"/>
              <a:ext cx="2269753" cy="2135869"/>
              <a:chOff x="-1194131" y="-559931"/>
              <a:chExt cx="2269753" cy="2135869"/>
            </a:xfrm>
          </p:grpSpPr>
          <p:sp>
            <p:nvSpPr>
              <p:cNvPr id="114" name="Google Shape;114;p14"/>
              <p:cNvSpPr/>
              <p:nvPr/>
            </p:nvSpPr>
            <p:spPr>
              <a:xfrm>
                <a:off x="-1194131" y="-297968"/>
                <a:ext cx="1687691" cy="1873906"/>
              </a:xfrm>
              <a:custGeom>
                <a:avLst/>
                <a:gdLst/>
                <a:ahLst/>
                <a:cxnLst/>
                <a:rect l="l" t="t" r="r" b="b"/>
                <a:pathLst>
                  <a:path w="1928790" h="2141607" extrusionOk="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4"/>
              <p:cNvSpPr/>
              <p:nvPr/>
            </p:nvSpPr>
            <p:spPr>
              <a:xfrm>
                <a:off x="-397817" y="220552"/>
                <a:ext cx="951075" cy="790293"/>
              </a:xfrm>
              <a:custGeom>
                <a:avLst/>
                <a:gdLst/>
                <a:ahLst/>
                <a:cxnLst/>
                <a:rect l="l" t="t" r="r" b="b"/>
                <a:pathLst>
                  <a:path w="1086943" h="903192" extrusionOk="0">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4"/>
              <p:cNvSpPr/>
              <p:nvPr/>
            </p:nvSpPr>
            <p:spPr>
              <a:xfrm>
                <a:off x="481797" y="-559931"/>
                <a:ext cx="593825" cy="371934"/>
              </a:xfrm>
              <a:custGeom>
                <a:avLst/>
                <a:gdLst/>
                <a:ahLst/>
                <a:cxnLst/>
                <a:rect l="l" t="t" r="r" b="b"/>
                <a:pathLst>
                  <a:path w="678657" h="425067" extrusionOk="0">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4"/>
              <p:cNvSpPr/>
              <p:nvPr/>
            </p:nvSpPr>
            <p:spPr>
              <a:xfrm>
                <a:off x="481797" y="-151591"/>
                <a:ext cx="593786" cy="371876"/>
              </a:xfrm>
              <a:custGeom>
                <a:avLst/>
                <a:gdLst/>
                <a:ahLst/>
                <a:cxnLst/>
                <a:rect l="l" t="t" r="r" b="b"/>
                <a:pathLst>
                  <a:path w="678612" h="425001" extrusionOk="0">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8" name="Google Shape;118;p14"/>
            <p:cNvGrpSpPr/>
            <p:nvPr/>
          </p:nvGrpSpPr>
          <p:grpSpPr>
            <a:xfrm>
              <a:off x="7474336" y="3174083"/>
              <a:ext cx="1926867" cy="2244429"/>
              <a:chOff x="7474336" y="3174083"/>
              <a:chExt cx="1926867" cy="2244429"/>
            </a:xfrm>
          </p:grpSpPr>
          <p:sp>
            <p:nvSpPr>
              <p:cNvPr id="119" name="Google Shape;119;p14"/>
              <p:cNvSpPr/>
              <p:nvPr/>
            </p:nvSpPr>
            <p:spPr>
              <a:xfrm>
                <a:off x="8503837" y="3925685"/>
                <a:ext cx="292080" cy="402729"/>
              </a:xfrm>
              <a:custGeom>
                <a:avLst/>
                <a:gdLst/>
                <a:ahLst/>
                <a:cxnLst/>
                <a:rect l="l" t="t" r="r" b="b"/>
                <a:pathLst>
                  <a:path w="333806" h="460262" extrusionOk="0">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4"/>
              <p:cNvSpPr/>
              <p:nvPr/>
            </p:nvSpPr>
            <p:spPr>
              <a:xfrm>
                <a:off x="8806477" y="3925685"/>
                <a:ext cx="292075" cy="402729"/>
              </a:xfrm>
              <a:custGeom>
                <a:avLst/>
                <a:gdLst/>
                <a:ahLst/>
                <a:cxnLst/>
                <a:rect l="l" t="t" r="r" b="b"/>
                <a:pathLst>
                  <a:path w="333800" h="460262" extrusionOk="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4"/>
              <p:cNvSpPr/>
              <p:nvPr/>
            </p:nvSpPr>
            <p:spPr>
              <a:xfrm>
                <a:off x="9109128" y="3925685"/>
                <a:ext cx="292075" cy="402729"/>
              </a:xfrm>
              <a:custGeom>
                <a:avLst/>
                <a:gdLst/>
                <a:ahLst/>
                <a:cxnLst/>
                <a:rect l="l" t="t" r="r" b="b"/>
                <a:pathLst>
                  <a:path w="333800" h="460262" extrusionOk="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4"/>
              <p:cNvSpPr/>
              <p:nvPr/>
            </p:nvSpPr>
            <p:spPr>
              <a:xfrm rot="5400000">
                <a:off x="7890349" y="4383229"/>
                <a:ext cx="710265" cy="1287404"/>
              </a:xfrm>
              <a:custGeom>
                <a:avLst/>
                <a:gdLst/>
                <a:ahLst/>
                <a:cxnLst/>
                <a:rect l="l" t="t" r="r" b="b"/>
                <a:pathLst>
                  <a:path w="811731" h="1471319" extrusionOk="0">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4"/>
              <p:cNvSpPr/>
              <p:nvPr/>
            </p:nvSpPr>
            <p:spPr>
              <a:xfrm rot="5400000">
                <a:off x="7813542" y="4305066"/>
                <a:ext cx="774239" cy="1452651"/>
              </a:xfrm>
              <a:custGeom>
                <a:avLst/>
                <a:gdLst/>
                <a:ahLst/>
                <a:cxnLst/>
                <a:rect l="l" t="t" r="r" b="b"/>
                <a:pathLst>
                  <a:path w="884845" h="1660173" extrusionOk="0">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4"/>
              <p:cNvSpPr/>
              <p:nvPr/>
            </p:nvSpPr>
            <p:spPr>
              <a:xfrm>
                <a:off x="8674048" y="3174083"/>
                <a:ext cx="591360" cy="371744"/>
              </a:xfrm>
              <a:custGeom>
                <a:avLst/>
                <a:gdLst/>
                <a:ahLst/>
                <a:cxnLst/>
                <a:rect l="l" t="t" r="r" b="b"/>
                <a:pathLst>
                  <a:path w="675840" h="424850" extrusionOk="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25" name="Google Shape;125;p14"/>
          <p:cNvGrpSpPr/>
          <p:nvPr/>
        </p:nvGrpSpPr>
        <p:grpSpPr>
          <a:xfrm>
            <a:off x="8" y="-1779122"/>
            <a:ext cx="8032720" cy="9488760"/>
            <a:chOff x="8" y="-1779122"/>
            <a:chExt cx="8032720" cy="9488760"/>
          </a:xfrm>
        </p:grpSpPr>
        <p:sp>
          <p:nvSpPr>
            <p:cNvPr id="126" name="Google Shape;126;p14"/>
            <p:cNvSpPr/>
            <p:nvPr/>
          </p:nvSpPr>
          <p:spPr>
            <a:xfrm flipH="1">
              <a:off x="8" y="4761517"/>
              <a:ext cx="3167369" cy="2948121"/>
            </a:xfrm>
            <a:custGeom>
              <a:avLst/>
              <a:gdLst/>
              <a:ahLst/>
              <a:cxnLst/>
              <a:rect l="l" t="t" r="r" b="b"/>
              <a:pathLst>
                <a:path w="3167369" h="2948121" extrusionOk="0">
                  <a:moveTo>
                    <a:pt x="34236" y="1013848"/>
                  </a:moveTo>
                  <a:cubicBezTo>
                    <a:pt x="34236" y="1013848"/>
                    <a:pt x="167945" y="448589"/>
                    <a:pt x="694863" y="173392"/>
                  </a:cubicBezTo>
                  <a:cubicBezTo>
                    <a:pt x="1221781" y="-101805"/>
                    <a:pt x="1850178" y="15442"/>
                    <a:pt x="2361884" y="96292"/>
                  </a:cubicBezTo>
                  <a:cubicBezTo>
                    <a:pt x="2873590" y="177143"/>
                    <a:pt x="3199076" y="568615"/>
                    <a:pt x="3164277" y="1038229"/>
                  </a:cubicBezTo>
                  <a:cubicBezTo>
                    <a:pt x="3129478" y="1507842"/>
                    <a:pt x="2716821" y="1552227"/>
                    <a:pt x="2401754" y="2023090"/>
                  </a:cubicBezTo>
                  <a:cubicBezTo>
                    <a:pt x="2086687" y="2493955"/>
                    <a:pt x="2070364" y="2669061"/>
                    <a:pt x="1562825" y="2885496"/>
                  </a:cubicBezTo>
                  <a:cubicBezTo>
                    <a:pt x="1055287" y="3101931"/>
                    <a:pt x="403481" y="2745814"/>
                    <a:pt x="152803" y="2114499"/>
                  </a:cubicBezTo>
                  <a:cubicBezTo>
                    <a:pt x="-97875" y="1483184"/>
                    <a:pt x="34236" y="1013848"/>
                    <a:pt x="34236" y="1013848"/>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4"/>
            <p:cNvSpPr/>
            <p:nvPr/>
          </p:nvSpPr>
          <p:spPr>
            <a:xfrm rot="-1701538" flipH="1">
              <a:off x="5216436" y="-1284494"/>
              <a:ext cx="2539372" cy="180758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8" name="Google Shape;128;p1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29" name="Google Shape;129;p14"/>
          <p:cNvSpPr txBox="1">
            <a:spLocks noGrp="1"/>
          </p:cNvSpPr>
          <p:nvPr>
            <p:ph type="subTitle" idx="1"/>
          </p:nvPr>
        </p:nvSpPr>
        <p:spPr>
          <a:xfrm>
            <a:off x="713325" y="1017725"/>
            <a:ext cx="7717500" cy="1177500"/>
          </a:xfrm>
          <a:prstGeom prst="rect">
            <a:avLst/>
          </a:prstGeom>
        </p:spPr>
        <p:txBody>
          <a:bodyPr spcFirstLastPara="1" wrap="square" lIns="91425" tIns="91425" rIns="91425" bIns="91425" anchor="t" anchorCtr="0">
            <a:noAutofit/>
          </a:bodyPr>
          <a:lstStyle>
            <a:lvl1pPr lvl="0">
              <a:spcBef>
                <a:spcPts val="0"/>
              </a:spcBef>
              <a:spcAft>
                <a:spcPts val="0"/>
              </a:spcAft>
              <a:buSzPts val="1400"/>
              <a:buChar char="●"/>
              <a:defRPr u="sng"/>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CUSTOM_10_1">
    <p:spTree>
      <p:nvGrpSpPr>
        <p:cNvPr id="1" name="Shape 130"/>
        <p:cNvGrpSpPr/>
        <p:nvPr/>
      </p:nvGrpSpPr>
      <p:grpSpPr>
        <a:xfrm>
          <a:off x="0" y="0"/>
          <a:ext cx="0" cy="0"/>
          <a:chOff x="0" y="0"/>
          <a:chExt cx="0" cy="0"/>
        </a:xfrm>
      </p:grpSpPr>
      <p:grpSp>
        <p:nvGrpSpPr>
          <p:cNvPr id="131" name="Google Shape;131;p15"/>
          <p:cNvGrpSpPr/>
          <p:nvPr/>
        </p:nvGrpSpPr>
        <p:grpSpPr>
          <a:xfrm>
            <a:off x="-1889882" y="-2665463"/>
            <a:ext cx="11164449" cy="9216288"/>
            <a:chOff x="-1889882" y="-2665463"/>
            <a:chExt cx="11164449" cy="9216288"/>
          </a:xfrm>
        </p:grpSpPr>
        <p:sp>
          <p:nvSpPr>
            <p:cNvPr id="132" name="Google Shape;132;p15"/>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5"/>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 name="Google Shape;134;p15"/>
          <p:cNvGrpSpPr/>
          <p:nvPr/>
        </p:nvGrpSpPr>
        <p:grpSpPr>
          <a:xfrm>
            <a:off x="-129830" y="-482918"/>
            <a:ext cx="9450022" cy="4350376"/>
            <a:chOff x="-129830" y="-482918"/>
            <a:chExt cx="9450022" cy="4350376"/>
          </a:xfrm>
        </p:grpSpPr>
        <p:grpSp>
          <p:nvGrpSpPr>
            <p:cNvPr id="135" name="Google Shape;135;p15"/>
            <p:cNvGrpSpPr/>
            <p:nvPr/>
          </p:nvGrpSpPr>
          <p:grpSpPr>
            <a:xfrm>
              <a:off x="-129830" y="3013234"/>
              <a:ext cx="646623" cy="854224"/>
              <a:chOff x="-129830" y="3390059"/>
              <a:chExt cx="646623" cy="854224"/>
            </a:xfrm>
          </p:grpSpPr>
          <p:sp>
            <p:nvSpPr>
              <p:cNvPr id="136" name="Google Shape;136;p15"/>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5"/>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8" name="Google Shape;138;p15"/>
            <p:cNvGrpSpPr/>
            <p:nvPr/>
          </p:nvGrpSpPr>
          <p:grpSpPr>
            <a:xfrm>
              <a:off x="7692851" y="-482918"/>
              <a:ext cx="1627340" cy="1899886"/>
              <a:chOff x="7511876" y="-463868"/>
              <a:chExt cx="1627340" cy="1899886"/>
            </a:xfrm>
          </p:grpSpPr>
          <p:sp>
            <p:nvSpPr>
              <p:cNvPr id="139" name="Google Shape;139;p15"/>
              <p:cNvSpPr/>
              <p:nvPr/>
            </p:nvSpPr>
            <p:spPr>
              <a:xfrm>
                <a:off x="7511876" y="-463868"/>
                <a:ext cx="1594671" cy="182359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5"/>
              <p:cNvSpPr/>
              <p:nvPr/>
            </p:nvSpPr>
            <p:spPr>
              <a:xfrm>
                <a:off x="7991308" y="121335"/>
                <a:ext cx="1147908" cy="1314683"/>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41" name="Google Shape;141;p1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15"/>
          <p:cNvSpPr txBox="1">
            <a:spLocks noGrp="1"/>
          </p:cNvSpPr>
          <p:nvPr>
            <p:ph type="subTitle" idx="1"/>
          </p:nvPr>
        </p:nvSpPr>
        <p:spPr>
          <a:xfrm>
            <a:off x="713325" y="1132125"/>
            <a:ext cx="7717500" cy="2940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u="sng"/>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43"/>
        <p:cNvGrpSpPr/>
        <p:nvPr/>
      </p:nvGrpSpPr>
      <p:grpSpPr>
        <a:xfrm>
          <a:off x="0" y="0"/>
          <a:ext cx="0" cy="0"/>
          <a:chOff x="0" y="0"/>
          <a:chExt cx="0" cy="0"/>
        </a:xfrm>
      </p:grpSpPr>
      <p:grpSp>
        <p:nvGrpSpPr>
          <p:cNvPr id="144" name="Google Shape;144;p16"/>
          <p:cNvGrpSpPr/>
          <p:nvPr/>
        </p:nvGrpSpPr>
        <p:grpSpPr>
          <a:xfrm>
            <a:off x="-1889882" y="-2665463"/>
            <a:ext cx="11164449" cy="9216288"/>
            <a:chOff x="-1889882" y="-2665463"/>
            <a:chExt cx="11164449" cy="9216288"/>
          </a:xfrm>
        </p:grpSpPr>
        <p:sp>
          <p:nvSpPr>
            <p:cNvPr id="145" name="Google Shape;145;p16"/>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6"/>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7" name="Google Shape;147;p16"/>
          <p:cNvGrpSpPr/>
          <p:nvPr/>
        </p:nvGrpSpPr>
        <p:grpSpPr>
          <a:xfrm>
            <a:off x="-129830" y="-482918"/>
            <a:ext cx="9450022" cy="4350376"/>
            <a:chOff x="-129830" y="-482918"/>
            <a:chExt cx="9450022" cy="4350376"/>
          </a:xfrm>
        </p:grpSpPr>
        <p:grpSp>
          <p:nvGrpSpPr>
            <p:cNvPr id="148" name="Google Shape;148;p16"/>
            <p:cNvGrpSpPr/>
            <p:nvPr/>
          </p:nvGrpSpPr>
          <p:grpSpPr>
            <a:xfrm>
              <a:off x="-129830" y="3013234"/>
              <a:ext cx="646623" cy="854224"/>
              <a:chOff x="-129830" y="3390059"/>
              <a:chExt cx="646623" cy="854224"/>
            </a:xfrm>
          </p:grpSpPr>
          <p:sp>
            <p:nvSpPr>
              <p:cNvPr id="149" name="Google Shape;149;p16"/>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6"/>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1" name="Google Shape;151;p16"/>
            <p:cNvGrpSpPr/>
            <p:nvPr/>
          </p:nvGrpSpPr>
          <p:grpSpPr>
            <a:xfrm>
              <a:off x="7692851" y="-482918"/>
              <a:ext cx="1627340" cy="1899886"/>
              <a:chOff x="7511876" y="-463868"/>
              <a:chExt cx="1627340" cy="1899886"/>
            </a:xfrm>
          </p:grpSpPr>
          <p:sp>
            <p:nvSpPr>
              <p:cNvPr id="152" name="Google Shape;152;p16"/>
              <p:cNvSpPr/>
              <p:nvPr/>
            </p:nvSpPr>
            <p:spPr>
              <a:xfrm>
                <a:off x="7511876" y="-463868"/>
                <a:ext cx="1594671" cy="182359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6"/>
              <p:cNvSpPr/>
              <p:nvPr/>
            </p:nvSpPr>
            <p:spPr>
              <a:xfrm>
                <a:off x="7991308" y="121335"/>
                <a:ext cx="1147908" cy="1314683"/>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54" name="Google Shape;154;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5" name="Google Shape;155;p16"/>
          <p:cNvSpPr txBox="1">
            <a:spLocks noGrp="1"/>
          </p:cNvSpPr>
          <p:nvPr>
            <p:ph type="subTitle" idx="1"/>
          </p:nvPr>
        </p:nvSpPr>
        <p:spPr>
          <a:xfrm>
            <a:off x="720100" y="2337701"/>
            <a:ext cx="2379000" cy="1820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 name="Google Shape;156;p16"/>
          <p:cNvSpPr txBox="1">
            <a:spLocks noGrp="1"/>
          </p:cNvSpPr>
          <p:nvPr>
            <p:ph type="subTitle" idx="2"/>
          </p:nvPr>
        </p:nvSpPr>
        <p:spPr>
          <a:xfrm>
            <a:off x="3382535" y="2337701"/>
            <a:ext cx="2379000" cy="1820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7" name="Google Shape;157;p16"/>
          <p:cNvSpPr txBox="1">
            <a:spLocks noGrp="1"/>
          </p:cNvSpPr>
          <p:nvPr>
            <p:ph type="subTitle" idx="3"/>
          </p:nvPr>
        </p:nvSpPr>
        <p:spPr>
          <a:xfrm>
            <a:off x="6045003" y="2337701"/>
            <a:ext cx="2379000" cy="1820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8" name="Google Shape;158;p16"/>
          <p:cNvSpPr txBox="1">
            <a:spLocks noGrp="1"/>
          </p:cNvSpPr>
          <p:nvPr>
            <p:ph type="subTitle" idx="4"/>
          </p:nvPr>
        </p:nvSpPr>
        <p:spPr>
          <a:xfrm>
            <a:off x="720100" y="1764975"/>
            <a:ext cx="23790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59" name="Google Shape;159;p16"/>
          <p:cNvSpPr txBox="1">
            <a:spLocks noGrp="1"/>
          </p:cNvSpPr>
          <p:nvPr>
            <p:ph type="subTitle" idx="5"/>
          </p:nvPr>
        </p:nvSpPr>
        <p:spPr>
          <a:xfrm>
            <a:off x="3382539" y="1764975"/>
            <a:ext cx="23790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60" name="Google Shape;160;p16"/>
          <p:cNvSpPr txBox="1">
            <a:spLocks noGrp="1"/>
          </p:cNvSpPr>
          <p:nvPr>
            <p:ph type="subTitle" idx="6"/>
          </p:nvPr>
        </p:nvSpPr>
        <p:spPr>
          <a:xfrm>
            <a:off x="6045003" y="1764975"/>
            <a:ext cx="23790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61"/>
        <p:cNvGrpSpPr/>
        <p:nvPr/>
      </p:nvGrpSpPr>
      <p:grpSpPr>
        <a:xfrm>
          <a:off x="0" y="0"/>
          <a:ext cx="0" cy="0"/>
          <a:chOff x="0" y="0"/>
          <a:chExt cx="0" cy="0"/>
        </a:xfrm>
      </p:grpSpPr>
      <p:grpSp>
        <p:nvGrpSpPr>
          <p:cNvPr id="162" name="Google Shape;162;p17"/>
          <p:cNvGrpSpPr/>
          <p:nvPr/>
        </p:nvGrpSpPr>
        <p:grpSpPr>
          <a:xfrm>
            <a:off x="-1194131" y="-559931"/>
            <a:ext cx="10595334" cy="5978443"/>
            <a:chOff x="-1194131" y="-559931"/>
            <a:chExt cx="10595334" cy="5978443"/>
          </a:xfrm>
        </p:grpSpPr>
        <p:grpSp>
          <p:nvGrpSpPr>
            <p:cNvPr id="163" name="Google Shape;163;p17"/>
            <p:cNvGrpSpPr/>
            <p:nvPr/>
          </p:nvGrpSpPr>
          <p:grpSpPr>
            <a:xfrm>
              <a:off x="-1194131" y="-559931"/>
              <a:ext cx="2269753" cy="2135869"/>
              <a:chOff x="-1194131" y="-559931"/>
              <a:chExt cx="2269753" cy="2135869"/>
            </a:xfrm>
          </p:grpSpPr>
          <p:sp>
            <p:nvSpPr>
              <p:cNvPr id="164" name="Google Shape;164;p17"/>
              <p:cNvSpPr/>
              <p:nvPr/>
            </p:nvSpPr>
            <p:spPr>
              <a:xfrm>
                <a:off x="-1194131" y="-297968"/>
                <a:ext cx="1687691" cy="1873906"/>
              </a:xfrm>
              <a:custGeom>
                <a:avLst/>
                <a:gdLst/>
                <a:ahLst/>
                <a:cxnLst/>
                <a:rect l="l" t="t" r="r" b="b"/>
                <a:pathLst>
                  <a:path w="1928790" h="2141607" extrusionOk="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7"/>
              <p:cNvSpPr/>
              <p:nvPr/>
            </p:nvSpPr>
            <p:spPr>
              <a:xfrm>
                <a:off x="-397817" y="220552"/>
                <a:ext cx="951075" cy="790293"/>
              </a:xfrm>
              <a:custGeom>
                <a:avLst/>
                <a:gdLst/>
                <a:ahLst/>
                <a:cxnLst/>
                <a:rect l="l" t="t" r="r" b="b"/>
                <a:pathLst>
                  <a:path w="1086943" h="903192" extrusionOk="0">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7"/>
              <p:cNvSpPr/>
              <p:nvPr/>
            </p:nvSpPr>
            <p:spPr>
              <a:xfrm>
                <a:off x="481797" y="-559931"/>
                <a:ext cx="593825" cy="371934"/>
              </a:xfrm>
              <a:custGeom>
                <a:avLst/>
                <a:gdLst/>
                <a:ahLst/>
                <a:cxnLst/>
                <a:rect l="l" t="t" r="r" b="b"/>
                <a:pathLst>
                  <a:path w="678657" h="425067" extrusionOk="0">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7"/>
              <p:cNvSpPr/>
              <p:nvPr/>
            </p:nvSpPr>
            <p:spPr>
              <a:xfrm>
                <a:off x="481797" y="-151591"/>
                <a:ext cx="593786" cy="371876"/>
              </a:xfrm>
              <a:custGeom>
                <a:avLst/>
                <a:gdLst/>
                <a:ahLst/>
                <a:cxnLst/>
                <a:rect l="l" t="t" r="r" b="b"/>
                <a:pathLst>
                  <a:path w="678612" h="425001" extrusionOk="0">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8" name="Google Shape;168;p17"/>
            <p:cNvGrpSpPr/>
            <p:nvPr/>
          </p:nvGrpSpPr>
          <p:grpSpPr>
            <a:xfrm>
              <a:off x="7474336" y="3174083"/>
              <a:ext cx="1926867" cy="2244429"/>
              <a:chOff x="7474336" y="3174083"/>
              <a:chExt cx="1926867" cy="2244429"/>
            </a:xfrm>
          </p:grpSpPr>
          <p:sp>
            <p:nvSpPr>
              <p:cNvPr id="169" name="Google Shape;169;p17"/>
              <p:cNvSpPr/>
              <p:nvPr/>
            </p:nvSpPr>
            <p:spPr>
              <a:xfrm>
                <a:off x="8503837" y="3925685"/>
                <a:ext cx="292080" cy="402729"/>
              </a:xfrm>
              <a:custGeom>
                <a:avLst/>
                <a:gdLst/>
                <a:ahLst/>
                <a:cxnLst/>
                <a:rect l="l" t="t" r="r" b="b"/>
                <a:pathLst>
                  <a:path w="333806" h="460262" extrusionOk="0">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7"/>
              <p:cNvSpPr/>
              <p:nvPr/>
            </p:nvSpPr>
            <p:spPr>
              <a:xfrm>
                <a:off x="8806477" y="3925685"/>
                <a:ext cx="292075" cy="402729"/>
              </a:xfrm>
              <a:custGeom>
                <a:avLst/>
                <a:gdLst/>
                <a:ahLst/>
                <a:cxnLst/>
                <a:rect l="l" t="t" r="r" b="b"/>
                <a:pathLst>
                  <a:path w="333800" h="460262" extrusionOk="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7"/>
              <p:cNvSpPr/>
              <p:nvPr/>
            </p:nvSpPr>
            <p:spPr>
              <a:xfrm>
                <a:off x="9109128" y="3925685"/>
                <a:ext cx="292075" cy="402729"/>
              </a:xfrm>
              <a:custGeom>
                <a:avLst/>
                <a:gdLst/>
                <a:ahLst/>
                <a:cxnLst/>
                <a:rect l="l" t="t" r="r" b="b"/>
                <a:pathLst>
                  <a:path w="333800" h="460262" extrusionOk="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17"/>
              <p:cNvSpPr/>
              <p:nvPr/>
            </p:nvSpPr>
            <p:spPr>
              <a:xfrm rot="5400000">
                <a:off x="7890349" y="4383229"/>
                <a:ext cx="710265" cy="1287404"/>
              </a:xfrm>
              <a:custGeom>
                <a:avLst/>
                <a:gdLst/>
                <a:ahLst/>
                <a:cxnLst/>
                <a:rect l="l" t="t" r="r" b="b"/>
                <a:pathLst>
                  <a:path w="811731" h="1471319" extrusionOk="0">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7"/>
              <p:cNvSpPr/>
              <p:nvPr/>
            </p:nvSpPr>
            <p:spPr>
              <a:xfrm rot="5400000">
                <a:off x="7813542" y="4305066"/>
                <a:ext cx="774239" cy="1452651"/>
              </a:xfrm>
              <a:custGeom>
                <a:avLst/>
                <a:gdLst/>
                <a:ahLst/>
                <a:cxnLst/>
                <a:rect l="l" t="t" r="r" b="b"/>
                <a:pathLst>
                  <a:path w="884845" h="1660173" extrusionOk="0">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7"/>
              <p:cNvSpPr/>
              <p:nvPr/>
            </p:nvSpPr>
            <p:spPr>
              <a:xfrm>
                <a:off x="8674048" y="3174083"/>
                <a:ext cx="591360" cy="371744"/>
              </a:xfrm>
              <a:custGeom>
                <a:avLst/>
                <a:gdLst/>
                <a:ahLst/>
                <a:cxnLst/>
                <a:rect l="l" t="t" r="r" b="b"/>
                <a:pathLst>
                  <a:path w="675840" h="424850" extrusionOk="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5" name="Google Shape;175;p17"/>
          <p:cNvGrpSpPr/>
          <p:nvPr/>
        </p:nvGrpSpPr>
        <p:grpSpPr>
          <a:xfrm>
            <a:off x="8" y="-1779122"/>
            <a:ext cx="8032720" cy="9488760"/>
            <a:chOff x="8" y="-1779122"/>
            <a:chExt cx="8032720" cy="9488760"/>
          </a:xfrm>
        </p:grpSpPr>
        <p:sp>
          <p:nvSpPr>
            <p:cNvPr id="176" name="Google Shape;176;p17"/>
            <p:cNvSpPr/>
            <p:nvPr/>
          </p:nvSpPr>
          <p:spPr>
            <a:xfrm flipH="1">
              <a:off x="8" y="4761517"/>
              <a:ext cx="3167369" cy="2948121"/>
            </a:xfrm>
            <a:custGeom>
              <a:avLst/>
              <a:gdLst/>
              <a:ahLst/>
              <a:cxnLst/>
              <a:rect l="l" t="t" r="r" b="b"/>
              <a:pathLst>
                <a:path w="3167369" h="2948121" extrusionOk="0">
                  <a:moveTo>
                    <a:pt x="34236" y="1013848"/>
                  </a:moveTo>
                  <a:cubicBezTo>
                    <a:pt x="34236" y="1013848"/>
                    <a:pt x="167945" y="448589"/>
                    <a:pt x="694863" y="173392"/>
                  </a:cubicBezTo>
                  <a:cubicBezTo>
                    <a:pt x="1221781" y="-101805"/>
                    <a:pt x="1850178" y="15442"/>
                    <a:pt x="2361884" y="96292"/>
                  </a:cubicBezTo>
                  <a:cubicBezTo>
                    <a:pt x="2873590" y="177143"/>
                    <a:pt x="3199076" y="568615"/>
                    <a:pt x="3164277" y="1038229"/>
                  </a:cubicBezTo>
                  <a:cubicBezTo>
                    <a:pt x="3129478" y="1507842"/>
                    <a:pt x="2716821" y="1552227"/>
                    <a:pt x="2401754" y="2023090"/>
                  </a:cubicBezTo>
                  <a:cubicBezTo>
                    <a:pt x="2086687" y="2493955"/>
                    <a:pt x="2070364" y="2669061"/>
                    <a:pt x="1562825" y="2885496"/>
                  </a:cubicBezTo>
                  <a:cubicBezTo>
                    <a:pt x="1055287" y="3101931"/>
                    <a:pt x="403481" y="2745814"/>
                    <a:pt x="152803" y="2114499"/>
                  </a:cubicBezTo>
                  <a:cubicBezTo>
                    <a:pt x="-97875" y="1483184"/>
                    <a:pt x="34236" y="1013848"/>
                    <a:pt x="34236" y="1013848"/>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7"/>
            <p:cNvSpPr/>
            <p:nvPr/>
          </p:nvSpPr>
          <p:spPr>
            <a:xfrm rot="-1701538" flipH="1">
              <a:off x="5216436" y="-1284494"/>
              <a:ext cx="2539372" cy="180758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8" name="Google Shape;178;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9" name="Google Shape;179;p17"/>
          <p:cNvSpPr txBox="1">
            <a:spLocks noGrp="1"/>
          </p:cNvSpPr>
          <p:nvPr>
            <p:ph type="subTitle" idx="1"/>
          </p:nvPr>
        </p:nvSpPr>
        <p:spPr>
          <a:xfrm>
            <a:off x="1521525" y="1567024"/>
            <a:ext cx="6784500" cy="320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0" name="Google Shape;180;p17"/>
          <p:cNvSpPr txBox="1">
            <a:spLocks noGrp="1"/>
          </p:cNvSpPr>
          <p:nvPr>
            <p:ph type="subTitle" idx="2"/>
          </p:nvPr>
        </p:nvSpPr>
        <p:spPr>
          <a:xfrm>
            <a:off x="1521525" y="2382084"/>
            <a:ext cx="6784500" cy="320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17"/>
          <p:cNvSpPr txBox="1">
            <a:spLocks noGrp="1"/>
          </p:cNvSpPr>
          <p:nvPr>
            <p:ph type="subTitle" idx="3"/>
          </p:nvPr>
        </p:nvSpPr>
        <p:spPr>
          <a:xfrm>
            <a:off x="1521525" y="3199583"/>
            <a:ext cx="6784500" cy="320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2" name="Google Shape;182;p17"/>
          <p:cNvSpPr txBox="1">
            <a:spLocks noGrp="1"/>
          </p:cNvSpPr>
          <p:nvPr>
            <p:ph type="subTitle" idx="4"/>
          </p:nvPr>
        </p:nvSpPr>
        <p:spPr>
          <a:xfrm>
            <a:off x="1521525" y="4017085"/>
            <a:ext cx="6784500" cy="321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3" name="Google Shape;183;p17"/>
          <p:cNvSpPr txBox="1">
            <a:spLocks noGrp="1"/>
          </p:cNvSpPr>
          <p:nvPr>
            <p:ph type="title" idx="5" hasCustomPrompt="1"/>
          </p:nvPr>
        </p:nvSpPr>
        <p:spPr>
          <a:xfrm>
            <a:off x="837975" y="1338325"/>
            <a:ext cx="694500" cy="4275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4" name="Google Shape;184;p17"/>
          <p:cNvSpPr txBox="1">
            <a:spLocks noGrp="1"/>
          </p:cNvSpPr>
          <p:nvPr>
            <p:ph type="title" idx="6" hasCustomPrompt="1"/>
          </p:nvPr>
        </p:nvSpPr>
        <p:spPr>
          <a:xfrm>
            <a:off x="837975" y="2972525"/>
            <a:ext cx="694500" cy="4299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5" name="Google Shape;185;p17"/>
          <p:cNvSpPr txBox="1">
            <a:spLocks noGrp="1"/>
          </p:cNvSpPr>
          <p:nvPr>
            <p:ph type="title" idx="7" hasCustomPrompt="1"/>
          </p:nvPr>
        </p:nvSpPr>
        <p:spPr>
          <a:xfrm>
            <a:off x="837975" y="2154225"/>
            <a:ext cx="694500" cy="4299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6" name="Google Shape;186;p17"/>
          <p:cNvSpPr txBox="1">
            <a:spLocks noGrp="1"/>
          </p:cNvSpPr>
          <p:nvPr>
            <p:ph type="title" idx="8" hasCustomPrompt="1"/>
          </p:nvPr>
        </p:nvSpPr>
        <p:spPr>
          <a:xfrm>
            <a:off x="837975" y="3790825"/>
            <a:ext cx="694500" cy="4299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7" name="Google Shape;187;p17"/>
          <p:cNvSpPr txBox="1">
            <a:spLocks noGrp="1"/>
          </p:cNvSpPr>
          <p:nvPr>
            <p:ph type="subTitle" idx="9"/>
          </p:nvPr>
        </p:nvSpPr>
        <p:spPr>
          <a:xfrm>
            <a:off x="1521525" y="1338325"/>
            <a:ext cx="6784500" cy="344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solidFill>
                  <a:schemeClr val="dk1"/>
                </a:solidFill>
                <a:latin typeface="Titillium Web"/>
                <a:ea typeface="Titillium Web"/>
                <a:cs typeface="Titillium Web"/>
                <a:sym typeface="Titillium Web"/>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88" name="Google Shape;188;p17"/>
          <p:cNvSpPr txBox="1">
            <a:spLocks noGrp="1"/>
          </p:cNvSpPr>
          <p:nvPr>
            <p:ph type="subTitle" idx="13"/>
          </p:nvPr>
        </p:nvSpPr>
        <p:spPr>
          <a:xfrm>
            <a:off x="1521525" y="2155824"/>
            <a:ext cx="6784500" cy="347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solidFill>
                  <a:schemeClr val="dk1"/>
                </a:solidFill>
                <a:latin typeface="Titillium Web"/>
                <a:ea typeface="Titillium Web"/>
                <a:cs typeface="Titillium Web"/>
                <a:sym typeface="Titillium Web"/>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89" name="Google Shape;189;p17"/>
          <p:cNvSpPr txBox="1">
            <a:spLocks noGrp="1"/>
          </p:cNvSpPr>
          <p:nvPr>
            <p:ph type="subTitle" idx="14"/>
          </p:nvPr>
        </p:nvSpPr>
        <p:spPr>
          <a:xfrm>
            <a:off x="1521525" y="2973323"/>
            <a:ext cx="6784500" cy="347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solidFill>
                  <a:schemeClr val="dk1"/>
                </a:solidFill>
                <a:latin typeface="Titillium Web"/>
                <a:ea typeface="Titillium Web"/>
                <a:cs typeface="Titillium Web"/>
                <a:sym typeface="Titillium Web"/>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90" name="Google Shape;190;p17"/>
          <p:cNvSpPr txBox="1">
            <a:spLocks noGrp="1"/>
          </p:cNvSpPr>
          <p:nvPr>
            <p:ph type="subTitle" idx="15"/>
          </p:nvPr>
        </p:nvSpPr>
        <p:spPr>
          <a:xfrm>
            <a:off x="1521525" y="3790822"/>
            <a:ext cx="6784500" cy="347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solidFill>
                  <a:schemeClr val="dk1"/>
                </a:solidFill>
                <a:latin typeface="Titillium Web"/>
                <a:ea typeface="Titillium Web"/>
                <a:cs typeface="Titillium Web"/>
                <a:sym typeface="Titillium Web"/>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91"/>
        <p:cNvGrpSpPr/>
        <p:nvPr/>
      </p:nvGrpSpPr>
      <p:grpSpPr>
        <a:xfrm>
          <a:off x="0" y="0"/>
          <a:ext cx="0" cy="0"/>
          <a:chOff x="0" y="0"/>
          <a:chExt cx="0" cy="0"/>
        </a:xfrm>
      </p:grpSpPr>
      <p:grpSp>
        <p:nvGrpSpPr>
          <p:cNvPr id="192" name="Google Shape;192;p18"/>
          <p:cNvGrpSpPr/>
          <p:nvPr/>
        </p:nvGrpSpPr>
        <p:grpSpPr>
          <a:xfrm>
            <a:off x="8" y="-1779122"/>
            <a:ext cx="8032720" cy="9488760"/>
            <a:chOff x="8" y="-1779122"/>
            <a:chExt cx="8032720" cy="9488760"/>
          </a:xfrm>
        </p:grpSpPr>
        <p:sp>
          <p:nvSpPr>
            <p:cNvPr id="193" name="Google Shape;193;p18"/>
            <p:cNvSpPr/>
            <p:nvPr/>
          </p:nvSpPr>
          <p:spPr>
            <a:xfrm flipH="1">
              <a:off x="8" y="4761517"/>
              <a:ext cx="3167369" cy="2948121"/>
            </a:xfrm>
            <a:custGeom>
              <a:avLst/>
              <a:gdLst/>
              <a:ahLst/>
              <a:cxnLst/>
              <a:rect l="l" t="t" r="r" b="b"/>
              <a:pathLst>
                <a:path w="3167369" h="2948121" extrusionOk="0">
                  <a:moveTo>
                    <a:pt x="34236" y="1013848"/>
                  </a:moveTo>
                  <a:cubicBezTo>
                    <a:pt x="34236" y="1013848"/>
                    <a:pt x="167945" y="448589"/>
                    <a:pt x="694863" y="173392"/>
                  </a:cubicBezTo>
                  <a:cubicBezTo>
                    <a:pt x="1221781" y="-101805"/>
                    <a:pt x="1850178" y="15442"/>
                    <a:pt x="2361884" y="96292"/>
                  </a:cubicBezTo>
                  <a:cubicBezTo>
                    <a:pt x="2873590" y="177143"/>
                    <a:pt x="3199076" y="568615"/>
                    <a:pt x="3164277" y="1038229"/>
                  </a:cubicBezTo>
                  <a:cubicBezTo>
                    <a:pt x="3129478" y="1507842"/>
                    <a:pt x="2716821" y="1552227"/>
                    <a:pt x="2401754" y="2023090"/>
                  </a:cubicBezTo>
                  <a:cubicBezTo>
                    <a:pt x="2086687" y="2493955"/>
                    <a:pt x="2070364" y="2669061"/>
                    <a:pt x="1562825" y="2885496"/>
                  </a:cubicBezTo>
                  <a:cubicBezTo>
                    <a:pt x="1055287" y="3101931"/>
                    <a:pt x="403481" y="2745814"/>
                    <a:pt x="152803" y="2114499"/>
                  </a:cubicBezTo>
                  <a:cubicBezTo>
                    <a:pt x="-97875" y="1483184"/>
                    <a:pt x="34236" y="1013848"/>
                    <a:pt x="34236" y="1013848"/>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8"/>
            <p:cNvSpPr/>
            <p:nvPr/>
          </p:nvSpPr>
          <p:spPr>
            <a:xfrm rot="-1701538" flipH="1">
              <a:off x="5216436" y="-1284494"/>
              <a:ext cx="2539372" cy="180758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5" name="Google Shape;195;p18"/>
          <p:cNvGrpSpPr/>
          <p:nvPr/>
        </p:nvGrpSpPr>
        <p:grpSpPr>
          <a:xfrm>
            <a:off x="-1194131" y="-559931"/>
            <a:ext cx="10595334" cy="5978443"/>
            <a:chOff x="-1194131" y="-559931"/>
            <a:chExt cx="10595334" cy="5978443"/>
          </a:xfrm>
        </p:grpSpPr>
        <p:grpSp>
          <p:nvGrpSpPr>
            <p:cNvPr id="196" name="Google Shape;196;p18"/>
            <p:cNvGrpSpPr/>
            <p:nvPr/>
          </p:nvGrpSpPr>
          <p:grpSpPr>
            <a:xfrm>
              <a:off x="-1194131" y="-559931"/>
              <a:ext cx="2269753" cy="2135869"/>
              <a:chOff x="-1194131" y="-559931"/>
              <a:chExt cx="2269753" cy="2135869"/>
            </a:xfrm>
          </p:grpSpPr>
          <p:sp>
            <p:nvSpPr>
              <p:cNvPr id="197" name="Google Shape;197;p18"/>
              <p:cNvSpPr/>
              <p:nvPr/>
            </p:nvSpPr>
            <p:spPr>
              <a:xfrm>
                <a:off x="-1194131" y="-297968"/>
                <a:ext cx="1687691" cy="1873906"/>
              </a:xfrm>
              <a:custGeom>
                <a:avLst/>
                <a:gdLst/>
                <a:ahLst/>
                <a:cxnLst/>
                <a:rect l="l" t="t" r="r" b="b"/>
                <a:pathLst>
                  <a:path w="1928790" h="2141607" extrusionOk="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8"/>
              <p:cNvSpPr/>
              <p:nvPr/>
            </p:nvSpPr>
            <p:spPr>
              <a:xfrm>
                <a:off x="-397817" y="220552"/>
                <a:ext cx="951075" cy="790293"/>
              </a:xfrm>
              <a:custGeom>
                <a:avLst/>
                <a:gdLst/>
                <a:ahLst/>
                <a:cxnLst/>
                <a:rect l="l" t="t" r="r" b="b"/>
                <a:pathLst>
                  <a:path w="1086943" h="903192" extrusionOk="0">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8"/>
              <p:cNvSpPr/>
              <p:nvPr/>
            </p:nvSpPr>
            <p:spPr>
              <a:xfrm>
                <a:off x="481797" y="-559931"/>
                <a:ext cx="593825" cy="371934"/>
              </a:xfrm>
              <a:custGeom>
                <a:avLst/>
                <a:gdLst/>
                <a:ahLst/>
                <a:cxnLst/>
                <a:rect l="l" t="t" r="r" b="b"/>
                <a:pathLst>
                  <a:path w="678657" h="425067" extrusionOk="0">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8"/>
              <p:cNvSpPr/>
              <p:nvPr/>
            </p:nvSpPr>
            <p:spPr>
              <a:xfrm>
                <a:off x="481797" y="-151591"/>
                <a:ext cx="593786" cy="371876"/>
              </a:xfrm>
              <a:custGeom>
                <a:avLst/>
                <a:gdLst/>
                <a:ahLst/>
                <a:cxnLst/>
                <a:rect l="l" t="t" r="r" b="b"/>
                <a:pathLst>
                  <a:path w="678612" h="425001" extrusionOk="0">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1" name="Google Shape;201;p18"/>
            <p:cNvGrpSpPr/>
            <p:nvPr/>
          </p:nvGrpSpPr>
          <p:grpSpPr>
            <a:xfrm>
              <a:off x="7474336" y="3174083"/>
              <a:ext cx="1926867" cy="2244429"/>
              <a:chOff x="7474336" y="3174083"/>
              <a:chExt cx="1926867" cy="2244429"/>
            </a:xfrm>
          </p:grpSpPr>
          <p:sp>
            <p:nvSpPr>
              <p:cNvPr id="202" name="Google Shape;202;p18"/>
              <p:cNvSpPr/>
              <p:nvPr/>
            </p:nvSpPr>
            <p:spPr>
              <a:xfrm>
                <a:off x="8503837" y="3925685"/>
                <a:ext cx="292080" cy="402729"/>
              </a:xfrm>
              <a:custGeom>
                <a:avLst/>
                <a:gdLst/>
                <a:ahLst/>
                <a:cxnLst/>
                <a:rect l="l" t="t" r="r" b="b"/>
                <a:pathLst>
                  <a:path w="333806" h="460262" extrusionOk="0">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18"/>
              <p:cNvSpPr/>
              <p:nvPr/>
            </p:nvSpPr>
            <p:spPr>
              <a:xfrm>
                <a:off x="8806477" y="3925685"/>
                <a:ext cx="292075" cy="402729"/>
              </a:xfrm>
              <a:custGeom>
                <a:avLst/>
                <a:gdLst/>
                <a:ahLst/>
                <a:cxnLst/>
                <a:rect l="l" t="t" r="r" b="b"/>
                <a:pathLst>
                  <a:path w="333800" h="460262" extrusionOk="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18"/>
              <p:cNvSpPr/>
              <p:nvPr/>
            </p:nvSpPr>
            <p:spPr>
              <a:xfrm>
                <a:off x="9109128" y="3925685"/>
                <a:ext cx="292075" cy="402729"/>
              </a:xfrm>
              <a:custGeom>
                <a:avLst/>
                <a:gdLst/>
                <a:ahLst/>
                <a:cxnLst/>
                <a:rect l="l" t="t" r="r" b="b"/>
                <a:pathLst>
                  <a:path w="333800" h="460262" extrusionOk="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8"/>
              <p:cNvSpPr/>
              <p:nvPr/>
            </p:nvSpPr>
            <p:spPr>
              <a:xfrm rot="5400000">
                <a:off x="7890349" y="4383229"/>
                <a:ext cx="710265" cy="1287404"/>
              </a:xfrm>
              <a:custGeom>
                <a:avLst/>
                <a:gdLst/>
                <a:ahLst/>
                <a:cxnLst/>
                <a:rect l="l" t="t" r="r" b="b"/>
                <a:pathLst>
                  <a:path w="811731" h="1471319" extrusionOk="0">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8"/>
              <p:cNvSpPr/>
              <p:nvPr/>
            </p:nvSpPr>
            <p:spPr>
              <a:xfrm rot="5400000">
                <a:off x="7813542" y="4305066"/>
                <a:ext cx="774239" cy="1452651"/>
              </a:xfrm>
              <a:custGeom>
                <a:avLst/>
                <a:gdLst/>
                <a:ahLst/>
                <a:cxnLst/>
                <a:rect l="l" t="t" r="r" b="b"/>
                <a:pathLst>
                  <a:path w="884845" h="1660173" extrusionOk="0">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8"/>
              <p:cNvSpPr/>
              <p:nvPr/>
            </p:nvSpPr>
            <p:spPr>
              <a:xfrm>
                <a:off x="8674048" y="3174083"/>
                <a:ext cx="591360" cy="371744"/>
              </a:xfrm>
              <a:custGeom>
                <a:avLst/>
                <a:gdLst/>
                <a:ahLst/>
                <a:cxnLst/>
                <a:rect l="l" t="t" r="r" b="b"/>
                <a:pathLst>
                  <a:path w="675840" h="424850" extrusionOk="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08" name="Google Shape;208;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9" name="Google Shape;209;p18"/>
          <p:cNvSpPr txBox="1">
            <a:spLocks noGrp="1"/>
          </p:cNvSpPr>
          <p:nvPr>
            <p:ph type="subTitle" idx="1"/>
          </p:nvPr>
        </p:nvSpPr>
        <p:spPr>
          <a:xfrm>
            <a:off x="713225" y="1913462"/>
            <a:ext cx="25275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0" name="Google Shape;210;p18"/>
          <p:cNvSpPr txBox="1">
            <a:spLocks noGrp="1"/>
          </p:cNvSpPr>
          <p:nvPr>
            <p:ph type="subTitle" idx="2"/>
          </p:nvPr>
        </p:nvSpPr>
        <p:spPr>
          <a:xfrm>
            <a:off x="3308250" y="1913462"/>
            <a:ext cx="25275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 name="Google Shape;211;p18"/>
          <p:cNvSpPr txBox="1">
            <a:spLocks noGrp="1"/>
          </p:cNvSpPr>
          <p:nvPr>
            <p:ph type="subTitle" idx="3"/>
          </p:nvPr>
        </p:nvSpPr>
        <p:spPr>
          <a:xfrm>
            <a:off x="713225" y="3717800"/>
            <a:ext cx="25275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2" name="Google Shape;212;p18"/>
          <p:cNvSpPr txBox="1">
            <a:spLocks noGrp="1"/>
          </p:cNvSpPr>
          <p:nvPr>
            <p:ph type="subTitle" idx="4"/>
          </p:nvPr>
        </p:nvSpPr>
        <p:spPr>
          <a:xfrm>
            <a:off x="3308250" y="3717800"/>
            <a:ext cx="25275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3" name="Google Shape;213;p18"/>
          <p:cNvSpPr txBox="1">
            <a:spLocks noGrp="1"/>
          </p:cNvSpPr>
          <p:nvPr>
            <p:ph type="subTitle" idx="5"/>
          </p:nvPr>
        </p:nvSpPr>
        <p:spPr>
          <a:xfrm>
            <a:off x="5903851" y="1913462"/>
            <a:ext cx="25275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4" name="Google Shape;214;p18"/>
          <p:cNvSpPr txBox="1">
            <a:spLocks noGrp="1"/>
          </p:cNvSpPr>
          <p:nvPr>
            <p:ph type="subTitle" idx="6"/>
          </p:nvPr>
        </p:nvSpPr>
        <p:spPr>
          <a:xfrm>
            <a:off x="5903851" y="3717800"/>
            <a:ext cx="25275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5" name="Google Shape;215;p18"/>
          <p:cNvSpPr txBox="1">
            <a:spLocks noGrp="1"/>
          </p:cNvSpPr>
          <p:nvPr>
            <p:ph type="subTitle" idx="7"/>
          </p:nvPr>
        </p:nvSpPr>
        <p:spPr>
          <a:xfrm>
            <a:off x="714363" y="1536109"/>
            <a:ext cx="2525100" cy="448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16" name="Google Shape;216;p18"/>
          <p:cNvSpPr txBox="1">
            <a:spLocks noGrp="1"/>
          </p:cNvSpPr>
          <p:nvPr>
            <p:ph type="subTitle" idx="8"/>
          </p:nvPr>
        </p:nvSpPr>
        <p:spPr>
          <a:xfrm>
            <a:off x="3309388" y="1536109"/>
            <a:ext cx="2525100" cy="448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17" name="Google Shape;217;p18"/>
          <p:cNvSpPr txBox="1">
            <a:spLocks noGrp="1"/>
          </p:cNvSpPr>
          <p:nvPr>
            <p:ph type="subTitle" idx="9"/>
          </p:nvPr>
        </p:nvSpPr>
        <p:spPr>
          <a:xfrm>
            <a:off x="5904989" y="1536109"/>
            <a:ext cx="2525100" cy="448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18" name="Google Shape;218;p18"/>
          <p:cNvSpPr txBox="1">
            <a:spLocks noGrp="1"/>
          </p:cNvSpPr>
          <p:nvPr>
            <p:ph type="subTitle" idx="13"/>
          </p:nvPr>
        </p:nvSpPr>
        <p:spPr>
          <a:xfrm>
            <a:off x="714363" y="3340437"/>
            <a:ext cx="2525100" cy="448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19" name="Google Shape;219;p18"/>
          <p:cNvSpPr txBox="1">
            <a:spLocks noGrp="1"/>
          </p:cNvSpPr>
          <p:nvPr>
            <p:ph type="subTitle" idx="14"/>
          </p:nvPr>
        </p:nvSpPr>
        <p:spPr>
          <a:xfrm>
            <a:off x="3309388" y="3340437"/>
            <a:ext cx="2525100" cy="448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20" name="Google Shape;220;p18"/>
          <p:cNvSpPr txBox="1">
            <a:spLocks noGrp="1"/>
          </p:cNvSpPr>
          <p:nvPr>
            <p:ph type="subTitle" idx="15"/>
          </p:nvPr>
        </p:nvSpPr>
        <p:spPr>
          <a:xfrm>
            <a:off x="5904989" y="3340437"/>
            <a:ext cx="2525100" cy="448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8"/>
        <p:cNvGrpSpPr/>
        <p:nvPr/>
      </p:nvGrpSpPr>
      <p:grpSpPr>
        <a:xfrm>
          <a:off x="0" y="0"/>
          <a:ext cx="0" cy="0"/>
          <a:chOff x="0" y="0"/>
          <a:chExt cx="0" cy="0"/>
        </a:xfrm>
      </p:grpSpPr>
      <p:grpSp>
        <p:nvGrpSpPr>
          <p:cNvPr id="229" name="Google Shape;229;p20"/>
          <p:cNvGrpSpPr/>
          <p:nvPr/>
        </p:nvGrpSpPr>
        <p:grpSpPr>
          <a:xfrm>
            <a:off x="-1889882" y="-2665463"/>
            <a:ext cx="11164449" cy="9216288"/>
            <a:chOff x="-1889882" y="-2665463"/>
            <a:chExt cx="11164449" cy="9216288"/>
          </a:xfrm>
        </p:grpSpPr>
        <p:sp>
          <p:nvSpPr>
            <p:cNvPr id="230" name="Google Shape;230;p20"/>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20"/>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2" name="Google Shape;232;p20"/>
          <p:cNvGrpSpPr/>
          <p:nvPr/>
        </p:nvGrpSpPr>
        <p:grpSpPr>
          <a:xfrm>
            <a:off x="-129830" y="-482918"/>
            <a:ext cx="9450022" cy="4350376"/>
            <a:chOff x="-129830" y="-482918"/>
            <a:chExt cx="9450022" cy="4350376"/>
          </a:xfrm>
        </p:grpSpPr>
        <p:grpSp>
          <p:nvGrpSpPr>
            <p:cNvPr id="233" name="Google Shape;233;p20"/>
            <p:cNvGrpSpPr/>
            <p:nvPr/>
          </p:nvGrpSpPr>
          <p:grpSpPr>
            <a:xfrm>
              <a:off x="-129830" y="3013234"/>
              <a:ext cx="646623" cy="854224"/>
              <a:chOff x="-129830" y="3390059"/>
              <a:chExt cx="646623" cy="854224"/>
            </a:xfrm>
          </p:grpSpPr>
          <p:sp>
            <p:nvSpPr>
              <p:cNvPr id="234" name="Google Shape;234;p20"/>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20"/>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6" name="Google Shape;236;p20"/>
            <p:cNvGrpSpPr/>
            <p:nvPr/>
          </p:nvGrpSpPr>
          <p:grpSpPr>
            <a:xfrm>
              <a:off x="7692851" y="-482918"/>
              <a:ext cx="1627340" cy="1899886"/>
              <a:chOff x="7511876" y="-463868"/>
              <a:chExt cx="1627340" cy="1899886"/>
            </a:xfrm>
          </p:grpSpPr>
          <p:sp>
            <p:nvSpPr>
              <p:cNvPr id="237" name="Google Shape;237;p20"/>
              <p:cNvSpPr/>
              <p:nvPr/>
            </p:nvSpPr>
            <p:spPr>
              <a:xfrm>
                <a:off x="7511876" y="-463868"/>
                <a:ext cx="1594671" cy="182359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20"/>
              <p:cNvSpPr/>
              <p:nvPr/>
            </p:nvSpPr>
            <p:spPr>
              <a:xfrm>
                <a:off x="7991308" y="121335"/>
                <a:ext cx="1147908" cy="1314683"/>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39"/>
        <p:cNvGrpSpPr/>
        <p:nvPr/>
      </p:nvGrpSpPr>
      <p:grpSpPr>
        <a:xfrm>
          <a:off x="0" y="0"/>
          <a:ext cx="0" cy="0"/>
          <a:chOff x="0" y="0"/>
          <a:chExt cx="0" cy="0"/>
        </a:xfrm>
      </p:grpSpPr>
      <p:grpSp>
        <p:nvGrpSpPr>
          <p:cNvPr id="240" name="Google Shape;240;p21"/>
          <p:cNvGrpSpPr/>
          <p:nvPr/>
        </p:nvGrpSpPr>
        <p:grpSpPr>
          <a:xfrm>
            <a:off x="2092494" y="-1456321"/>
            <a:ext cx="6852244" cy="8359981"/>
            <a:chOff x="2092494" y="-1456321"/>
            <a:chExt cx="6852244" cy="8359981"/>
          </a:xfrm>
        </p:grpSpPr>
        <p:sp>
          <p:nvSpPr>
            <p:cNvPr id="241" name="Google Shape;241;p21"/>
            <p:cNvSpPr/>
            <p:nvPr/>
          </p:nvSpPr>
          <p:spPr>
            <a:xfrm>
              <a:off x="64411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21"/>
            <p:cNvSpPr/>
            <p:nvPr/>
          </p:nvSpPr>
          <p:spPr>
            <a:xfrm rot="9110095" flipH="1">
              <a:off x="2369036"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3" name="Google Shape;243;p21"/>
          <p:cNvGrpSpPr/>
          <p:nvPr/>
        </p:nvGrpSpPr>
        <p:grpSpPr>
          <a:xfrm>
            <a:off x="-1194131" y="-559931"/>
            <a:ext cx="10595334" cy="5978443"/>
            <a:chOff x="-1194131" y="-559931"/>
            <a:chExt cx="10595334" cy="5978443"/>
          </a:xfrm>
        </p:grpSpPr>
        <p:grpSp>
          <p:nvGrpSpPr>
            <p:cNvPr id="244" name="Google Shape;244;p21"/>
            <p:cNvGrpSpPr/>
            <p:nvPr/>
          </p:nvGrpSpPr>
          <p:grpSpPr>
            <a:xfrm>
              <a:off x="-1194131" y="-559931"/>
              <a:ext cx="2269753" cy="2135869"/>
              <a:chOff x="-1194131" y="-559931"/>
              <a:chExt cx="2269753" cy="2135869"/>
            </a:xfrm>
          </p:grpSpPr>
          <p:sp>
            <p:nvSpPr>
              <p:cNvPr id="245" name="Google Shape;245;p21"/>
              <p:cNvSpPr/>
              <p:nvPr/>
            </p:nvSpPr>
            <p:spPr>
              <a:xfrm>
                <a:off x="-1194131" y="-297968"/>
                <a:ext cx="1687691" cy="1873906"/>
              </a:xfrm>
              <a:custGeom>
                <a:avLst/>
                <a:gdLst/>
                <a:ahLst/>
                <a:cxnLst/>
                <a:rect l="l" t="t" r="r" b="b"/>
                <a:pathLst>
                  <a:path w="1928790" h="2141607" extrusionOk="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21"/>
              <p:cNvSpPr/>
              <p:nvPr/>
            </p:nvSpPr>
            <p:spPr>
              <a:xfrm>
                <a:off x="-397817" y="220552"/>
                <a:ext cx="951075" cy="790293"/>
              </a:xfrm>
              <a:custGeom>
                <a:avLst/>
                <a:gdLst/>
                <a:ahLst/>
                <a:cxnLst/>
                <a:rect l="l" t="t" r="r" b="b"/>
                <a:pathLst>
                  <a:path w="1086943" h="903192" extrusionOk="0">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21"/>
              <p:cNvSpPr/>
              <p:nvPr/>
            </p:nvSpPr>
            <p:spPr>
              <a:xfrm>
                <a:off x="481797" y="-559931"/>
                <a:ext cx="593825" cy="371934"/>
              </a:xfrm>
              <a:custGeom>
                <a:avLst/>
                <a:gdLst/>
                <a:ahLst/>
                <a:cxnLst/>
                <a:rect l="l" t="t" r="r" b="b"/>
                <a:pathLst>
                  <a:path w="678657" h="425067" extrusionOk="0">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21"/>
              <p:cNvSpPr/>
              <p:nvPr/>
            </p:nvSpPr>
            <p:spPr>
              <a:xfrm>
                <a:off x="481797" y="-151591"/>
                <a:ext cx="593786" cy="371876"/>
              </a:xfrm>
              <a:custGeom>
                <a:avLst/>
                <a:gdLst/>
                <a:ahLst/>
                <a:cxnLst/>
                <a:rect l="l" t="t" r="r" b="b"/>
                <a:pathLst>
                  <a:path w="678612" h="425001" extrusionOk="0">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9" name="Google Shape;249;p21"/>
            <p:cNvGrpSpPr/>
            <p:nvPr/>
          </p:nvGrpSpPr>
          <p:grpSpPr>
            <a:xfrm>
              <a:off x="7474336" y="3174083"/>
              <a:ext cx="1926867" cy="2244429"/>
              <a:chOff x="7474336" y="3174083"/>
              <a:chExt cx="1926867" cy="2244429"/>
            </a:xfrm>
          </p:grpSpPr>
          <p:sp>
            <p:nvSpPr>
              <p:cNvPr id="250" name="Google Shape;250;p21"/>
              <p:cNvSpPr/>
              <p:nvPr/>
            </p:nvSpPr>
            <p:spPr>
              <a:xfrm>
                <a:off x="8503837" y="3925685"/>
                <a:ext cx="292080" cy="402729"/>
              </a:xfrm>
              <a:custGeom>
                <a:avLst/>
                <a:gdLst/>
                <a:ahLst/>
                <a:cxnLst/>
                <a:rect l="l" t="t" r="r" b="b"/>
                <a:pathLst>
                  <a:path w="333806" h="460262" extrusionOk="0">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21"/>
              <p:cNvSpPr/>
              <p:nvPr/>
            </p:nvSpPr>
            <p:spPr>
              <a:xfrm>
                <a:off x="8806477" y="3925685"/>
                <a:ext cx="292075" cy="402729"/>
              </a:xfrm>
              <a:custGeom>
                <a:avLst/>
                <a:gdLst/>
                <a:ahLst/>
                <a:cxnLst/>
                <a:rect l="l" t="t" r="r" b="b"/>
                <a:pathLst>
                  <a:path w="333800" h="460262" extrusionOk="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21"/>
              <p:cNvSpPr/>
              <p:nvPr/>
            </p:nvSpPr>
            <p:spPr>
              <a:xfrm>
                <a:off x="9109128" y="3925685"/>
                <a:ext cx="292075" cy="402729"/>
              </a:xfrm>
              <a:custGeom>
                <a:avLst/>
                <a:gdLst/>
                <a:ahLst/>
                <a:cxnLst/>
                <a:rect l="l" t="t" r="r" b="b"/>
                <a:pathLst>
                  <a:path w="333800" h="460262" extrusionOk="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21"/>
              <p:cNvSpPr/>
              <p:nvPr/>
            </p:nvSpPr>
            <p:spPr>
              <a:xfrm rot="5400000">
                <a:off x="7890349" y="4383229"/>
                <a:ext cx="710265" cy="1287404"/>
              </a:xfrm>
              <a:custGeom>
                <a:avLst/>
                <a:gdLst/>
                <a:ahLst/>
                <a:cxnLst/>
                <a:rect l="l" t="t" r="r" b="b"/>
                <a:pathLst>
                  <a:path w="811731" h="1471319" extrusionOk="0">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21"/>
              <p:cNvSpPr/>
              <p:nvPr/>
            </p:nvSpPr>
            <p:spPr>
              <a:xfrm rot="5400000">
                <a:off x="7813542" y="4305066"/>
                <a:ext cx="774239" cy="1452651"/>
              </a:xfrm>
              <a:custGeom>
                <a:avLst/>
                <a:gdLst/>
                <a:ahLst/>
                <a:cxnLst/>
                <a:rect l="l" t="t" r="r" b="b"/>
                <a:pathLst>
                  <a:path w="884845" h="1660173" extrusionOk="0">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21"/>
              <p:cNvSpPr/>
              <p:nvPr/>
            </p:nvSpPr>
            <p:spPr>
              <a:xfrm>
                <a:off x="8674048" y="3174083"/>
                <a:ext cx="591360" cy="371744"/>
              </a:xfrm>
              <a:custGeom>
                <a:avLst/>
                <a:gdLst/>
                <a:ahLst/>
                <a:cxnLst/>
                <a:rect l="l" t="t" r="r" b="b"/>
                <a:pathLst>
                  <a:path w="675840" h="424850" extrusionOk="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grpSp>
        <p:nvGrpSpPr>
          <p:cNvPr id="15" name="Google Shape;15;p3"/>
          <p:cNvGrpSpPr/>
          <p:nvPr/>
        </p:nvGrpSpPr>
        <p:grpSpPr>
          <a:xfrm flipH="1">
            <a:off x="1031919" y="-1456321"/>
            <a:ext cx="4702719" cy="8359981"/>
            <a:chOff x="4242019" y="-1456321"/>
            <a:chExt cx="4702719" cy="8359981"/>
          </a:xfrm>
        </p:grpSpPr>
        <p:sp>
          <p:nvSpPr>
            <p:cNvPr id="16" name="Google Shape;16;p3"/>
            <p:cNvSpPr/>
            <p:nvPr/>
          </p:nvSpPr>
          <p:spPr>
            <a:xfrm>
              <a:off x="64411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3"/>
            <p:cNvSpPr/>
            <p:nvPr/>
          </p:nvSpPr>
          <p:spPr>
            <a:xfrm rot="9110095" flipH="1">
              <a:off x="4518561"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 name="Google Shape;18;p3"/>
          <p:cNvSpPr txBox="1">
            <a:spLocks noGrp="1"/>
          </p:cNvSpPr>
          <p:nvPr>
            <p:ph type="title"/>
          </p:nvPr>
        </p:nvSpPr>
        <p:spPr>
          <a:xfrm>
            <a:off x="927475" y="1782628"/>
            <a:ext cx="2630100" cy="1511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927475" y="1046541"/>
            <a:ext cx="1058400" cy="7605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8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0" name="Google Shape;20;p3"/>
          <p:cNvSpPr txBox="1">
            <a:spLocks noGrp="1"/>
          </p:cNvSpPr>
          <p:nvPr>
            <p:ph type="subTitle" idx="1"/>
          </p:nvPr>
        </p:nvSpPr>
        <p:spPr>
          <a:xfrm>
            <a:off x="1771625" y="3368578"/>
            <a:ext cx="1962000" cy="630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grpSp>
        <p:nvGrpSpPr>
          <p:cNvPr id="22" name="Google Shape;22;p4"/>
          <p:cNvGrpSpPr/>
          <p:nvPr/>
        </p:nvGrpSpPr>
        <p:grpSpPr>
          <a:xfrm>
            <a:off x="-1889882" y="-2665463"/>
            <a:ext cx="11164449" cy="9216288"/>
            <a:chOff x="-1889882" y="-2665463"/>
            <a:chExt cx="11164449" cy="9216288"/>
          </a:xfrm>
        </p:grpSpPr>
        <p:sp>
          <p:nvSpPr>
            <p:cNvPr id="23" name="Google Shape;23;p4"/>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4"/>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 name="Google Shape;25;p4"/>
          <p:cNvGrpSpPr/>
          <p:nvPr/>
        </p:nvGrpSpPr>
        <p:grpSpPr>
          <a:xfrm>
            <a:off x="-129830" y="3013234"/>
            <a:ext cx="646623" cy="854224"/>
            <a:chOff x="-129830" y="3390059"/>
            <a:chExt cx="646623" cy="854224"/>
          </a:xfrm>
        </p:grpSpPr>
        <p:sp>
          <p:nvSpPr>
            <p:cNvPr id="26" name="Google Shape;26;p4"/>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4"/>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 name="Google Shape;28;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 name="Google Shape;29;p4"/>
          <p:cNvSpPr txBox="1">
            <a:spLocks noGrp="1"/>
          </p:cNvSpPr>
          <p:nvPr>
            <p:ph type="body" idx="1"/>
          </p:nvPr>
        </p:nvSpPr>
        <p:spPr>
          <a:xfrm>
            <a:off x="720000" y="1108063"/>
            <a:ext cx="7704000" cy="402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grpSp>
        <p:nvGrpSpPr>
          <p:cNvPr id="31" name="Google Shape;31;p5"/>
          <p:cNvGrpSpPr/>
          <p:nvPr/>
        </p:nvGrpSpPr>
        <p:grpSpPr>
          <a:xfrm>
            <a:off x="-1889882" y="-2665463"/>
            <a:ext cx="11164449" cy="9216288"/>
            <a:chOff x="-1889882" y="-2665463"/>
            <a:chExt cx="11164449" cy="9216288"/>
          </a:xfrm>
        </p:grpSpPr>
        <p:sp>
          <p:nvSpPr>
            <p:cNvPr id="32" name="Google Shape;32;p5"/>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5"/>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 name="Google Shape;34;p5"/>
          <p:cNvGrpSpPr/>
          <p:nvPr/>
        </p:nvGrpSpPr>
        <p:grpSpPr>
          <a:xfrm>
            <a:off x="-129830" y="-482918"/>
            <a:ext cx="9450022" cy="4350376"/>
            <a:chOff x="-129830" y="-482918"/>
            <a:chExt cx="9450022" cy="4350376"/>
          </a:xfrm>
        </p:grpSpPr>
        <p:grpSp>
          <p:nvGrpSpPr>
            <p:cNvPr id="35" name="Google Shape;35;p5"/>
            <p:cNvGrpSpPr/>
            <p:nvPr/>
          </p:nvGrpSpPr>
          <p:grpSpPr>
            <a:xfrm>
              <a:off x="-129830" y="3013234"/>
              <a:ext cx="646623" cy="854224"/>
              <a:chOff x="-129830" y="3390059"/>
              <a:chExt cx="646623" cy="854224"/>
            </a:xfrm>
          </p:grpSpPr>
          <p:sp>
            <p:nvSpPr>
              <p:cNvPr id="36" name="Google Shape;36;p5"/>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5"/>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 name="Google Shape;38;p5"/>
            <p:cNvGrpSpPr/>
            <p:nvPr/>
          </p:nvGrpSpPr>
          <p:grpSpPr>
            <a:xfrm>
              <a:off x="7692851" y="-482918"/>
              <a:ext cx="1627340" cy="1899886"/>
              <a:chOff x="7511876" y="-463868"/>
              <a:chExt cx="1627340" cy="1899886"/>
            </a:xfrm>
          </p:grpSpPr>
          <p:sp>
            <p:nvSpPr>
              <p:cNvPr id="39" name="Google Shape;39;p5"/>
              <p:cNvSpPr/>
              <p:nvPr/>
            </p:nvSpPr>
            <p:spPr>
              <a:xfrm>
                <a:off x="7511876" y="-463868"/>
                <a:ext cx="1594671" cy="182359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5"/>
              <p:cNvSpPr/>
              <p:nvPr/>
            </p:nvSpPr>
            <p:spPr>
              <a:xfrm>
                <a:off x="7991308" y="121335"/>
                <a:ext cx="1147908" cy="1314683"/>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41" name="Google Shape;41;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2" name="Google Shape;42;p5"/>
          <p:cNvSpPr txBox="1">
            <a:spLocks noGrp="1"/>
          </p:cNvSpPr>
          <p:nvPr>
            <p:ph type="subTitle" idx="1"/>
          </p:nvPr>
        </p:nvSpPr>
        <p:spPr>
          <a:xfrm>
            <a:off x="4672986" y="2574113"/>
            <a:ext cx="3266400" cy="1545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 name="Google Shape;43;p5"/>
          <p:cNvSpPr txBox="1">
            <a:spLocks noGrp="1"/>
          </p:cNvSpPr>
          <p:nvPr>
            <p:ph type="subTitle" idx="2"/>
          </p:nvPr>
        </p:nvSpPr>
        <p:spPr>
          <a:xfrm>
            <a:off x="1204614" y="2574113"/>
            <a:ext cx="3266400" cy="1545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 name="Google Shape;44;p5"/>
          <p:cNvSpPr txBox="1">
            <a:spLocks noGrp="1"/>
          </p:cNvSpPr>
          <p:nvPr>
            <p:ph type="subTitle" idx="3"/>
          </p:nvPr>
        </p:nvSpPr>
        <p:spPr>
          <a:xfrm>
            <a:off x="1204614" y="2125725"/>
            <a:ext cx="3266400" cy="448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45" name="Google Shape;45;p5"/>
          <p:cNvSpPr txBox="1">
            <a:spLocks noGrp="1"/>
          </p:cNvSpPr>
          <p:nvPr>
            <p:ph type="subTitle" idx="4"/>
          </p:nvPr>
        </p:nvSpPr>
        <p:spPr>
          <a:xfrm>
            <a:off x="4672984" y="2125725"/>
            <a:ext cx="3266400" cy="448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grpSp>
        <p:nvGrpSpPr>
          <p:cNvPr id="47" name="Google Shape;47;p6"/>
          <p:cNvGrpSpPr/>
          <p:nvPr/>
        </p:nvGrpSpPr>
        <p:grpSpPr>
          <a:xfrm>
            <a:off x="-1889882" y="-2665463"/>
            <a:ext cx="11164449" cy="9216288"/>
            <a:chOff x="-1889882" y="-2665463"/>
            <a:chExt cx="11164449" cy="9216288"/>
          </a:xfrm>
        </p:grpSpPr>
        <p:sp>
          <p:nvSpPr>
            <p:cNvPr id="48" name="Google Shape;48;p6"/>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6"/>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 name="Google Shape;50;p6"/>
          <p:cNvGrpSpPr/>
          <p:nvPr/>
        </p:nvGrpSpPr>
        <p:grpSpPr>
          <a:xfrm>
            <a:off x="-129830" y="-482918"/>
            <a:ext cx="9450022" cy="4350376"/>
            <a:chOff x="-129830" y="-482918"/>
            <a:chExt cx="9450022" cy="4350376"/>
          </a:xfrm>
        </p:grpSpPr>
        <p:grpSp>
          <p:nvGrpSpPr>
            <p:cNvPr id="51" name="Google Shape;51;p6"/>
            <p:cNvGrpSpPr/>
            <p:nvPr/>
          </p:nvGrpSpPr>
          <p:grpSpPr>
            <a:xfrm>
              <a:off x="-129830" y="3013234"/>
              <a:ext cx="646623" cy="854224"/>
              <a:chOff x="-129830" y="3390059"/>
              <a:chExt cx="646623" cy="854224"/>
            </a:xfrm>
          </p:grpSpPr>
          <p:sp>
            <p:nvSpPr>
              <p:cNvPr id="52" name="Google Shape;52;p6"/>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6"/>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 name="Google Shape;54;p6"/>
            <p:cNvGrpSpPr/>
            <p:nvPr/>
          </p:nvGrpSpPr>
          <p:grpSpPr>
            <a:xfrm>
              <a:off x="7692851" y="-482918"/>
              <a:ext cx="1627340" cy="1899886"/>
              <a:chOff x="7511876" y="-463868"/>
              <a:chExt cx="1627340" cy="1899886"/>
            </a:xfrm>
          </p:grpSpPr>
          <p:sp>
            <p:nvSpPr>
              <p:cNvPr id="55" name="Google Shape;55;p6"/>
              <p:cNvSpPr/>
              <p:nvPr/>
            </p:nvSpPr>
            <p:spPr>
              <a:xfrm>
                <a:off x="7511876" y="-463868"/>
                <a:ext cx="1594671" cy="182359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6"/>
              <p:cNvSpPr/>
              <p:nvPr/>
            </p:nvSpPr>
            <p:spPr>
              <a:xfrm>
                <a:off x="7991308" y="121335"/>
                <a:ext cx="1147908" cy="1314683"/>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57" name="Google Shape;57;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8"/>
        <p:cNvGrpSpPr/>
        <p:nvPr/>
      </p:nvGrpSpPr>
      <p:grpSpPr>
        <a:xfrm>
          <a:off x="0" y="0"/>
          <a:ext cx="0" cy="0"/>
          <a:chOff x="0" y="0"/>
          <a:chExt cx="0" cy="0"/>
        </a:xfrm>
      </p:grpSpPr>
      <p:grpSp>
        <p:nvGrpSpPr>
          <p:cNvPr id="59" name="Google Shape;59;p7"/>
          <p:cNvGrpSpPr/>
          <p:nvPr/>
        </p:nvGrpSpPr>
        <p:grpSpPr>
          <a:xfrm>
            <a:off x="-1889882" y="-2665463"/>
            <a:ext cx="11164449" cy="9216288"/>
            <a:chOff x="-1889882" y="-2665463"/>
            <a:chExt cx="11164449" cy="9216288"/>
          </a:xfrm>
        </p:grpSpPr>
        <p:sp>
          <p:nvSpPr>
            <p:cNvPr id="60" name="Google Shape;60;p7"/>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7"/>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 name="Google Shape;62;p7"/>
          <p:cNvGrpSpPr/>
          <p:nvPr/>
        </p:nvGrpSpPr>
        <p:grpSpPr>
          <a:xfrm>
            <a:off x="-129830" y="3013234"/>
            <a:ext cx="646623" cy="854224"/>
            <a:chOff x="-129830" y="3390059"/>
            <a:chExt cx="646623" cy="854224"/>
          </a:xfrm>
        </p:grpSpPr>
        <p:sp>
          <p:nvSpPr>
            <p:cNvPr id="63" name="Google Shape;63;p7"/>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7"/>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5" name="Google Shape;65;p7"/>
          <p:cNvSpPr txBox="1">
            <a:spLocks noGrp="1"/>
          </p:cNvSpPr>
          <p:nvPr>
            <p:ph type="title"/>
          </p:nvPr>
        </p:nvSpPr>
        <p:spPr>
          <a:xfrm>
            <a:off x="4494325" y="907044"/>
            <a:ext cx="3742800" cy="586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 name="Google Shape;66;p7"/>
          <p:cNvSpPr txBox="1">
            <a:spLocks noGrp="1"/>
          </p:cNvSpPr>
          <p:nvPr>
            <p:ph type="subTitle" idx="1"/>
          </p:nvPr>
        </p:nvSpPr>
        <p:spPr>
          <a:xfrm>
            <a:off x="4494325" y="1526519"/>
            <a:ext cx="3742800" cy="2682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67" name="Google Shape;67;p7"/>
          <p:cNvSpPr>
            <a:spLocks noGrp="1"/>
          </p:cNvSpPr>
          <p:nvPr>
            <p:ph type="pic" idx="2"/>
          </p:nvPr>
        </p:nvSpPr>
        <p:spPr>
          <a:xfrm>
            <a:off x="906875" y="678300"/>
            <a:ext cx="3253500" cy="3786900"/>
          </a:xfrm>
          <a:prstGeom prst="snip2DiagRect">
            <a:avLst>
              <a:gd name="adj1" fmla="val 0"/>
              <a:gd name="adj2" fmla="val 16667"/>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8"/>
        <p:cNvGrpSpPr/>
        <p:nvPr/>
      </p:nvGrpSpPr>
      <p:grpSpPr>
        <a:xfrm>
          <a:off x="0" y="0"/>
          <a:ext cx="0" cy="0"/>
          <a:chOff x="0" y="0"/>
          <a:chExt cx="0" cy="0"/>
        </a:xfrm>
      </p:grpSpPr>
      <p:sp>
        <p:nvSpPr>
          <p:cNvPr id="69" name="Google Shape;69;p8"/>
          <p:cNvSpPr txBox="1">
            <a:spLocks noGrp="1"/>
          </p:cNvSpPr>
          <p:nvPr>
            <p:ph type="title"/>
          </p:nvPr>
        </p:nvSpPr>
        <p:spPr>
          <a:xfrm>
            <a:off x="5418800" y="1551000"/>
            <a:ext cx="2766300" cy="20415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70" name="Google Shape;70;p8"/>
          <p:cNvGrpSpPr/>
          <p:nvPr/>
        </p:nvGrpSpPr>
        <p:grpSpPr>
          <a:xfrm>
            <a:off x="3255119" y="-1456321"/>
            <a:ext cx="5521519" cy="8359981"/>
            <a:chOff x="3255119" y="-1456321"/>
            <a:chExt cx="5521519" cy="8359981"/>
          </a:xfrm>
        </p:grpSpPr>
        <p:sp>
          <p:nvSpPr>
            <p:cNvPr id="71" name="Google Shape;71;p8"/>
            <p:cNvSpPr/>
            <p:nvPr/>
          </p:nvSpPr>
          <p:spPr>
            <a:xfrm>
              <a:off x="62730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8"/>
            <p:cNvSpPr/>
            <p:nvPr/>
          </p:nvSpPr>
          <p:spPr>
            <a:xfrm rot="9110095" flipH="1">
              <a:off x="3531661"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3"/>
        <p:cNvGrpSpPr/>
        <p:nvPr/>
      </p:nvGrpSpPr>
      <p:grpSpPr>
        <a:xfrm>
          <a:off x="0" y="0"/>
          <a:ext cx="0" cy="0"/>
          <a:chOff x="0" y="0"/>
          <a:chExt cx="0" cy="0"/>
        </a:xfrm>
      </p:grpSpPr>
      <p:grpSp>
        <p:nvGrpSpPr>
          <p:cNvPr id="74" name="Google Shape;74;p9"/>
          <p:cNvGrpSpPr/>
          <p:nvPr/>
        </p:nvGrpSpPr>
        <p:grpSpPr>
          <a:xfrm>
            <a:off x="-1889882" y="-2665463"/>
            <a:ext cx="11164449" cy="9216288"/>
            <a:chOff x="-1889882" y="-2665463"/>
            <a:chExt cx="11164449" cy="9216288"/>
          </a:xfrm>
        </p:grpSpPr>
        <p:sp>
          <p:nvSpPr>
            <p:cNvPr id="75" name="Google Shape;75;p9"/>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9"/>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7" name="Google Shape;77;p9"/>
          <p:cNvGrpSpPr/>
          <p:nvPr/>
        </p:nvGrpSpPr>
        <p:grpSpPr>
          <a:xfrm>
            <a:off x="-129830" y="3013234"/>
            <a:ext cx="646623" cy="854224"/>
            <a:chOff x="-129830" y="3390059"/>
            <a:chExt cx="646623" cy="854224"/>
          </a:xfrm>
        </p:grpSpPr>
        <p:sp>
          <p:nvSpPr>
            <p:cNvPr id="78" name="Google Shape;78;p9"/>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9"/>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0" name="Google Shape;80;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1" name="Google Shape;81;p9"/>
          <p:cNvSpPr txBox="1">
            <a:spLocks noGrp="1"/>
          </p:cNvSpPr>
          <p:nvPr>
            <p:ph type="subTitle" idx="1"/>
          </p:nvPr>
        </p:nvSpPr>
        <p:spPr>
          <a:xfrm>
            <a:off x="4613788" y="1408725"/>
            <a:ext cx="3699300" cy="2715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9"/>
          <p:cNvSpPr txBox="1">
            <a:spLocks noGrp="1"/>
          </p:cNvSpPr>
          <p:nvPr>
            <p:ph type="subTitle" idx="2"/>
          </p:nvPr>
        </p:nvSpPr>
        <p:spPr>
          <a:xfrm>
            <a:off x="830912" y="1408725"/>
            <a:ext cx="3699300" cy="2715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3"/>
        <p:cNvGrpSpPr/>
        <p:nvPr/>
      </p:nvGrpSpPr>
      <p:grpSpPr>
        <a:xfrm>
          <a:off x="0" y="0"/>
          <a:ext cx="0" cy="0"/>
          <a:chOff x="0" y="0"/>
          <a:chExt cx="0" cy="0"/>
        </a:xfrm>
      </p:grpSpPr>
      <p:sp>
        <p:nvSpPr>
          <p:cNvPr id="84" name="Google Shape;84;p10"/>
          <p:cNvSpPr>
            <a:spLocks noGrp="1"/>
          </p:cNvSpPr>
          <p:nvPr>
            <p:ph type="pic" idx="2"/>
          </p:nvPr>
        </p:nvSpPr>
        <p:spPr>
          <a:xfrm>
            <a:off x="-25" y="-13725"/>
            <a:ext cx="9144000" cy="5157300"/>
          </a:xfrm>
          <a:prstGeom prst="rect">
            <a:avLst/>
          </a:prstGeom>
          <a:noFill/>
          <a:ln>
            <a:noFill/>
          </a:ln>
        </p:spPr>
      </p:sp>
      <p:sp>
        <p:nvSpPr>
          <p:cNvPr id="85" name="Google Shape;85;p10"/>
          <p:cNvSpPr txBox="1">
            <a:spLocks noGrp="1"/>
          </p:cNvSpPr>
          <p:nvPr>
            <p:ph type="title"/>
          </p:nvPr>
        </p:nvSpPr>
        <p:spPr>
          <a:xfrm>
            <a:off x="720000" y="3715800"/>
            <a:ext cx="7214100" cy="871500"/>
          </a:xfrm>
          <a:prstGeom prst="rect">
            <a:avLst/>
          </a:prstGeom>
          <a:solidFill>
            <a:schemeClr val="lt1"/>
          </a:solidFill>
        </p:spPr>
        <p:txBody>
          <a:bodyPr spcFirstLastPara="1" wrap="square" lIns="91425" tIns="91425" rIns="91425" bIns="91425" anchor="ctr" anchorCtr="0">
            <a:noAutofit/>
          </a:bodyPr>
          <a:lstStyle>
            <a:lvl1pPr lvl="0" rtl="0">
              <a:lnSpc>
                <a:spcPct val="115000"/>
              </a:lnSpc>
              <a:spcBef>
                <a:spcPts val="0"/>
              </a:spcBef>
              <a:spcAft>
                <a:spcPts val="0"/>
              </a:spcAft>
              <a:buSzPts val="28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Titillium Web"/>
              <a:buNone/>
              <a:defRPr sz="2800" b="1">
                <a:solidFill>
                  <a:schemeClr val="dk1"/>
                </a:solidFill>
                <a:latin typeface="Titillium Web"/>
                <a:ea typeface="Titillium Web"/>
                <a:cs typeface="Titillium Web"/>
                <a:sym typeface="Titillium Web"/>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1pPr>
            <a:lvl2pPr marL="914400" lvl="1"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2pPr>
            <a:lvl3pPr marL="1371600" lvl="2"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3pPr>
            <a:lvl4pPr marL="1828800" lvl="3"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4pPr>
            <a:lvl5pPr marL="2286000" lvl="4"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5pPr>
            <a:lvl6pPr marL="2743200" lvl="5"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6pPr>
            <a:lvl7pPr marL="3200400" lvl="6"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7pPr>
            <a:lvl8pPr marL="3657600" lvl="7"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8pPr>
            <a:lvl9pPr marL="4114800" lvl="8"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6" r:id="rId18"/>
    <p:sldLayoutId id="2147483667"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2"/>
          <p:cNvSpPr txBox="1">
            <a:spLocks noGrp="1"/>
          </p:cNvSpPr>
          <p:nvPr>
            <p:ph type="ctrTitle"/>
          </p:nvPr>
        </p:nvSpPr>
        <p:spPr>
          <a:xfrm>
            <a:off x="4633975" y="681318"/>
            <a:ext cx="3796800" cy="2683932"/>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GB" sz="1800" dirty="0"/>
              <a:t>Medical Diagnosis Expert System:</a:t>
            </a:r>
            <a:br>
              <a:rPr lang="en-GB" dirty="0"/>
            </a:br>
            <a:br>
              <a:rPr lang="en-GB" dirty="0"/>
            </a:br>
            <a:r>
              <a:rPr lang="en-GB" sz="4000" dirty="0"/>
              <a:t>Sleep Disorder Prediction</a:t>
            </a:r>
            <a:endParaRPr sz="4000" dirty="0"/>
          </a:p>
        </p:txBody>
      </p:sp>
      <p:sp>
        <p:nvSpPr>
          <p:cNvPr id="261" name="Google Shape;261;p22"/>
          <p:cNvSpPr txBox="1">
            <a:spLocks noGrp="1"/>
          </p:cNvSpPr>
          <p:nvPr>
            <p:ph type="subTitle" idx="1"/>
          </p:nvPr>
        </p:nvSpPr>
        <p:spPr>
          <a:xfrm>
            <a:off x="6076975" y="3365250"/>
            <a:ext cx="2353800" cy="66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Group 5</a:t>
            </a:r>
            <a:endParaRPr dirty="0"/>
          </a:p>
        </p:txBody>
      </p:sp>
      <p:cxnSp>
        <p:nvCxnSpPr>
          <p:cNvPr id="262" name="Google Shape;262;p22"/>
          <p:cNvCxnSpPr/>
          <p:nvPr/>
        </p:nvCxnSpPr>
        <p:spPr>
          <a:xfrm rot="10800000">
            <a:off x="4778250" y="3526600"/>
            <a:ext cx="1117800" cy="0"/>
          </a:xfrm>
          <a:prstGeom prst="straightConnector1">
            <a:avLst/>
          </a:prstGeom>
          <a:noFill/>
          <a:ln w="9525" cap="flat" cmpd="sng">
            <a:solidFill>
              <a:schemeClr val="dk1"/>
            </a:solidFill>
            <a:prstDash val="solid"/>
            <a:round/>
            <a:headEnd type="none" w="med" len="med"/>
            <a:tailEnd type="none" w="med" len="med"/>
          </a:ln>
        </p:spPr>
      </p:cxnSp>
      <p:grpSp>
        <p:nvGrpSpPr>
          <p:cNvPr id="263" name="Google Shape;263;p22"/>
          <p:cNvGrpSpPr/>
          <p:nvPr/>
        </p:nvGrpSpPr>
        <p:grpSpPr>
          <a:xfrm>
            <a:off x="587976" y="828700"/>
            <a:ext cx="3619298" cy="3486308"/>
            <a:chOff x="3293879" y="729765"/>
            <a:chExt cx="5604363" cy="5398433"/>
          </a:xfrm>
        </p:grpSpPr>
        <p:sp>
          <p:nvSpPr>
            <p:cNvPr id="264" name="Google Shape;264;p22"/>
            <p:cNvSpPr/>
            <p:nvPr/>
          </p:nvSpPr>
          <p:spPr>
            <a:xfrm>
              <a:off x="4065754" y="5321919"/>
              <a:ext cx="1240564" cy="161190"/>
            </a:xfrm>
            <a:custGeom>
              <a:avLst/>
              <a:gdLst/>
              <a:ahLst/>
              <a:cxnLst/>
              <a:rect l="l" t="t" r="r" b="b"/>
              <a:pathLst>
                <a:path w="1240564" h="161190" extrusionOk="0">
                  <a:moveTo>
                    <a:pt x="8817" y="49081"/>
                  </a:moveTo>
                  <a:lnTo>
                    <a:pt x="1193683" y="167754"/>
                  </a:lnTo>
                  <a:cubicBezTo>
                    <a:pt x="1193683" y="167754"/>
                    <a:pt x="1148270" y="131249"/>
                    <a:pt x="1165958" y="127734"/>
                  </a:cubicBezTo>
                  <a:cubicBezTo>
                    <a:pt x="1199578" y="121212"/>
                    <a:pt x="1249381" y="116697"/>
                    <a:pt x="1249381" y="116697"/>
                  </a:cubicBezTo>
                  <a:lnTo>
                    <a:pt x="1144884" y="6564"/>
                  </a:lnTo>
                  <a:lnTo>
                    <a:pt x="8817" y="49081"/>
                  </a:lnTo>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22"/>
            <p:cNvSpPr/>
            <p:nvPr/>
          </p:nvSpPr>
          <p:spPr>
            <a:xfrm>
              <a:off x="6150306" y="5800739"/>
              <a:ext cx="187543" cy="174762"/>
            </a:xfrm>
            <a:custGeom>
              <a:avLst/>
              <a:gdLst/>
              <a:ahLst/>
              <a:cxnLst/>
              <a:rect l="l" t="t" r="r" b="b"/>
              <a:pathLst>
                <a:path w="187543" h="174762" extrusionOk="0">
                  <a:moveTo>
                    <a:pt x="187544" y="174762"/>
                  </a:moveTo>
                  <a:lnTo>
                    <a:pt x="0" y="8387"/>
                  </a:lnTo>
                  <a:lnTo>
                    <a:pt x="187544" y="0"/>
                  </a:lnTo>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22"/>
            <p:cNvSpPr/>
            <p:nvPr/>
          </p:nvSpPr>
          <p:spPr>
            <a:xfrm>
              <a:off x="3923107" y="729765"/>
              <a:ext cx="4521577" cy="3604533"/>
            </a:xfrm>
            <a:custGeom>
              <a:avLst/>
              <a:gdLst/>
              <a:ahLst/>
              <a:cxnLst/>
              <a:rect l="l" t="t" r="r" b="b"/>
              <a:pathLst>
                <a:path w="4521577" h="3604533" extrusionOk="0">
                  <a:moveTo>
                    <a:pt x="4271513" y="602470"/>
                  </a:moveTo>
                  <a:cubicBezTo>
                    <a:pt x="4271513" y="602470"/>
                    <a:pt x="3967812" y="40466"/>
                    <a:pt x="3316993" y="7728"/>
                  </a:cubicBezTo>
                  <a:cubicBezTo>
                    <a:pt x="2666173" y="-25010"/>
                    <a:pt x="2434600" y="641369"/>
                    <a:pt x="1960409" y="898398"/>
                  </a:cubicBezTo>
                  <a:cubicBezTo>
                    <a:pt x="1712151" y="1033129"/>
                    <a:pt x="1210109" y="807576"/>
                    <a:pt x="945304" y="884728"/>
                  </a:cubicBezTo>
                  <a:cubicBezTo>
                    <a:pt x="98651" y="1131731"/>
                    <a:pt x="-203552" y="2262260"/>
                    <a:pt x="160745" y="2859259"/>
                  </a:cubicBezTo>
                  <a:cubicBezTo>
                    <a:pt x="475996" y="3376853"/>
                    <a:pt x="1019806" y="3614325"/>
                    <a:pt x="1841743" y="3611064"/>
                  </a:cubicBezTo>
                  <a:cubicBezTo>
                    <a:pt x="2663681" y="3607803"/>
                    <a:pt x="3240978" y="3636148"/>
                    <a:pt x="3967585" y="3042288"/>
                  </a:cubicBezTo>
                  <a:cubicBezTo>
                    <a:pt x="4694193" y="2448428"/>
                    <a:pt x="4627286" y="1344990"/>
                    <a:pt x="4271513" y="60247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22"/>
            <p:cNvSpPr/>
            <p:nvPr/>
          </p:nvSpPr>
          <p:spPr>
            <a:xfrm>
              <a:off x="6612954" y="3302966"/>
              <a:ext cx="1861016" cy="1016496"/>
            </a:xfrm>
            <a:custGeom>
              <a:avLst/>
              <a:gdLst/>
              <a:ahLst/>
              <a:cxnLst/>
              <a:rect l="l" t="t" r="r" b="b"/>
              <a:pathLst>
                <a:path w="1861016" h="1016496" extrusionOk="0">
                  <a:moveTo>
                    <a:pt x="8817" y="491039"/>
                  </a:moveTo>
                  <a:lnTo>
                    <a:pt x="374881" y="491039"/>
                  </a:lnTo>
                  <a:lnTo>
                    <a:pt x="374881" y="1023060"/>
                  </a:lnTo>
                  <a:lnTo>
                    <a:pt x="8817" y="1023060"/>
                  </a:lnTo>
                  <a:close/>
                  <a:moveTo>
                    <a:pt x="517126" y="224972"/>
                  </a:moveTo>
                  <a:lnTo>
                    <a:pt x="883190" y="224972"/>
                  </a:lnTo>
                  <a:lnTo>
                    <a:pt x="883190" y="813940"/>
                  </a:lnTo>
                  <a:lnTo>
                    <a:pt x="517126" y="813940"/>
                  </a:lnTo>
                  <a:close/>
                  <a:moveTo>
                    <a:pt x="1025438" y="6564"/>
                  </a:moveTo>
                  <a:lnTo>
                    <a:pt x="1391503" y="6564"/>
                  </a:lnTo>
                  <a:lnTo>
                    <a:pt x="1391503" y="396078"/>
                  </a:lnTo>
                  <a:lnTo>
                    <a:pt x="1025438" y="396078"/>
                  </a:lnTo>
                  <a:close/>
                  <a:moveTo>
                    <a:pt x="1503768" y="224972"/>
                  </a:moveTo>
                  <a:lnTo>
                    <a:pt x="1869833" y="224972"/>
                  </a:lnTo>
                  <a:lnTo>
                    <a:pt x="1869833" y="813940"/>
                  </a:lnTo>
                  <a:lnTo>
                    <a:pt x="1503768" y="81394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22"/>
            <p:cNvSpPr/>
            <p:nvPr/>
          </p:nvSpPr>
          <p:spPr>
            <a:xfrm>
              <a:off x="6642310" y="3084562"/>
              <a:ext cx="1802920" cy="674656"/>
            </a:xfrm>
            <a:custGeom>
              <a:avLst/>
              <a:gdLst/>
              <a:ahLst/>
              <a:cxnLst/>
              <a:rect l="l" t="t" r="r" b="b"/>
              <a:pathLst>
                <a:path w="1802920" h="674656" extrusionOk="0">
                  <a:moveTo>
                    <a:pt x="790349" y="225721"/>
                  </a:moveTo>
                  <a:lnTo>
                    <a:pt x="561896" y="225721"/>
                  </a:lnTo>
                  <a:cubicBezTo>
                    <a:pt x="540073" y="225721"/>
                    <a:pt x="522381" y="243411"/>
                    <a:pt x="522377" y="265235"/>
                  </a:cubicBezTo>
                  <a:lnTo>
                    <a:pt x="522377" y="317797"/>
                  </a:lnTo>
                  <a:cubicBezTo>
                    <a:pt x="522377" y="339623"/>
                    <a:pt x="540069" y="357316"/>
                    <a:pt x="561896" y="357316"/>
                  </a:cubicBezTo>
                  <a:lnTo>
                    <a:pt x="646553" y="357316"/>
                  </a:lnTo>
                  <a:lnTo>
                    <a:pt x="676191" y="408494"/>
                  </a:lnTo>
                  <a:lnTo>
                    <a:pt x="705672" y="357312"/>
                  </a:lnTo>
                  <a:lnTo>
                    <a:pt x="790349" y="357312"/>
                  </a:lnTo>
                  <a:cubicBezTo>
                    <a:pt x="812172" y="357312"/>
                    <a:pt x="829864" y="339620"/>
                    <a:pt x="829864" y="317797"/>
                  </a:cubicBezTo>
                  <a:cubicBezTo>
                    <a:pt x="829864" y="317796"/>
                    <a:pt x="829864" y="317794"/>
                    <a:pt x="829864" y="317793"/>
                  </a:cubicBezTo>
                  <a:lnTo>
                    <a:pt x="829864" y="265235"/>
                  </a:lnTo>
                  <a:cubicBezTo>
                    <a:pt x="829864" y="243412"/>
                    <a:pt x="812172" y="225721"/>
                    <a:pt x="790349" y="225721"/>
                  </a:cubicBezTo>
                  <a:close/>
                  <a:moveTo>
                    <a:pt x="276644" y="498568"/>
                  </a:moveTo>
                  <a:lnTo>
                    <a:pt x="48331" y="498568"/>
                  </a:lnTo>
                  <a:cubicBezTo>
                    <a:pt x="26557" y="498568"/>
                    <a:pt x="8886" y="516183"/>
                    <a:pt x="8817" y="537957"/>
                  </a:cubicBezTo>
                  <a:lnTo>
                    <a:pt x="8817" y="590645"/>
                  </a:lnTo>
                  <a:cubicBezTo>
                    <a:pt x="8884" y="612421"/>
                    <a:pt x="26555" y="630038"/>
                    <a:pt x="48331" y="630038"/>
                  </a:cubicBezTo>
                  <a:lnTo>
                    <a:pt x="132883" y="630038"/>
                  </a:lnTo>
                  <a:lnTo>
                    <a:pt x="162485" y="681220"/>
                  </a:lnTo>
                  <a:lnTo>
                    <a:pt x="192092" y="630038"/>
                  </a:lnTo>
                  <a:lnTo>
                    <a:pt x="276644" y="630038"/>
                  </a:lnTo>
                  <a:cubicBezTo>
                    <a:pt x="298418" y="630034"/>
                    <a:pt x="316087" y="612419"/>
                    <a:pt x="316154" y="590645"/>
                  </a:cubicBezTo>
                  <a:lnTo>
                    <a:pt x="316154" y="537957"/>
                  </a:lnTo>
                  <a:cubicBezTo>
                    <a:pt x="316085" y="516185"/>
                    <a:pt x="298417" y="498570"/>
                    <a:pt x="276644" y="498568"/>
                  </a:cubicBezTo>
                  <a:close/>
                  <a:moveTo>
                    <a:pt x="1291008" y="6564"/>
                  </a:moveTo>
                  <a:lnTo>
                    <a:pt x="1062570" y="6564"/>
                  </a:lnTo>
                  <a:cubicBezTo>
                    <a:pt x="1040747" y="6564"/>
                    <a:pt x="1023055" y="24255"/>
                    <a:pt x="1023055" y="46078"/>
                  </a:cubicBezTo>
                  <a:cubicBezTo>
                    <a:pt x="1023055" y="46079"/>
                    <a:pt x="1023055" y="46081"/>
                    <a:pt x="1023055" y="46082"/>
                  </a:cubicBezTo>
                  <a:lnTo>
                    <a:pt x="1023055" y="98644"/>
                  </a:lnTo>
                  <a:cubicBezTo>
                    <a:pt x="1023055" y="120398"/>
                    <a:pt x="1040692" y="138033"/>
                    <a:pt x="1062445" y="138033"/>
                  </a:cubicBezTo>
                  <a:lnTo>
                    <a:pt x="1147247" y="138033"/>
                  </a:lnTo>
                  <a:lnTo>
                    <a:pt x="1176728" y="189216"/>
                  </a:lnTo>
                  <a:lnTo>
                    <a:pt x="1206331" y="138033"/>
                  </a:lnTo>
                  <a:lnTo>
                    <a:pt x="1291008" y="138033"/>
                  </a:lnTo>
                  <a:cubicBezTo>
                    <a:pt x="1312760" y="138105"/>
                    <a:pt x="1330452" y="120530"/>
                    <a:pt x="1330523" y="98778"/>
                  </a:cubicBezTo>
                  <a:cubicBezTo>
                    <a:pt x="1330523" y="98775"/>
                    <a:pt x="1330523" y="98772"/>
                    <a:pt x="1330523" y="98770"/>
                  </a:cubicBezTo>
                  <a:lnTo>
                    <a:pt x="1330523" y="46082"/>
                  </a:lnTo>
                  <a:cubicBezTo>
                    <a:pt x="1330526" y="24259"/>
                    <a:pt x="1312835" y="6566"/>
                    <a:pt x="1291012" y="6564"/>
                  </a:cubicBezTo>
                  <a:cubicBezTo>
                    <a:pt x="1291012" y="6564"/>
                    <a:pt x="1291008" y="6564"/>
                    <a:pt x="1291008" y="6564"/>
                  </a:cubicBezTo>
                  <a:close/>
                  <a:moveTo>
                    <a:pt x="1772097" y="222326"/>
                  </a:moveTo>
                  <a:lnTo>
                    <a:pt x="1543785" y="222326"/>
                  </a:lnTo>
                  <a:cubicBezTo>
                    <a:pt x="1521962" y="222326"/>
                    <a:pt x="1504270" y="240018"/>
                    <a:pt x="1504270" y="261841"/>
                  </a:cubicBezTo>
                  <a:cubicBezTo>
                    <a:pt x="1504270" y="261844"/>
                    <a:pt x="1504270" y="261846"/>
                    <a:pt x="1504270" y="261849"/>
                  </a:cubicBezTo>
                  <a:lnTo>
                    <a:pt x="1504270" y="314430"/>
                  </a:lnTo>
                  <a:cubicBezTo>
                    <a:pt x="1504266" y="336185"/>
                    <a:pt x="1521903" y="353821"/>
                    <a:pt x="1543655" y="353824"/>
                  </a:cubicBezTo>
                  <a:cubicBezTo>
                    <a:pt x="1543655" y="353824"/>
                    <a:pt x="1543659" y="353824"/>
                    <a:pt x="1543659" y="353824"/>
                  </a:cubicBezTo>
                  <a:lnTo>
                    <a:pt x="1628344" y="353824"/>
                  </a:lnTo>
                  <a:lnTo>
                    <a:pt x="1657947" y="405006"/>
                  </a:lnTo>
                  <a:lnTo>
                    <a:pt x="1687553" y="353824"/>
                  </a:lnTo>
                  <a:lnTo>
                    <a:pt x="1772105" y="353824"/>
                  </a:lnTo>
                  <a:cubicBezTo>
                    <a:pt x="1793928" y="353889"/>
                    <a:pt x="1811671" y="336252"/>
                    <a:pt x="1811737" y="314430"/>
                  </a:cubicBezTo>
                  <a:lnTo>
                    <a:pt x="1811737" y="314430"/>
                  </a:lnTo>
                  <a:lnTo>
                    <a:pt x="1811737" y="261849"/>
                  </a:lnTo>
                  <a:cubicBezTo>
                    <a:pt x="1811674" y="240001"/>
                    <a:pt x="1793943" y="222324"/>
                    <a:pt x="1772097" y="2223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22"/>
            <p:cNvSpPr/>
            <p:nvPr/>
          </p:nvSpPr>
          <p:spPr>
            <a:xfrm>
              <a:off x="6145665" y="1423521"/>
              <a:ext cx="355137" cy="318131"/>
            </a:xfrm>
            <a:custGeom>
              <a:avLst/>
              <a:gdLst/>
              <a:ahLst/>
              <a:cxnLst/>
              <a:rect l="l" t="t" r="r" b="b"/>
              <a:pathLst>
                <a:path w="355137" h="318131" extrusionOk="0">
                  <a:moveTo>
                    <a:pt x="8817" y="6564"/>
                  </a:moveTo>
                  <a:lnTo>
                    <a:pt x="363954" y="6564"/>
                  </a:lnTo>
                  <a:lnTo>
                    <a:pt x="363954" y="88356"/>
                  </a:lnTo>
                  <a:lnTo>
                    <a:pt x="8817" y="88356"/>
                  </a:lnTo>
                  <a:close/>
                  <a:moveTo>
                    <a:pt x="8817" y="124735"/>
                  </a:moveTo>
                  <a:lnTo>
                    <a:pt x="242146" y="124735"/>
                  </a:lnTo>
                  <a:lnTo>
                    <a:pt x="242146" y="206524"/>
                  </a:lnTo>
                  <a:lnTo>
                    <a:pt x="8817" y="206524"/>
                  </a:lnTo>
                  <a:close/>
                  <a:moveTo>
                    <a:pt x="8817" y="242907"/>
                  </a:moveTo>
                  <a:lnTo>
                    <a:pt x="143171" y="242907"/>
                  </a:lnTo>
                  <a:lnTo>
                    <a:pt x="143171" y="324695"/>
                  </a:lnTo>
                  <a:lnTo>
                    <a:pt x="8817" y="32469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22"/>
            <p:cNvSpPr/>
            <p:nvPr/>
          </p:nvSpPr>
          <p:spPr>
            <a:xfrm>
              <a:off x="5528967" y="2329245"/>
              <a:ext cx="468284" cy="246254"/>
            </a:xfrm>
            <a:custGeom>
              <a:avLst/>
              <a:gdLst/>
              <a:ahLst/>
              <a:cxnLst/>
              <a:rect l="l" t="t" r="r" b="b"/>
              <a:pathLst>
                <a:path w="468284" h="246254" extrusionOk="0">
                  <a:moveTo>
                    <a:pt x="8817" y="252819"/>
                  </a:moveTo>
                  <a:lnTo>
                    <a:pt x="8817" y="6564"/>
                  </a:lnTo>
                  <a:lnTo>
                    <a:pt x="129246" y="6564"/>
                  </a:lnTo>
                  <a:lnTo>
                    <a:pt x="129246" y="252819"/>
                  </a:lnTo>
                  <a:close/>
                  <a:moveTo>
                    <a:pt x="182811" y="252819"/>
                  </a:moveTo>
                  <a:lnTo>
                    <a:pt x="182811" y="91115"/>
                  </a:lnTo>
                  <a:lnTo>
                    <a:pt x="303240" y="91115"/>
                  </a:lnTo>
                  <a:lnTo>
                    <a:pt x="303240" y="252819"/>
                  </a:lnTo>
                  <a:close/>
                  <a:moveTo>
                    <a:pt x="356680" y="252693"/>
                  </a:moveTo>
                  <a:lnTo>
                    <a:pt x="356680" y="159609"/>
                  </a:lnTo>
                  <a:lnTo>
                    <a:pt x="477101" y="159609"/>
                  </a:lnTo>
                  <a:lnTo>
                    <a:pt x="477101" y="25269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22"/>
            <p:cNvSpPr/>
            <p:nvPr/>
          </p:nvSpPr>
          <p:spPr>
            <a:xfrm>
              <a:off x="5349795" y="1256134"/>
              <a:ext cx="1762700" cy="1505675"/>
            </a:xfrm>
            <a:custGeom>
              <a:avLst/>
              <a:gdLst/>
              <a:ahLst/>
              <a:cxnLst/>
              <a:rect l="l" t="t" r="r" b="b"/>
              <a:pathLst>
                <a:path w="1762700" h="1505675" extrusionOk="0">
                  <a:moveTo>
                    <a:pt x="1619596" y="1512238"/>
                  </a:moveTo>
                  <a:lnTo>
                    <a:pt x="160871" y="1512238"/>
                  </a:lnTo>
                  <a:cubicBezTo>
                    <a:pt x="120568" y="1512348"/>
                    <a:pt x="81889" y="1496346"/>
                    <a:pt x="53446" y="1467793"/>
                  </a:cubicBezTo>
                  <a:cubicBezTo>
                    <a:pt x="24815" y="1439359"/>
                    <a:pt x="8746" y="1400655"/>
                    <a:pt x="8817" y="1360306"/>
                  </a:cubicBezTo>
                  <a:lnTo>
                    <a:pt x="8817" y="158504"/>
                  </a:lnTo>
                  <a:cubicBezTo>
                    <a:pt x="8891" y="74697"/>
                    <a:pt x="77103" y="6564"/>
                    <a:pt x="160887" y="6564"/>
                  </a:cubicBezTo>
                  <a:lnTo>
                    <a:pt x="1619342" y="6564"/>
                  </a:lnTo>
                  <a:cubicBezTo>
                    <a:pt x="1703368" y="6564"/>
                    <a:pt x="1771517" y="74729"/>
                    <a:pt x="1771517" y="158504"/>
                  </a:cubicBezTo>
                  <a:lnTo>
                    <a:pt x="1771517" y="1360282"/>
                  </a:lnTo>
                  <a:cubicBezTo>
                    <a:pt x="1771459" y="1401126"/>
                    <a:pt x="1755581" y="1439257"/>
                    <a:pt x="1726837" y="1467903"/>
                  </a:cubicBezTo>
                  <a:cubicBezTo>
                    <a:pt x="1698427" y="1496381"/>
                    <a:pt x="1659823" y="1512340"/>
                    <a:pt x="1619596" y="1512238"/>
                  </a:cubicBezTo>
                  <a:close/>
                  <a:moveTo>
                    <a:pt x="161008" y="1498913"/>
                  </a:moveTo>
                  <a:lnTo>
                    <a:pt x="1619585" y="1498913"/>
                  </a:lnTo>
                  <a:cubicBezTo>
                    <a:pt x="1656286" y="1499015"/>
                    <a:pt x="1691509" y="1484454"/>
                    <a:pt x="1717431" y="1458473"/>
                  </a:cubicBezTo>
                  <a:cubicBezTo>
                    <a:pt x="1743552" y="1432582"/>
                    <a:pt x="1758229" y="1397316"/>
                    <a:pt x="1758192" y="1360537"/>
                  </a:cubicBezTo>
                  <a:lnTo>
                    <a:pt x="1758192" y="158504"/>
                  </a:lnTo>
                  <a:cubicBezTo>
                    <a:pt x="1758192" y="82077"/>
                    <a:pt x="1696008" y="19905"/>
                    <a:pt x="1619589" y="19905"/>
                  </a:cubicBezTo>
                  <a:lnTo>
                    <a:pt x="160898" y="19905"/>
                  </a:lnTo>
                  <a:cubicBezTo>
                    <a:pt x="84452" y="19905"/>
                    <a:pt x="22233" y="82054"/>
                    <a:pt x="22154" y="158508"/>
                  </a:cubicBezTo>
                  <a:lnTo>
                    <a:pt x="22154" y="1360282"/>
                  </a:lnTo>
                  <a:cubicBezTo>
                    <a:pt x="22229" y="1436709"/>
                    <a:pt x="84448" y="1498881"/>
                    <a:pt x="160898" y="14988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22"/>
            <p:cNvSpPr/>
            <p:nvPr/>
          </p:nvSpPr>
          <p:spPr>
            <a:xfrm>
              <a:off x="6421523" y="2335892"/>
              <a:ext cx="519980" cy="235727"/>
            </a:xfrm>
            <a:custGeom>
              <a:avLst/>
              <a:gdLst/>
              <a:ahLst/>
              <a:cxnLst/>
              <a:rect l="l" t="t" r="r" b="b"/>
              <a:pathLst>
                <a:path w="519980" h="235727" extrusionOk="0">
                  <a:moveTo>
                    <a:pt x="528797" y="19889"/>
                  </a:moveTo>
                  <a:lnTo>
                    <a:pt x="8817" y="19889"/>
                  </a:lnTo>
                  <a:lnTo>
                    <a:pt x="8817" y="6564"/>
                  </a:lnTo>
                  <a:lnTo>
                    <a:pt x="528797" y="6564"/>
                  </a:lnTo>
                  <a:close/>
                  <a:moveTo>
                    <a:pt x="528797" y="62116"/>
                  </a:moveTo>
                  <a:lnTo>
                    <a:pt x="8817" y="62116"/>
                  </a:lnTo>
                  <a:lnTo>
                    <a:pt x="8817" y="75442"/>
                  </a:lnTo>
                  <a:lnTo>
                    <a:pt x="528797" y="75442"/>
                  </a:lnTo>
                  <a:close/>
                  <a:moveTo>
                    <a:pt x="528797" y="117692"/>
                  </a:moveTo>
                  <a:lnTo>
                    <a:pt x="8817" y="117692"/>
                  </a:lnTo>
                  <a:lnTo>
                    <a:pt x="8817" y="131018"/>
                  </a:lnTo>
                  <a:lnTo>
                    <a:pt x="528797" y="131018"/>
                  </a:lnTo>
                  <a:close/>
                  <a:moveTo>
                    <a:pt x="528797" y="173390"/>
                  </a:moveTo>
                  <a:lnTo>
                    <a:pt x="8817" y="173390"/>
                  </a:lnTo>
                  <a:lnTo>
                    <a:pt x="8817" y="186715"/>
                  </a:lnTo>
                  <a:lnTo>
                    <a:pt x="528797" y="186715"/>
                  </a:lnTo>
                  <a:close/>
                  <a:moveTo>
                    <a:pt x="528797" y="228966"/>
                  </a:moveTo>
                  <a:lnTo>
                    <a:pt x="8817" y="228966"/>
                  </a:lnTo>
                  <a:lnTo>
                    <a:pt x="8817" y="242291"/>
                  </a:lnTo>
                  <a:lnTo>
                    <a:pt x="528797" y="24229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22"/>
            <p:cNvSpPr/>
            <p:nvPr/>
          </p:nvSpPr>
          <p:spPr>
            <a:xfrm>
              <a:off x="5513035" y="1429035"/>
              <a:ext cx="519980" cy="235727"/>
            </a:xfrm>
            <a:custGeom>
              <a:avLst/>
              <a:gdLst/>
              <a:ahLst/>
              <a:cxnLst/>
              <a:rect l="l" t="t" r="r" b="b"/>
              <a:pathLst>
                <a:path w="519980" h="235727" extrusionOk="0">
                  <a:moveTo>
                    <a:pt x="528797" y="19889"/>
                  </a:moveTo>
                  <a:lnTo>
                    <a:pt x="8817" y="19889"/>
                  </a:lnTo>
                  <a:lnTo>
                    <a:pt x="8817" y="6564"/>
                  </a:lnTo>
                  <a:lnTo>
                    <a:pt x="528797" y="6564"/>
                  </a:lnTo>
                  <a:close/>
                  <a:moveTo>
                    <a:pt x="528797" y="62116"/>
                  </a:moveTo>
                  <a:lnTo>
                    <a:pt x="8817" y="62116"/>
                  </a:lnTo>
                  <a:lnTo>
                    <a:pt x="8817" y="75442"/>
                  </a:lnTo>
                  <a:lnTo>
                    <a:pt x="528797" y="75442"/>
                  </a:lnTo>
                  <a:close/>
                  <a:moveTo>
                    <a:pt x="528797" y="117692"/>
                  </a:moveTo>
                  <a:lnTo>
                    <a:pt x="8817" y="117692"/>
                  </a:lnTo>
                  <a:lnTo>
                    <a:pt x="8817" y="131018"/>
                  </a:lnTo>
                  <a:lnTo>
                    <a:pt x="528797" y="131018"/>
                  </a:lnTo>
                  <a:close/>
                  <a:moveTo>
                    <a:pt x="528797" y="173268"/>
                  </a:moveTo>
                  <a:lnTo>
                    <a:pt x="8817" y="173268"/>
                  </a:lnTo>
                  <a:lnTo>
                    <a:pt x="8817" y="186594"/>
                  </a:lnTo>
                  <a:lnTo>
                    <a:pt x="528797" y="186594"/>
                  </a:lnTo>
                  <a:close/>
                  <a:moveTo>
                    <a:pt x="528797" y="228966"/>
                  </a:moveTo>
                  <a:lnTo>
                    <a:pt x="8817" y="228966"/>
                  </a:lnTo>
                  <a:lnTo>
                    <a:pt x="8817" y="242291"/>
                  </a:lnTo>
                  <a:lnTo>
                    <a:pt x="528797" y="24229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22"/>
            <p:cNvSpPr/>
            <p:nvPr/>
          </p:nvSpPr>
          <p:spPr>
            <a:xfrm>
              <a:off x="5548411" y="1645311"/>
              <a:ext cx="1427104" cy="624804"/>
            </a:xfrm>
            <a:custGeom>
              <a:avLst/>
              <a:gdLst/>
              <a:ahLst/>
              <a:cxnLst/>
              <a:rect l="l" t="t" r="r" b="b"/>
              <a:pathLst>
                <a:path w="1427104" h="624804" extrusionOk="0">
                  <a:moveTo>
                    <a:pt x="1336797" y="233998"/>
                  </a:moveTo>
                  <a:lnTo>
                    <a:pt x="1435921" y="286059"/>
                  </a:lnTo>
                  <a:lnTo>
                    <a:pt x="1424735" y="6564"/>
                  </a:lnTo>
                  <a:lnTo>
                    <a:pt x="1187894" y="155968"/>
                  </a:lnTo>
                  <a:lnTo>
                    <a:pt x="1286987" y="207899"/>
                  </a:lnTo>
                  <a:lnTo>
                    <a:pt x="1212480" y="349779"/>
                  </a:lnTo>
                  <a:lnTo>
                    <a:pt x="1212480" y="349779"/>
                  </a:lnTo>
                  <a:cubicBezTo>
                    <a:pt x="1199302" y="349830"/>
                    <a:pt x="1186511" y="354239"/>
                    <a:pt x="1176101" y="362321"/>
                  </a:cubicBezTo>
                  <a:lnTo>
                    <a:pt x="1044882" y="301356"/>
                  </a:lnTo>
                  <a:lnTo>
                    <a:pt x="1044882" y="301356"/>
                  </a:lnTo>
                  <a:cubicBezTo>
                    <a:pt x="1044880" y="267963"/>
                    <a:pt x="1017808" y="240892"/>
                    <a:pt x="984415" y="240896"/>
                  </a:cubicBezTo>
                  <a:cubicBezTo>
                    <a:pt x="951020" y="240896"/>
                    <a:pt x="923948" y="267967"/>
                    <a:pt x="923948" y="301364"/>
                  </a:cubicBezTo>
                  <a:cubicBezTo>
                    <a:pt x="923943" y="310025"/>
                    <a:pt x="925826" y="318585"/>
                    <a:pt x="929466" y="326447"/>
                  </a:cubicBezTo>
                  <a:lnTo>
                    <a:pt x="757486" y="512866"/>
                  </a:lnTo>
                  <a:cubicBezTo>
                    <a:pt x="752007" y="511114"/>
                    <a:pt x="746300" y="510189"/>
                    <a:pt x="740547" y="510122"/>
                  </a:cubicBezTo>
                  <a:cubicBezTo>
                    <a:pt x="737646" y="510220"/>
                    <a:pt x="734754" y="510514"/>
                    <a:pt x="731893" y="511000"/>
                  </a:cubicBezTo>
                  <a:lnTo>
                    <a:pt x="484638" y="198493"/>
                  </a:lnTo>
                  <a:cubicBezTo>
                    <a:pt x="488193" y="190611"/>
                    <a:pt x="489992" y="182055"/>
                    <a:pt x="489906" y="173409"/>
                  </a:cubicBezTo>
                  <a:cubicBezTo>
                    <a:pt x="489890" y="140017"/>
                    <a:pt x="462808" y="112958"/>
                    <a:pt x="429415" y="112969"/>
                  </a:cubicBezTo>
                  <a:cubicBezTo>
                    <a:pt x="396042" y="112985"/>
                    <a:pt x="368991" y="140036"/>
                    <a:pt x="368975" y="173409"/>
                  </a:cubicBezTo>
                  <a:cubicBezTo>
                    <a:pt x="369104" y="179637"/>
                    <a:pt x="370163" y="185810"/>
                    <a:pt x="372111" y="191724"/>
                  </a:cubicBezTo>
                  <a:lnTo>
                    <a:pt x="89731" y="479250"/>
                  </a:lnTo>
                  <a:cubicBezTo>
                    <a:pt x="83096" y="476824"/>
                    <a:pt x="76096" y="475550"/>
                    <a:pt x="69033" y="475487"/>
                  </a:cubicBezTo>
                  <a:cubicBezTo>
                    <a:pt x="35715" y="475566"/>
                    <a:pt x="8762" y="502629"/>
                    <a:pt x="8817" y="535947"/>
                  </a:cubicBezTo>
                  <a:cubicBezTo>
                    <a:pt x="8895" y="569269"/>
                    <a:pt x="35962" y="596222"/>
                    <a:pt x="69284" y="596163"/>
                  </a:cubicBezTo>
                  <a:cubicBezTo>
                    <a:pt x="102563" y="596085"/>
                    <a:pt x="129497" y="569085"/>
                    <a:pt x="129497" y="535806"/>
                  </a:cubicBezTo>
                  <a:cubicBezTo>
                    <a:pt x="129473" y="530805"/>
                    <a:pt x="128799" y="525831"/>
                    <a:pt x="127490" y="521006"/>
                  </a:cubicBezTo>
                  <a:lnTo>
                    <a:pt x="412252" y="230240"/>
                  </a:lnTo>
                  <a:cubicBezTo>
                    <a:pt x="417818" y="231984"/>
                    <a:pt x="423607" y="232905"/>
                    <a:pt x="429439" y="232983"/>
                  </a:cubicBezTo>
                  <a:cubicBezTo>
                    <a:pt x="433142" y="232975"/>
                    <a:pt x="436834" y="232638"/>
                    <a:pt x="440479" y="231980"/>
                  </a:cubicBezTo>
                  <a:lnTo>
                    <a:pt x="686480" y="543840"/>
                  </a:lnTo>
                  <a:cubicBezTo>
                    <a:pt x="671543" y="573710"/>
                    <a:pt x="683650" y="610030"/>
                    <a:pt x="713515" y="624966"/>
                  </a:cubicBezTo>
                  <a:cubicBezTo>
                    <a:pt x="713519" y="624966"/>
                    <a:pt x="713519" y="624970"/>
                    <a:pt x="713523" y="624970"/>
                  </a:cubicBezTo>
                  <a:cubicBezTo>
                    <a:pt x="743392" y="639907"/>
                    <a:pt x="779712" y="627800"/>
                    <a:pt x="794649" y="597935"/>
                  </a:cubicBezTo>
                  <a:cubicBezTo>
                    <a:pt x="794649" y="597931"/>
                    <a:pt x="794653" y="597931"/>
                    <a:pt x="794653" y="597927"/>
                  </a:cubicBezTo>
                  <a:cubicBezTo>
                    <a:pt x="801849" y="583535"/>
                    <a:pt x="803013" y="566870"/>
                    <a:pt x="797886" y="551620"/>
                  </a:cubicBezTo>
                  <a:lnTo>
                    <a:pt x="974256" y="360565"/>
                  </a:lnTo>
                  <a:cubicBezTo>
                    <a:pt x="977611" y="361165"/>
                    <a:pt x="981007" y="361502"/>
                    <a:pt x="984415" y="361576"/>
                  </a:cubicBezTo>
                  <a:cubicBezTo>
                    <a:pt x="996399" y="361592"/>
                    <a:pt x="1008111" y="358010"/>
                    <a:pt x="1018035" y="351292"/>
                  </a:cubicBezTo>
                  <a:lnTo>
                    <a:pt x="1152264" y="414001"/>
                  </a:lnTo>
                  <a:cubicBezTo>
                    <a:pt x="1154109" y="447276"/>
                    <a:pt x="1182575" y="472759"/>
                    <a:pt x="1215851" y="470925"/>
                  </a:cubicBezTo>
                  <a:cubicBezTo>
                    <a:pt x="1249119" y="469071"/>
                    <a:pt x="1274592" y="440609"/>
                    <a:pt x="1272760" y="407342"/>
                  </a:cubicBezTo>
                  <a:cubicBezTo>
                    <a:pt x="1272152" y="396243"/>
                    <a:pt x="1268490" y="385527"/>
                    <a:pt x="1262177" y="3763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22"/>
            <p:cNvSpPr/>
            <p:nvPr/>
          </p:nvSpPr>
          <p:spPr>
            <a:xfrm>
              <a:off x="3625669" y="1569662"/>
              <a:ext cx="1552283" cy="798337"/>
            </a:xfrm>
            <a:custGeom>
              <a:avLst/>
              <a:gdLst/>
              <a:ahLst/>
              <a:cxnLst/>
              <a:rect l="l" t="t" r="r" b="b"/>
              <a:pathLst>
                <a:path w="1552283" h="798337" extrusionOk="0">
                  <a:moveTo>
                    <a:pt x="1557549" y="496948"/>
                  </a:moveTo>
                  <a:cubicBezTo>
                    <a:pt x="1555331" y="495643"/>
                    <a:pt x="1552591" y="495600"/>
                    <a:pt x="1550334" y="496830"/>
                  </a:cubicBezTo>
                  <a:lnTo>
                    <a:pt x="1408799" y="574594"/>
                  </a:lnTo>
                  <a:lnTo>
                    <a:pt x="1242863" y="315252"/>
                  </a:lnTo>
                  <a:cubicBezTo>
                    <a:pt x="1241773" y="313563"/>
                    <a:pt x="1240037" y="312395"/>
                    <a:pt x="1238062" y="312022"/>
                  </a:cubicBezTo>
                  <a:cubicBezTo>
                    <a:pt x="1236082" y="311634"/>
                    <a:pt x="1234029" y="312101"/>
                    <a:pt x="1232414" y="313316"/>
                  </a:cubicBezTo>
                  <a:lnTo>
                    <a:pt x="959100" y="514326"/>
                  </a:lnTo>
                  <a:lnTo>
                    <a:pt x="704536" y="10560"/>
                  </a:lnTo>
                  <a:cubicBezTo>
                    <a:pt x="703611" y="8726"/>
                    <a:pt x="701957" y="7370"/>
                    <a:pt x="699978" y="6821"/>
                  </a:cubicBezTo>
                  <a:cubicBezTo>
                    <a:pt x="697995" y="6280"/>
                    <a:pt x="695874" y="6601"/>
                    <a:pt x="694134" y="7699"/>
                  </a:cubicBezTo>
                  <a:lnTo>
                    <a:pt x="12199" y="441243"/>
                  </a:lnTo>
                  <a:cubicBezTo>
                    <a:pt x="10098" y="442575"/>
                    <a:pt x="8824" y="444888"/>
                    <a:pt x="8817" y="447376"/>
                  </a:cubicBezTo>
                  <a:lnTo>
                    <a:pt x="8817" y="797623"/>
                  </a:lnTo>
                  <a:cubicBezTo>
                    <a:pt x="8817" y="801640"/>
                    <a:pt x="12074" y="804897"/>
                    <a:pt x="16091" y="804901"/>
                  </a:cubicBezTo>
                  <a:lnTo>
                    <a:pt x="1553822" y="804901"/>
                  </a:lnTo>
                  <a:cubicBezTo>
                    <a:pt x="1557839" y="804897"/>
                    <a:pt x="1561096" y="801640"/>
                    <a:pt x="1561100" y="797623"/>
                  </a:cubicBezTo>
                  <a:lnTo>
                    <a:pt x="1561100" y="503203"/>
                  </a:lnTo>
                  <a:cubicBezTo>
                    <a:pt x="1561100" y="500640"/>
                    <a:pt x="1559752" y="498265"/>
                    <a:pt x="1557549" y="4969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22"/>
            <p:cNvSpPr/>
            <p:nvPr/>
          </p:nvSpPr>
          <p:spPr>
            <a:xfrm>
              <a:off x="3632963" y="1845522"/>
              <a:ext cx="1537727" cy="736123"/>
            </a:xfrm>
            <a:custGeom>
              <a:avLst/>
              <a:gdLst/>
              <a:ahLst/>
              <a:cxnLst/>
              <a:rect l="l" t="t" r="r" b="b"/>
              <a:pathLst>
                <a:path w="1537727" h="736123" extrusionOk="0">
                  <a:moveTo>
                    <a:pt x="1419681" y="500533"/>
                  </a:moveTo>
                  <a:lnTo>
                    <a:pt x="1235402" y="220787"/>
                  </a:lnTo>
                  <a:lnTo>
                    <a:pt x="925670" y="345982"/>
                  </a:lnTo>
                  <a:lnTo>
                    <a:pt x="564257" y="0"/>
                  </a:lnTo>
                  <a:lnTo>
                    <a:pt x="0" y="227811"/>
                  </a:lnTo>
                  <a:lnTo>
                    <a:pt x="0" y="736123"/>
                  </a:lnTo>
                  <a:lnTo>
                    <a:pt x="1537727" y="736123"/>
                  </a:lnTo>
                  <a:lnTo>
                    <a:pt x="1537727" y="419493"/>
                  </a:lnTo>
                  <a:lnTo>
                    <a:pt x="1419681" y="50053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22"/>
            <p:cNvSpPr/>
            <p:nvPr/>
          </p:nvSpPr>
          <p:spPr>
            <a:xfrm>
              <a:off x="3625616" y="1830799"/>
              <a:ext cx="1548732" cy="748049"/>
            </a:xfrm>
            <a:custGeom>
              <a:avLst/>
              <a:gdLst/>
              <a:ahLst/>
              <a:cxnLst/>
              <a:rect l="l" t="t" r="r" b="b"/>
              <a:pathLst>
                <a:path w="1548732" h="748049" extrusionOk="0">
                  <a:moveTo>
                    <a:pt x="1557550" y="754614"/>
                  </a:moveTo>
                  <a:lnTo>
                    <a:pt x="8817" y="754614"/>
                  </a:lnTo>
                  <a:lnTo>
                    <a:pt x="8817" y="237094"/>
                  </a:lnTo>
                  <a:lnTo>
                    <a:pt x="12258" y="235711"/>
                  </a:lnTo>
                  <a:lnTo>
                    <a:pt x="579819" y="6564"/>
                  </a:lnTo>
                  <a:lnTo>
                    <a:pt x="582382" y="9025"/>
                  </a:lnTo>
                  <a:lnTo>
                    <a:pt x="941228" y="352546"/>
                  </a:lnTo>
                  <a:lnTo>
                    <a:pt x="1251846" y="226994"/>
                  </a:lnTo>
                  <a:lnTo>
                    <a:pt x="1435506" y="505819"/>
                  </a:lnTo>
                  <a:lnTo>
                    <a:pt x="1557550" y="422043"/>
                  </a:lnTo>
                  <a:close/>
                  <a:moveTo>
                    <a:pt x="19818" y="743612"/>
                  </a:moveTo>
                  <a:lnTo>
                    <a:pt x="1546536" y="743612"/>
                  </a:lnTo>
                  <a:lnTo>
                    <a:pt x="1546536" y="442929"/>
                  </a:lnTo>
                  <a:lnTo>
                    <a:pt x="1432484" y="521230"/>
                  </a:lnTo>
                  <a:lnTo>
                    <a:pt x="1247598" y="240567"/>
                  </a:lnTo>
                  <a:lnTo>
                    <a:pt x="938755" y="365409"/>
                  </a:lnTo>
                  <a:lnTo>
                    <a:pt x="936192" y="362948"/>
                  </a:lnTo>
                  <a:lnTo>
                    <a:pt x="577346" y="19427"/>
                  </a:lnTo>
                  <a:lnTo>
                    <a:pt x="19818" y="2445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22"/>
            <p:cNvSpPr/>
            <p:nvPr/>
          </p:nvSpPr>
          <p:spPr>
            <a:xfrm>
              <a:off x="4324426" y="1447228"/>
              <a:ext cx="215892" cy="109518"/>
            </a:xfrm>
            <a:custGeom>
              <a:avLst/>
              <a:gdLst/>
              <a:ahLst/>
              <a:cxnLst/>
              <a:rect l="l" t="t" r="r" b="b"/>
              <a:pathLst>
                <a:path w="215892" h="109518" extrusionOk="0">
                  <a:moveTo>
                    <a:pt x="191089" y="6565"/>
                  </a:moveTo>
                  <a:lnTo>
                    <a:pt x="67273" y="6565"/>
                  </a:lnTo>
                  <a:cubicBezTo>
                    <a:pt x="48778" y="6427"/>
                    <a:pt x="33669" y="21309"/>
                    <a:pt x="33532" y="39808"/>
                  </a:cubicBezTo>
                  <a:cubicBezTo>
                    <a:pt x="33438" y="52605"/>
                    <a:pt x="40641" y="64335"/>
                    <a:pt x="52094" y="70042"/>
                  </a:cubicBezTo>
                  <a:lnTo>
                    <a:pt x="8817" y="116082"/>
                  </a:lnTo>
                  <a:lnTo>
                    <a:pt x="87720" y="73805"/>
                  </a:lnTo>
                  <a:lnTo>
                    <a:pt x="191089" y="73805"/>
                  </a:lnTo>
                  <a:cubicBezTo>
                    <a:pt x="209654" y="73809"/>
                    <a:pt x="224705" y="58758"/>
                    <a:pt x="224709" y="40193"/>
                  </a:cubicBezTo>
                  <a:cubicBezTo>
                    <a:pt x="224709" y="40189"/>
                    <a:pt x="224709" y="40189"/>
                    <a:pt x="224709" y="40185"/>
                  </a:cubicBezTo>
                  <a:cubicBezTo>
                    <a:pt x="224709" y="21619"/>
                    <a:pt x="209658" y="6565"/>
                    <a:pt x="191089" y="65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22"/>
            <p:cNvSpPr/>
            <p:nvPr/>
          </p:nvSpPr>
          <p:spPr>
            <a:xfrm>
              <a:off x="4866731" y="1746547"/>
              <a:ext cx="215896" cy="109898"/>
            </a:xfrm>
            <a:custGeom>
              <a:avLst/>
              <a:gdLst/>
              <a:ahLst/>
              <a:cxnLst/>
              <a:rect l="l" t="t" r="r" b="b"/>
              <a:pathLst>
                <a:path w="215896" h="109898" extrusionOk="0">
                  <a:moveTo>
                    <a:pt x="191093" y="6565"/>
                  </a:moveTo>
                  <a:lnTo>
                    <a:pt x="67277" y="6565"/>
                  </a:lnTo>
                  <a:cubicBezTo>
                    <a:pt x="48778" y="6427"/>
                    <a:pt x="33673" y="21309"/>
                    <a:pt x="33532" y="39808"/>
                  </a:cubicBezTo>
                  <a:cubicBezTo>
                    <a:pt x="33532" y="39808"/>
                    <a:pt x="33532" y="39808"/>
                    <a:pt x="33532" y="39808"/>
                  </a:cubicBezTo>
                  <a:cubicBezTo>
                    <a:pt x="33438" y="52605"/>
                    <a:pt x="40642" y="64335"/>
                    <a:pt x="52098" y="70038"/>
                  </a:cubicBezTo>
                  <a:lnTo>
                    <a:pt x="8817" y="116462"/>
                  </a:lnTo>
                  <a:lnTo>
                    <a:pt x="87724" y="74059"/>
                  </a:lnTo>
                  <a:lnTo>
                    <a:pt x="191093" y="74059"/>
                  </a:lnTo>
                  <a:cubicBezTo>
                    <a:pt x="209658" y="74059"/>
                    <a:pt x="224709" y="59009"/>
                    <a:pt x="224713" y="40443"/>
                  </a:cubicBezTo>
                  <a:cubicBezTo>
                    <a:pt x="224713" y="21877"/>
                    <a:pt x="209658" y="6823"/>
                    <a:pt x="191093" y="6823"/>
                  </a:cubicBezTo>
                  <a:lnTo>
                    <a:pt x="191093" y="682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22"/>
            <p:cNvSpPr/>
            <p:nvPr/>
          </p:nvSpPr>
          <p:spPr>
            <a:xfrm>
              <a:off x="3542869" y="1256134"/>
              <a:ext cx="1762688" cy="1505675"/>
            </a:xfrm>
            <a:custGeom>
              <a:avLst/>
              <a:gdLst/>
              <a:ahLst/>
              <a:cxnLst/>
              <a:rect l="l" t="t" r="r" b="b"/>
              <a:pathLst>
                <a:path w="1762688" h="1505675" extrusionOk="0">
                  <a:moveTo>
                    <a:pt x="1619584" y="1512238"/>
                  </a:moveTo>
                  <a:lnTo>
                    <a:pt x="160749" y="1512238"/>
                  </a:lnTo>
                  <a:cubicBezTo>
                    <a:pt x="76966" y="1512238"/>
                    <a:pt x="8817" y="1444074"/>
                    <a:pt x="8817" y="1360298"/>
                  </a:cubicBezTo>
                  <a:lnTo>
                    <a:pt x="8817" y="158504"/>
                  </a:lnTo>
                  <a:cubicBezTo>
                    <a:pt x="8961" y="74556"/>
                    <a:pt x="77103" y="6564"/>
                    <a:pt x="160761" y="6564"/>
                  </a:cubicBezTo>
                  <a:lnTo>
                    <a:pt x="1619326" y="6564"/>
                  </a:lnTo>
                  <a:cubicBezTo>
                    <a:pt x="1703356" y="6564"/>
                    <a:pt x="1771505" y="74729"/>
                    <a:pt x="1771505" y="158504"/>
                  </a:cubicBezTo>
                  <a:lnTo>
                    <a:pt x="1771505" y="1360282"/>
                  </a:lnTo>
                  <a:cubicBezTo>
                    <a:pt x="1771443" y="1401126"/>
                    <a:pt x="1755569" y="1439257"/>
                    <a:pt x="1726825" y="1467903"/>
                  </a:cubicBezTo>
                  <a:cubicBezTo>
                    <a:pt x="1698414" y="1496381"/>
                    <a:pt x="1659812" y="1512340"/>
                    <a:pt x="1619584" y="1512238"/>
                  </a:cubicBezTo>
                  <a:close/>
                  <a:moveTo>
                    <a:pt x="160773" y="19921"/>
                  </a:moveTo>
                  <a:cubicBezTo>
                    <a:pt x="84440" y="19921"/>
                    <a:pt x="22291" y="81932"/>
                    <a:pt x="22146" y="158273"/>
                  </a:cubicBezTo>
                  <a:lnTo>
                    <a:pt x="22146" y="1360290"/>
                  </a:lnTo>
                  <a:cubicBezTo>
                    <a:pt x="22146" y="1436717"/>
                    <a:pt x="84330" y="1498889"/>
                    <a:pt x="160749" y="1498889"/>
                  </a:cubicBezTo>
                  <a:lnTo>
                    <a:pt x="1619573" y="1498889"/>
                  </a:lnTo>
                  <a:cubicBezTo>
                    <a:pt x="1656273" y="1498995"/>
                    <a:pt x="1691496" y="1484443"/>
                    <a:pt x="1717419" y="1458465"/>
                  </a:cubicBezTo>
                  <a:cubicBezTo>
                    <a:pt x="1743541" y="1432574"/>
                    <a:pt x="1758219" y="1397308"/>
                    <a:pt x="1758180" y="1360529"/>
                  </a:cubicBezTo>
                  <a:lnTo>
                    <a:pt x="1758180" y="158504"/>
                  </a:lnTo>
                  <a:cubicBezTo>
                    <a:pt x="1758180" y="82077"/>
                    <a:pt x="1695996" y="19905"/>
                    <a:pt x="1619577" y="19905"/>
                  </a:cubicBezTo>
                  <a:lnTo>
                    <a:pt x="160773" y="1990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22"/>
            <p:cNvSpPr/>
            <p:nvPr/>
          </p:nvSpPr>
          <p:spPr>
            <a:xfrm>
              <a:off x="3660304" y="1418371"/>
              <a:ext cx="100491" cy="450867"/>
            </a:xfrm>
            <a:custGeom>
              <a:avLst/>
              <a:gdLst/>
              <a:ahLst/>
              <a:cxnLst/>
              <a:rect l="l" t="t" r="r" b="b"/>
              <a:pathLst>
                <a:path w="100491" h="450867" extrusionOk="0">
                  <a:moveTo>
                    <a:pt x="109308" y="19889"/>
                  </a:moveTo>
                  <a:lnTo>
                    <a:pt x="8817" y="19889"/>
                  </a:lnTo>
                  <a:lnTo>
                    <a:pt x="8817" y="6564"/>
                  </a:lnTo>
                  <a:lnTo>
                    <a:pt x="109308" y="6564"/>
                  </a:lnTo>
                  <a:close/>
                  <a:moveTo>
                    <a:pt x="109308" y="115936"/>
                  </a:moveTo>
                  <a:lnTo>
                    <a:pt x="8817" y="115936"/>
                  </a:lnTo>
                  <a:lnTo>
                    <a:pt x="8817" y="129262"/>
                  </a:lnTo>
                  <a:lnTo>
                    <a:pt x="109308" y="129262"/>
                  </a:lnTo>
                  <a:close/>
                  <a:moveTo>
                    <a:pt x="109308" y="225329"/>
                  </a:moveTo>
                  <a:lnTo>
                    <a:pt x="8817" y="225329"/>
                  </a:lnTo>
                  <a:lnTo>
                    <a:pt x="8817" y="238654"/>
                  </a:lnTo>
                  <a:lnTo>
                    <a:pt x="109308" y="238654"/>
                  </a:lnTo>
                  <a:close/>
                  <a:moveTo>
                    <a:pt x="109308" y="334721"/>
                  </a:moveTo>
                  <a:lnTo>
                    <a:pt x="8817" y="334721"/>
                  </a:lnTo>
                  <a:lnTo>
                    <a:pt x="8817" y="348047"/>
                  </a:lnTo>
                  <a:lnTo>
                    <a:pt x="109308" y="348047"/>
                  </a:lnTo>
                  <a:close/>
                  <a:moveTo>
                    <a:pt x="109308" y="444105"/>
                  </a:moveTo>
                  <a:lnTo>
                    <a:pt x="8817" y="444105"/>
                  </a:lnTo>
                  <a:lnTo>
                    <a:pt x="8817" y="457431"/>
                  </a:lnTo>
                  <a:lnTo>
                    <a:pt x="109308" y="4574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22"/>
            <p:cNvSpPr/>
            <p:nvPr/>
          </p:nvSpPr>
          <p:spPr>
            <a:xfrm>
              <a:off x="7276821" y="1573302"/>
              <a:ext cx="660853" cy="660857"/>
            </a:xfrm>
            <a:custGeom>
              <a:avLst/>
              <a:gdLst/>
              <a:ahLst/>
              <a:cxnLst/>
              <a:rect l="l" t="t" r="r" b="b"/>
              <a:pathLst>
                <a:path w="660853" h="660857" extrusionOk="0">
                  <a:moveTo>
                    <a:pt x="338742" y="6564"/>
                  </a:moveTo>
                  <a:cubicBezTo>
                    <a:pt x="156250" y="6842"/>
                    <a:pt x="8539" y="155004"/>
                    <a:pt x="8817" y="337496"/>
                  </a:cubicBezTo>
                  <a:cubicBezTo>
                    <a:pt x="9095" y="519987"/>
                    <a:pt x="157254" y="667695"/>
                    <a:pt x="339745" y="667420"/>
                  </a:cubicBezTo>
                  <a:cubicBezTo>
                    <a:pt x="522037" y="667142"/>
                    <a:pt x="669670" y="519270"/>
                    <a:pt x="669670" y="336994"/>
                  </a:cubicBezTo>
                  <a:cubicBezTo>
                    <a:pt x="669392" y="154420"/>
                    <a:pt x="521312" y="6564"/>
                    <a:pt x="338742" y="6564"/>
                  </a:cubicBezTo>
                  <a:close/>
                  <a:moveTo>
                    <a:pt x="338742" y="570323"/>
                  </a:moveTo>
                  <a:cubicBezTo>
                    <a:pt x="209796" y="569841"/>
                    <a:pt x="105679" y="464925"/>
                    <a:pt x="106165" y="335991"/>
                  </a:cubicBezTo>
                  <a:cubicBezTo>
                    <a:pt x="106651" y="207057"/>
                    <a:pt x="211564" y="102928"/>
                    <a:pt x="340498" y="103414"/>
                  </a:cubicBezTo>
                  <a:cubicBezTo>
                    <a:pt x="469138" y="103896"/>
                    <a:pt x="573145" y="208354"/>
                    <a:pt x="573074" y="337006"/>
                  </a:cubicBezTo>
                  <a:cubicBezTo>
                    <a:pt x="572800" y="466148"/>
                    <a:pt x="467884" y="570598"/>
                    <a:pt x="338742" y="5703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22"/>
            <p:cNvSpPr/>
            <p:nvPr/>
          </p:nvSpPr>
          <p:spPr>
            <a:xfrm>
              <a:off x="7270150" y="1566571"/>
              <a:ext cx="680127" cy="674277"/>
            </a:xfrm>
            <a:custGeom>
              <a:avLst/>
              <a:gdLst/>
              <a:ahLst/>
              <a:cxnLst/>
              <a:rect l="l" t="t" r="r" b="b"/>
              <a:pathLst>
                <a:path w="680127" h="674277" extrusionOk="0">
                  <a:moveTo>
                    <a:pt x="358413" y="6631"/>
                  </a:moveTo>
                  <a:cubicBezTo>
                    <a:pt x="354070" y="6537"/>
                    <a:pt x="349739" y="6545"/>
                    <a:pt x="345416" y="6631"/>
                  </a:cubicBezTo>
                  <a:lnTo>
                    <a:pt x="344119" y="6631"/>
                  </a:lnTo>
                  <a:cubicBezTo>
                    <a:pt x="252901" y="6631"/>
                    <a:pt x="164571" y="44425"/>
                    <a:pt x="101603" y="110442"/>
                  </a:cubicBezTo>
                  <a:cubicBezTo>
                    <a:pt x="100831" y="111293"/>
                    <a:pt x="100298" y="112335"/>
                    <a:pt x="100063" y="113460"/>
                  </a:cubicBezTo>
                  <a:cubicBezTo>
                    <a:pt x="43405" y="173888"/>
                    <a:pt x="8684" y="255069"/>
                    <a:pt x="8817" y="344254"/>
                  </a:cubicBezTo>
                  <a:cubicBezTo>
                    <a:pt x="9099" y="529955"/>
                    <a:pt x="160260" y="680841"/>
                    <a:pt x="345906" y="680841"/>
                  </a:cubicBezTo>
                  <a:lnTo>
                    <a:pt x="346420" y="680841"/>
                  </a:lnTo>
                  <a:cubicBezTo>
                    <a:pt x="347545" y="680841"/>
                    <a:pt x="348650" y="680763"/>
                    <a:pt x="349771" y="680751"/>
                  </a:cubicBezTo>
                  <a:cubicBezTo>
                    <a:pt x="350523" y="680751"/>
                    <a:pt x="351280" y="680775"/>
                    <a:pt x="352032" y="680775"/>
                  </a:cubicBezTo>
                  <a:cubicBezTo>
                    <a:pt x="439562" y="680775"/>
                    <a:pt x="522256" y="647496"/>
                    <a:pt x="585518" y="586640"/>
                  </a:cubicBezTo>
                  <a:cubicBezTo>
                    <a:pt x="650422" y="524221"/>
                    <a:pt x="687127" y="440269"/>
                    <a:pt x="688879" y="350246"/>
                  </a:cubicBezTo>
                  <a:cubicBezTo>
                    <a:pt x="692504" y="164388"/>
                    <a:pt x="544259" y="10249"/>
                    <a:pt x="358413" y="6631"/>
                  </a:cubicBezTo>
                  <a:close/>
                  <a:moveTo>
                    <a:pt x="186527" y="182636"/>
                  </a:moveTo>
                  <a:cubicBezTo>
                    <a:pt x="229318" y="140163"/>
                    <a:pt x="286015" y="116792"/>
                    <a:pt x="346263" y="116792"/>
                  </a:cubicBezTo>
                  <a:lnTo>
                    <a:pt x="347153" y="116792"/>
                  </a:lnTo>
                  <a:cubicBezTo>
                    <a:pt x="354443" y="116819"/>
                    <a:pt x="361635" y="117262"/>
                    <a:pt x="368748" y="117968"/>
                  </a:cubicBezTo>
                  <a:cubicBezTo>
                    <a:pt x="370359" y="118132"/>
                    <a:pt x="371954" y="118360"/>
                    <a:pt x="373557" y="118571"/>
                  </a:cubicBezTo>
                  <a:cubicBezTo>
                    <a:pt x="379217" y="119253"/>
                    <a:pt x="384829" y="120108"/>
                    <a:pt x="390355" y="121205"/>
                  </a:cubicBezTo>
                  <a:cubicBezTo>
                    <a:pt x="392609" y="121656"/>
                    <a:pt x="394831" y="122204"/>
                    <a:pt x="397065" y="122718"/>
                  </a:cubicBezTo>
                  <a:cubicBezTo>
                    <a:pt x="401972" y="123850"/>
                    <a:pt x="406840" y="125069"/>
                    <a:pt x="411626" y="126527"/>
                  </a:cubicBezTo>
                  <a:cubicBezTo>
                    <a:pt x="414130" y="127288"/>
                    <a:pt x="416595" y="128150"/>
                    <a:pt x="419072" y="128996"/>
                  </a:cubicBezTo>
                  <a:cubicBezTo>
                    <a:pt x="423478" y="130498"/>
                    <a:pt x="427844" y="132073"/>
                    <a:pt x="432124" y="133829"/>
                  </a:cubicBezTo>
                  <a:cubicBezTo>
                    <a:pt x="434867" y="134970"/>
                    <a:pt x="437583" y="136220"/>
                    <a:pt x="440291" y="137466"/>
                  </a:cubicBezTo>
                  <a:cubicBezTo>
                    <a:pt x="444078" y="139199"/>
                    <a:pt x="447836" y="140994"/>
                    <a:pt x="451509" y="142918"/>
                  </a:cubicBezTo>
                  <a:cubicBezTo>
                    <a:pt x="454754" y="144639"/>
                    <a:pt x="457932" y="146492"/>
                    <a:pt x="461099" y="148374"/>
                  </a:cubicBezTo>
                  <a:cubicBezTo>
                    <a:pt x="463976" y="150075"/>
                    <a:pt x="466845" y="151780"/>
                    <a:pt x="469639" y="153602"/>
                  </a:cubicBezTo>
                  <a:cubicBezTo>
                    <a:pt x="473676" y="156255"/>
                    <a:pt x="477623" y="159089"/>
                    <a:pt x="481511" y="162001"/>
                  </a:cubicBezTo>
                  <a:cubicBezTo>
                    <a:pt x="483212" y="163275"/>
                    <a:pt x="484940" y="164513"/>
                    <a:pt x="486606" y="165834"/>
                  </a:cubicBezTo>
                  <a:cubicBezTo>
                    <a:pt x="491552" y="169777"/>
                    <a:pt x="496361" y="173943"/>
                    <a:pt x="501033" y="178329"/>
                  </a:cubicBezTo>
                  <a:cubicBezTo>
                    <a:pt x="501550" y="178811"/>
                    <a:pt x="502087" y="179274"/>
                    <a:pt x="502601" y="179760"/>
                  </a:cubicBezTo>
                  <a:cubicBezTo>
                    <a:pt x="592683" y="266224"/>
                    <a:pt x="595881" y="409824"/>
                    <a:pt x="509589" y="500172"/>
                  </a:cubicBezTo>
                  <a:cubicBezTo>
                    <a:pt x="466982" y="544801"/>
                    <a:pt x="407185" y="570399"/>
                    <a:pt x="345503" y="570399"/>
                  </a:cubicBezTo>
                  <a:lnTo>
                    <a:pt x="345440" y="570399"/>
                  </a:lnTo>
                  <a:cubicBezTo>
                    <a:pt x="284863" y="570171"/>
                    <a:pt x="227993" y="546369"/>
                    <a:pt x="185324" y="503378"/>
                  </a:cubicBezTo>
                  <a:cubicBezTo>
                    <a:pt x="142654" y="460387"/>
                    <a:pt x="119283" y="403345"/>
                    <a:pt x="119503" y="342764"/>
                  </a:cubicBezTo>
                  <a:cubicBezTo>
                    <a:pt x="119722" y="282183"/>
                    <a:pt x="143536" y="225306"/>
                    <a:pt x="186527" y="182636"/>
                  </a:cubicBezTo>
                  <a:close/>
                  <a:moveTo>
                    <a:pt x="22147" y="344210"/>
                  </a:moveTo>
                  <a:cubicBezTo>
                    <a:pt x="22025" y="259851"/>
                    <a:pt x="54375" y="182903"/>
                    <a:pt x="107345" y="125120"/>
                  </a:cubicBezTo>
                  <a:lnTo>
                    <a:pt x="167989" y="183169"/>
                  </a:lnTo>
                  <a:cubicBezTo>
                    <a:pt x="128403" y="227066"/>
                    <a:pt x="106388" y="283112"/>
                    <a:pt x="106173" y="342686"/>
                  </a:cubicBezTo>
                  <a:cubicBezTo>
                    <a:pt x="105930" y="406822"/>
                    <a:pt x="130673" y="467218"/>
                    <a:pt x="175855" y="512741"/>
                  </a:cubicBezTo>
                  <a:cubicBezTo>
                    <a:pt x="219477" y="556681"/>
                    <a:pt x="277118" y="581455"/>
                    <a:pt x="338754" y="583364"/>
                  </a:cubicBezTo>
                  <a:lnTo>
                    <a:pt x="338754" y="667288"/>
                  </a:lnTo>
                  <a:cubicBezTo>
                    <a:pt x="163767" y="663459"/>
                    <a:pt x="22425" y="520161"/>
                    <a:pt x="22147" y="3442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22"/>
            <p:cNvSpPr/>
            <p:nvPr/>
          </p:nvSpPr>
          <p:spPr>
            <a:xfrm>
              <a:off x="8092997" y="1573302"/>
              <a:ext cx="660853" cy="660857"/>
            </a:xfrm>
            <a:custGeom>
              <a:avLst/>
              <a:gdLst/>
              <a:ahLst/>
              <a:cxnLst/>
              <a:rect l="l" t="t" r="r" b="b"/>
              <a:pathLst>
                <a:path w="660853" h="660857" extrusionOk="0">
                  <a:moveTo>
                    <a:pt x="338742" y="6564"/>
                  </a:moveTo>
                  <a:cubicBezTo>
                    <a:pt x="156254" y="6842"/>
                    <a:pt x="8539" y="155004"/>
                    <a:pt x="8817" y="337496"/>
                  </a:cubicBezTo>
                  <a:cubicBezTo>
                    <a:pt x="9095" y="519987"/>
                    <a:pt x="157257" y="667695"/>
                    <a:pt x="339745" y="667420"/>
                  </a:cubicBezTo>
                  <a:cubicBezTo>
                    <a:pt x="522041" y="667142"/>
                    <a:pt x="669670" y="519270"/>
                    <a:pt x="669670" y="336994"/>
                  </a:cubicBezTo>
                  <a:cubicBezTo>
                    <a:pt x="669376" y="154420"/>
                    <a:pt x="521296" y="6564"/>
                    <a:pt x="338742" y="6564"/>
                  </a:cubicBezTo>
                  <a:close/>
                  <a:moveTo>
                    <a:pt x="338742" y="570331"/>
                  </a:moveTo>
                  <a:cubicBezTo>
                    <a:pt x="209796" y="570264"/>
                    <a:pt x="105342" y="465685"/>
                    <a:pt x="105413" y="336739"/>
                  </a:cubicBezTo>
                  <a:cubicBezTo>
                    <a:pt x="105483" y="207794"/>
                    <a:pt x="210059" y="103336"/>
                    <a:pt x="339004" y="103406"/>
                  </a:cubicBezTo>
                  <a:cubicBezTo>
                    <a:pt x="467950" y="103477"/>
                    <a:pt x="572404" y="208052"/>
                    <a:pt x="572337" y="336998"/>
                  </a:cubicBezTo>
                  <a:lnTo>
                    <a:pt x="572337" y="336998"/>
                  </a:lnTo>
                  <a:cubicBezTo>
                    <a:pt x="571961" y="465814"/>
                    <a:pt x="467542" y="570119"/>
                    <a:pt x="338742" y="57033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22"/>
            <p:cNvSpPr/>
            <p:nvPr/>
          </p:nvSpPr>
          <p:spPr>
            <a:xfrm>
              <a:off x="8086314" y="1566631"/>
              <a:ext cx="674438" cy="674202"/>
            </a:xfrm>
            <a:custGeom>
              <a:avLst/>
              <a:gdLst/>
              <a:ahLst/>
              <a:cxnLst/>
              <a:rect l="l" t="t" r="r" b="b"/>
              <a:pathLst>
                <a:path w="674438" h="674202" extrusionOk="0">
                  <a:moveTo>
                    <a:pt x="404489" y="675557"/>
                  </a:moveTo>
                  <a:cubicBezTo>
                    <a:pt x="407624" y="675012"/>
                    <a:pt x="410760" y="674495"/>
                    <a:pt x="413860" y="673864"/>
                  </a:cubicBezTo>
                  <a:cubicBezTo>
                    <a:pt x="414424" y="673750"/>
                    <a:pt x="414973" y="673609"/>
                    <a:pt x="415533" y="673492"/>
                  </a:cubicBezTo>
                  <a:cubicBezTo>
                    <a:pt x="478862" y="660327"/>
                    <a:pt x="537103" y="629184"/>
                    <a:pt x="584013" y="582489"/>
                  </a:cubicBezTo>
                  <a:cubicBezTo>
                    <a:pt x="647812" y="518996"/>
                    <a:pt x="683058" y="434448"/>
                    <a:pt x="683254" y="344437"/>
                  </a:cubicBezTo>
                  <a:cubicBezTo>
                    <a:pt x="683572" y="208131"/>
                    <a:pt x="602595" y="85907"/>
                    <a:pt x="476953" y="33063"/>
                  </a:cubicBezTo>
                  <a:cubicBezTo>
                    <a:pt x="476612" y="32961"/>
                    <a:pt x="476259" y="32890"/>
                    <a:pt x="475906" y="32851"/>
                  </a:cubicBezTo>
                  <a:cubicBezTo>
                    <a:pt x="434593" y="15457"/>
                    <a:pt x="390218" y="6521"/>
                    <a:pt x="345393" y="6564"/>
                  </a:cubicBezTo>
                  <a:lnTo>
                    <a:pt x="345393" y="6564"/>
                  </a:lnTo>
                  <a:cubicBezTo>
                    <a:pt x="159515" y="6854"/>
                    <a:pt x="8523" y="158301"/>
                    <a:pt x="8817" y="344174"/>
                  </a:cubicBezTo>
                  <a:cubicBezTo>
                    <a:pt x="8954" y="434209"/>
                    <a:pt x="44138" y="518816"/>
                    <a:pt x="107901" y="582391"/>
                  </a:cubicBezTo>
                  <a:cubicBezTo>
                    <a:pt x="171555" y="645841"/>
                    <a:pt x="256052" y="680766"/>
                    <a:pt x="345895" y="680766"/>
                  </a:cubicBezTo>
                  <a:lnTo>
                    <a:pt x="346424" y="680766"/>
                  </a:lnTo>
                  <a:cubicBezTo>
                    <a:pt x="362603" y="680727"/>
                    <a:pt x="378758" y="679524"/>
                    <a:pt x="394765" y="677168"/>
                  </a:cubicBezTo>
                  <a:cubicBezTo>
                    <a:pt x="395282" y="677097"/>
                    <a:pt x="395803" y="677047"/>
                    <a:pt x="396332" y="676968"/>
                  </a:cubicBezTo>
                  <a:cubicBezTo>
                    <a:pt x="399060" y="676553"/>
                    <a:pt x="401768" y="676035"/>
                    <a:pt x="404489" y="675557"/>
                  </a:cubicBezTo>
                  <a:close/>
                  <a:moveTo>
                    <a:pt x="434589" y="134945"/>
                  </a:moveTo>
                  <a:cubicBezTo>
                    <a:pt x="441091" y="137716"/>
                    <a:pt x="447421" y="140765"/>
                    <a:pt x="453574" y="144089"/>
                  </a:cubicBezTo>
                  <a:cubicBezTo>
                    <a:pt x="457736" y="146351"/>
                    <a:pt x="461762" y="148894"/>
                    <a:pt x="465791" y="151426"/>
                  </a:cubicBezTo>
                  <a:cubicBezTo>
                    <a:pt x="467750" y="152649"/>
                    <a:pt x="469796" y="153778"/>
                    <a:pt x="471713" y="155032"/>
                  </a:cubicBezTo>
                  <a:cubicBezTo>
                    <a:pt x="484023" y="163305"/>
                    <a:pt x="495503" y="172755"/>
                    <a:pt x="505987" y="183251"/>
                  </a:cubicBezTo>
                  <a:cubicBezTo>
                    <a:pt x="521128" y="198434"/>
                    <a:pt x="534050" y="215683"/>
                    <a:pt x="544365" y="234480"/>
                  </a:cubicBezTo>
                  <a:cubicBezTo>
                    <a:pt x="544851" y="235366"/>
                    <a:pt x="545427" y="236193"/>
                    <a:pt x="545902" y="237091"/>
                  </a:cubicBezTo>
                  <a:cubicBezTo>
                    <a:pt x="547646" y="240359"/>
                    <a:pt x="549068" y="243777"/>
                    <a:pt x="550644" y="247124"/>
                  </a:cubicBezTo>
                  <a:cubicBezTo>
                    <a:pt x="552286" y="250624"/>
                    <a:pt x="554050" y="254046"/>
                    <a:pt x="555524" y="257651"/>
                  </a:cubicBezTo>
                  <a:cubicBezTo>
                    <a:pt x="556923" y="261073"/>
                    <a:pt x="558024" y="264608"/>
                    <a:pt x="559255" y="268097"/>
                  </a:cubicBezTo>
                  <a:cubicBezTo>
                    <a:pt x="560450" y="271475"/>
                    <a:pt x="561771" y="274826"/>
                    <a:pt x="562802" y="278236"/>
                  </a:cubicBezTo>
                  <a:cubicBezTo>
                    <a:pt x="569143" y="299455"/>
                    <a:pt x="572353" y="321489"/>
                    <a:pt x="572326" y="343638"/>
                  </a:cubicBezTo>
                  <a:cubicBezTo>
                    <a:pt x="572016" y="460018"/>
                    <a:pt x="483428" y="556222"/>
                    <a:pt x="370265" y="568830"/>
                  </a:cubicBezTo>
                  <a:cubicBezTo>
                    <a:pt x="369250" y="568940"/>
                    <a:pt x="368247" y="569073"/>
                    <a:pt x="367231" y="569171"/>
                  </a:cubicBezTo>
                  <a:cubicBezTo>
                    <a:pt x="360039" y="569873"/>
                    <a:pt x="352765" y="570300"/>
                    <a:pt x="345393" y="570312"/>
                  </a:cubicBezTo>
                  <a:cubicBezTo>
                    <a:pt x="284828" y="570280"/>
                    <a:pt x="227884" y="546662"/>
                    <a:pt x="185093" y="503801"/>
                  </a:cubicBezTo>
                  <a:cubicBezTo>
                    <a:pt x="142301" y="460939"/>
                    <a:pt x="118707" y="403995"/>
                    <a:pt x="118742" y="343410"/>
                  </a:cubicBezTo>
                  <a:cubicBezTo>
                    <a:pt x="118778" y="282825"/>
                    <a:pt x="142403" y="225901"/>
                    <a:pt x="185253" y="183110"/>
                  </a:cubicBezTo>
                  <a:cubicBezTo>
                    <a:pt x="228103" y="140319"/>
                    <a:pt x="284996" y="116771"/>
                    <a:pt x="345526" y="116771"/>
                  </a:cubicBezTo>
                  <a:lnTo>
                    <a:pt x="345652" y="116771"/>
                  </a:lnTo>
                  <a:cubicBezTo>
                    <a:pt x="376222" y="116760"/>
                    <a:pt x="406476" y="122944"/>
                    <a:pt x="434589" y="134945"/>
                  </a:cubicBezTo>
                  <a:close/>
                  <a:moveTo>
                    <a:pt x="22147" y="344151"/>
                  </a:moveTo>
                  <a:cubicBezTo>
                    <a:pt x="21876" y="165634"/>
                    <a:pt x="166887" y="20180"/>
                    <a:pt x="345416" y="19905"/>
                  </a:cubicBezTo>
                  <a:cubicBezTo>
                    <a:pt x="386514" y="19890"/>
                    <a:pt x="427232" y="27740"/>
                    <a:pt x="465379" y="43029"/>
                  </a:cubicBezTo>
                  <a:lnTo>
                    <a:pt x="432962" y="119958"/>
                  </a:lnTo>
                  <a:cubicBezTo>
                    <a:pt x="405143" y="109050"/>
                    <a:pt x="375532" y="103434"/>
                    <a:pt x="345652" y="103403"/>
                  </a:cubicBezTo>
                  <a:lnTo>
                    <a:pt x="345526" y="103403"/>
                  </a:lnTo>
                  <a:cubicBezTo>
                    <a:pt x="281433" y="103403"/>
                    <a:pt x="221170" y="128345"/>
                    <a:pt x="175819" y="173645"/>
                  </a:cubicBezTo>
                  <a:cubicBezTo>
                    <a:pt x="130469" y="218944"/>
                    <a:pt x="105428" y="279263"/>
                    <a:pt x="105401" y="343402"/>
                  </a:cubicBezTo>
                  <a:cubicBezTo>
                    <a:pt x="105374" y="407542"/>
                    <a:pt x="130308" y="467857"/>
                    <a:pt x="175635" y="513231"/>
                  </a:cubicBezTo>
                  <a:cubicBezTo>
                    <a:pt x="219410" y="557053"/>
                    <a:pt x="277177" y="581650"/>
                    <a:pt x="338852" y="583332"/>
                  </a:cubicBezTo>
                  <a:lnTo>
                    <a:pt x="338852" y="667244"/>
                  </a:lnTo>
                  <a:cubicBezTo>
                    <a:pt x="255194" y="665469"/>
                    <a:pt x="176776" y="632210"/>
                    <a:pt x="117312" y="572937"/>
                  </a:cubicBezTo>
                  <a:cubicBezTo>
                    <a:pt x="56080" y="511886"/>
                    <a:pt x="22280" y="430635"/>
                    <a:pt x="22147" y="34415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22"/>
            <p:cNvSpPr/>
            <p:nvPr/>
          </p:nvSpPr>
          <p:spPr>
            <a:xfrm>
              <a:off x="7159516" y="1256150"/>
              <a:ext cx="1738725" cy="1505658"/>
            </a:xfrm>
            <a:custGeom>
              <a:avLst/>
              <a:gdLst/>
              <a:ahLst/>
              <a:cxnLst/>
              <a:rect l="l" t="t" r="r" b="b"/>
              <a:pathLst>
                <a:path w="1738725" h="1505658" extrusionOk="0">
                  <a:moveTo>
                    <a:pt x="1560242" y="1512223"/>
                  </a:moveTo>
                  <a:lnTo>
                    <a:pt x="196239" y="1512223"/>
                  </a:lnTo>
                  <a:cubicBezTo>
                    <a:pt x="93015" y="1512223"/>
                    <a:pt x="8950" y="1428286"/>
                    <a:pt x="8817" y="1325044"/>
                  </a:cubicBezTo>
                  <a:lnTo>
                    <a:pt x="8817" y="193876"/>
                  </a:lnTo>
                  <a:cubicBezTo>
                    <a:pt x="8840" y="143807"/>
                    <a:pt x="28366" y="96755"/>
                    <a:pt x="63797" y="61375"/>
                  </a:cubicBezTo>
                  <a:cubicBezTo>
                    <a:pt x="99228" y="25996"/>
                    <a:pt x="146232" y="6564"/>
                    <a:pt x="196270" y="6564"/>
                  </a:cubicBezTo>
                  <a:lnTo>
                    <a:pt x="1560109" y="6564"/>
                  </a:lnTo>
                  <a:cubicBezTo>
                    <a:pt x="1663406" y="6564"/>
                    <a:pt x="1747452" y="90563"/>
                    <a:pt x="1747543" y="193872"/>
                  </a:cubicBezTo>
                  <a:lnTo>
                    <a:pt x="1747543" y="1325036"/>
                  </a:lnTo>
                  <a:cubicBezTo>
                    <a:pt x="1747394" y="1428349"/>
                    <a:pt x="1663391" y="1512223"/>
                    <a:pt x="1560242" y="1512223"/>
                  </a:cubicBezTo>
                  <a:close/>
                  <a:moveTo>
                    <a:pt x="196368" y="1498897"/>
                  </a:moveTo>
                  <a:lnTo>
                    <a:pt x="1560230" y="1498897"/>
                  </a:lnTo>
                  <a:cubicBezTo>
                    <a:pt x="1656054" y="1498897"/>
                    <a:pt x="1734068" y="1421020"/>
                    <a:pt x="1734213" y="1325161"/>
                  </a:cubicBezTo>
                  <a:lnTo>
                    <a:pt x="1734213" y="193876"/>
                  </a:lnTo>
                  <a:cubicBezTo>
                    <a:pt x="1734139" y="97923"/>
                    <a:pt x="1656042" y="19905"/>
                    <a:pt x="1560109" y="19905"/>
                  </a:cubicBezTo>
                  <a:lnTo>
                    <a:pt x="196250" y="19905"/>
                  </a:lnTo>
                  <a:cubicBezTo>
                    <a:pt x="149783" y="19905"/>
                    <a:pt x="106106" y="37981"/>
                    <a:pt x="73219" y="70813"/>
                  </a:cubicBezTo>
                  <a:cubicBezTo>
                    <a:pt x="40332" y="103645"/>
                    <a:pt x="22181" y="147381"/>
                    <a:pt x="22142" y="193880"/>
                  </a:cubicBezTo>
                  <a:lnTo>
                    <a:pt x="22142" y="1325036"/>
                  </a:lnTo>
                  <a:cubicBezTo>
                    <a:pt x="22279" y="1420918"/>
                    <a:pt x="100364" y="1498881"/>
                    <a:pt x="196239" y="14988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22"/>
            <p:cNvSpPr/>
            <p:nvPr/>
          </p:nvSpPr>
          <p:spPr>
            <a:xfrm>
              <a:off x="7312699" y="1409321"/>
              <a:ext cx="1378532" cy="1162298"/>
            </a:xfrm>
            <a:custGeom>
              <a:avLst/>
              <a:gdLst/>
              <a:ahLst/>
              <a:cxnLst/>
              <a:rect l="l" t="t" r="r" b="b"/>
              <a:pathLst>
                <a:path w="1378532" h="1162298" extrusionOk="0">
                  <a:moveTo>
                    <a:pt x="528672" y="946461"/>
                  </a:moveTo>
                  <a:lnTo>
                    <a:pt x="8817" y="946461"/>
                  </a:lnTo>
                  <a:lnTo>
                    <a:pt x="8817" y="933135"/>
                  </a:lnTo>
                  <a:lnTo>
                    <a:pt x="528672" y="933135"/>
                  </a:lnTo>
                  <a:close/>
                  <a:moveTo>
                    <a:pt x="528672" y="988687"/>
                  </a:moveTo>
                  <a:lnTo>
                    <a:pt x="8817" y="988687"/>
                  </a:lnTo>
                  <a:lnTo>
                    <a:pt x="8817" y="1002013"/>
                  </a:lnTo>
                  <a:lnTo>
                    <a:pt x="528672" y="1002013"/>
                  </a:lnTo>
                  <a:close/>
                  <a:moveTo>
                    <a:pt x="528672" y="1044263"/>
                  </a:moveTo>
                  <a:lnTo>
                    <a:pt x="8817" y="1044263"/>
                  </a:lnTo>
                  <a:lnTo>
                    <a:pt x="8817" y="1057589"/>
                  </a:lnTo>
                  <a:lnTo>
                    <a:pt x="528672" y="1057589"/>
                  </a:lnTo>
                  <a:close/>
                  <a:moveTo>
                    <a:pt x="528672" y="1099961"/>
                  </a:moveTo>
                  <a:lnTo>
                    <a:pt x="8817" y="1099961"/>
                  </a:lnTo>
                  <a:lnTo>
                    <a:pt x="8817" y="1113287"/>
                  </a:lnTo>
                  <a:lnTo>
                    <a:pt x="528672" y="1113287"/>
                  </a:lnTo>
                  <a:close/>
                  <a:moveTo>
                    <a:pt x="528672" y="1155537"/>
                  </a:moveTo>
                  <a:lnTo>
                    <a:pt x="8817" y="1155537"/>
                  </a:lnTo>
                  <a:lnTo>
                    <a:pt x="8817" y="1168863"/>
                  </a:lnTo>
                  <a:lnTo>
                    <a:pt x="528672" y="1168863"/>
                  </a:lnTo>
                  <a:close/>
                  <a:moveTo>
                    <a:pt x="1387349" y="933119"/>
                  </a:moveTo>
                  <a:lnTo>
                    <a:pt x="867380" y="933119"/>
                  </a:lnTo>
                  <a:lnTo>
                    <a:pt x="867380" y="946445"/>
                  </a:lnTo>
                  <a:lnTo>
                    <a:pt x="1387349" y="946445"/>
                  </a:lnTo>
                  <a:close/>
                  <a:moveTo>
                    <a:pt x="1387349" y="988687"/>
                  </a:moveTo>
                  <a:lnTo>
                    <a:pt x="867380" y="988687"/>
                  </a:lnTo>
                  <a:lnTo>
                    <a:pt x="867380" y="1002013"/>
                  </a:lnTo>
                  <a:lnTo>
                    <a:pt x="1387349" y="1002013"/>
                  </a:lnTo>
                  <a:close/>
                  <a:moveTo>
                    <a:pt x="1387349" y="1044263"/>
                  </a:moveTo>
                  <a:lnTo>
                    <a:pt x="867380" y="1044263"/>
                  </a:lnTo>
                  <a:lnTo>
                    <a:pt x="867380" y="1057589"/>
                  </a:lnTo>
                  <a:lnTo>
                    <a:pt x="1387349" y="1057589"/>
                  </a:lnTo>
                  <a:close/>
                  <a:moveTo>
                    <a:pt x="1387349" y="1099961"/>
                  </a:moveTo>
                  <a:lnTo>
                    <a:pt x="867380" y="1099961"/>
                  </a:lnTo>
                  <a:lnTo>
                    <a:pt x="867380" y="1113287"/>
                  </a:lnTo>
                  <a:lnTo>
                    <a:pt x="1387349" y="1113287"/>
                  </a:lnTo>
                  <a:close/>
                  <a:moveTo>
                    <a:pt x="1387349" y="1155537"/>
                  </a:moveTo>
                  <a:lnTo>
                    <a:pt x="867380" y="1155537"/>
                  </a:lnTo>
                  <a:lnTo>
                    <a:pt x="867380" y="1168863"/>
                  </a:lnTo>
                  <a:lnTo>
                    <a:pt x="1387349" y="1168863"/>
                  </a:lnTo>
                  <a:close/>
                  <a:moveTo>
                    <a:pt x="967479" y="6564"/>
                  </a:moveTo>
                  <a:lnTo>
                    <a:pt x="447624" y="6564"/>
                  </a:lnTo>
                  <a:lnTo>
                    <a:pt x="447624" y="19889"/>
                  </a:lnTo>
                  <a:lnTo>
                    <a:pt x="967479" y="19889"/>
                  </a:lnTo>
                  <a:close/>
                  <a:moveTo>
                    <a:pt x="967479" y="62261"/>
                  </a:moveTo>
                  <a:lnTo>
                    <a:pt x="447624" y="62261"/>
                  </a:lnTo>
                  <a:lnTo>
                    <a:pt x="447624" y="75587"/>
                  </a:lnTo>
                  <a:lnTo>
                    <a:pt x="967479" y="7558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22"/>
            <p:cNvSpPr/>
            <p:nvPr/>
          </p:nvSpPr>
          <p:spPr>
            <a:xfrm>
              <a:off x="6227936" y="2835528"/>
              <a:ext cx="2670306" cy="2017483"/>
            </a:xfrm>
            <a:custGeom>
              <a:avLst/>
              <a:gdLst/>
              <a:ahLst/>
              <a:cxnLst/>
              <a:rect l="l" t="t" r="r" b="b"/>
              <a:pathLst>
                <a:path w="2670306" h="2017483" extrusionOk="0">
                  <a:moveTo>
                    <a:pt x="2480637" y="2024047"/>
                  </a:moveTo>
                  <a:lnTo>
                    <a:pt x="941518" y="2024047"/>
                  </a:lnTo>
                  <a:lnTo>
                    <a:pt x="941518" y="2010722"/>
                  </a:lnTo>
                  <a:lnTo>
                    <a:pt x="2480637" y="2010722"/>
                  </a:lnTo>
                  <a:cubicBezTo>
                    <a:pt x="2582598" y="2010722"/>
                    <a:pt x="2665648" y="1927808"/>
                    <a:pt x="2665793" y="1825827"/>
                  </a:cubicBezTo>
                  <a:lnTo>
                    <a:pt x="2665793" y="204921"/>
                  </a:lnTo>
                  <a:cubicBezTo>
                    <a:pt x="2665719" y="102881"/>
                    <a:pt x="2582661" y="19901"/>
                    <a:pt x="2480637" y="19901"/>
                  </a:cubicBezTo>
                  <a:lnTo>
                    <a:pt x="207299" y="19901"/>
                  </a:lnTo>
                  <a:cubicBezTo>
                    <a:pt x="105263" y="19901"/>
                    <a:pt x="22217" y="102877"/>
                    <a:pt x="22142" y="204925"/>
                  </a:cubicBezTo>
                  <a:lnTo>
                    <a:pt x="22142" y="1272976"/>
                  </a:lnTo>
                  <a:lnTo>
                    <a:pt x="8817" y="1272976"/>
                  </a:lnTo>
                  <a:lnTo>
                    <a:pt x="8817" y="204921"/>
                  </a:lnTo>
                  <a:cubicBezTo>
                    <a:pt x="8891" y="95521"/>
                    <a:pt x="97930" y="6564"/>
                    <a:pt x="207303" y="6564"/>
                  </a:cubicBezTo>
                  <a:lnTo>
                    <a:pt x="2480637" y="6564"/>
                  </a:lnTo>
                  <a:cubicBezTo>
                    <a:pt x="2590025" y="6564"/>
                    <a:pt x="2679048" y="95532"/>
                    <a:pt x="2679123" y="204913"/>
                  </a:cubicBezTo>
                  <a:lnTo>
                    <a:pt x="2679123" y="1825820"/>
                  </a:lnTo>
                  <a:cubicBezTo>
                    <a:pt x="2678974" y="1935149"/>
                    <a:pt x="2589939" y="2024047"/>
                    <a:pt x="2480637" y="20240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22"/>
            <p:cNvSpPr/>
            <p:nvPr/>
          </p:nvSpPr>
          <p:spPr>
            <a:xfrm>
              <a:off x="6605672" y="3295688"/>
              <a:ext cx="1875588" cy="1249456"/>
            </a:xfrm>
            <a:custGeom>
              <a:avLst/>
              <a:gdLst/>
              <a:ahLst/>
              <a:cxnLst/>
              <a:rect l="l" t="t" r="r" b="b"/>
              <a:pathLst>
                <a:path w="1875588" h="1249456" extrusionOk="0">
                  <a:moveTo>
                    <a:pt x="8817" y="491039"/>
                  </a:moveTo>
                  <a:lnTo>
                    <a:pt x="8817" y="1248742"/>
                  </a:lnTo>
                  <a:cubicBezTo>
                    <a:pt x="8817" y="1252764"/>
                    <a:pt x="12075" y="1256021"/>
                    <a:pt x="16095" y="1256021"/>
                  </a:cubicBezTo>
                  <a:lnTo>
                    <a:pt x="382160" y="1256021"/>
                  </a:lnTo>
                  <a:cubicBezTo>
                    <a:pt x="386177" y="1256024"/>
                    <a:pt x="389435" y="1252768"/>
                    <a:pt x="389438" y="1248750"/>
                  </a:cubicBezTo>
                  <a:cubicBezTo>
                    <a:pt x="389438" y="1248746"/>
                    <a:pt x="389438" y="1248746"/>
                    <a:pt x="389438" y="1248742"/>
                  </a:cubicBezTo>
                  <a:lnTo>
                    <a:pt x="389438" y="491039"/>
                  </a:lnTo>
                  <a:close/>
                  <a:moveTo>
                    <a:pt x="374881" y="505592"/>
                  </a:moveTo>
                  <a:lnTo>
                    <a:pt x="374881" y="1022942"/>
                  </a:lnTo>
                  <a:lnTo>
                    <a:pt x="23373" y="1022942"/>
                  </a:lnTo>
                  <a:lnTo>
                    <a:pt x="23373" y="505592"/>
                  </a:lnTo>
                  <a:close/>
                  <a:moveTo>
                    <a:pt x="517153" y="224968"/>
                  </a:moveTo>
                  <a:lnTo>
                    <a:pt x="517153" y="1248742"/>
                  </a:lnTo>
                  <a:cubicBezTo>
                    <a:pt x="517151" y="1252760"/>
                    <a:pt x="520406" y="1256017"/>
                    <a:pt x="524423" y="1256021"/>
                  </a:cubicBezTo>
                  <a:cubicBezTo>
                    <a:pt x="524424" y="1256021"/>
                    <a:pt x="524426" y="1256021"/>
                    <a:pt x="524427" y="1256021"/>
                  </a:cubicBezTo>
                  <a:lnTo>
                    <a:pt x="890492" y="1256021"/>
                  </a:lnTo>
                  <a:cubicBezTo>
                    <a:pt x="894509" y="1256021"/>
                    <a:pt x="897766" y="1252764"/>
                    <a:pt x="897766" y="1248746"/>
                  </a:cubicBezTo>
                  <a:cubicBezTo>
                    <a:pt x="897766" y="1248746"/>
                    <a:pt x="897766" y="1248742"/>
                    <a:pt x="897766" y="1248742"/>
                  </a:cubicBezTo>
                  <a:lnTo>
                    <a:pt x="897766" y="224968"/>
                  </a:lnTo>
                  <a:close/>
                  <a:moveTo>
                    <a:pt x="531705" y="239520"/>
                  </a:moveTo>
                  <a:lnTo>
                    <a:pt x="883202" y="239520"/>
                  </a:lnTo>
                  <a:lnTo>
                    <a:pt x="883202" y="813944"/>
                  </a:lnTo>
                  <a:lnTo>
                    <a:pt x="531690" y="813944"/>
                  </a:lnTo>
                  <a:close/>
                  <a:moveTo>
                    <a:pt x="1503784" y="224968"/>
                  </a:moveTo>
                  <a:lnTo>
                    <a:pt x="1503784" y="1248742"/>
                  </a:lnTo>
                  <a:cubicBezTo>
                    <a:pt x="1503780" y="1252760"/>
                    <a:pt x="1507037" y="1256017"/>
                    <a:pt x="1511054" y="1256021"/>
                  </a:cubicBezTo>
                  <a:cubicBezTo>
                    <a:pt x="1511058" y="1256021"/>
                    <a:pt x="1511058" y="1256021"/>
                    <a:pt x="1511062" y="1256021"/>
                  </a:cubicBezTo>
                  <a:lnTo>
                    <a:pt x="1877127" y="1256021"/>
                  </a:lnTo>
                  <a:cubicBezTo>
                    <a:pt x="1881148" y="1256021"/>
                    <a:pt x="1884405" y="1252764"/>
                    <a:pt x="1884405" y="1248742"/>
                  </a:cubicBezTo>
                  <a:lnTo>
                    <a:pt x="1884405" y="224968"/>
                  </a:lnTo>
                  <a:close/>
                  <a:moveTo>
                    <a:pt x="1518337" y="239520"/>
                  </a:moveTo>
                  <a:lnTo>
                    <a:pt x="1869845" y="239520"/>
                  </a:lnTo>
                  <a:lnTo>
                    <a:pt x="1869845" y="813944"/>
                  </a:lnTo>
                  <a:lnTo>
                    <a:pt x="1518321" y="813944"/>
                  </a:lnTo>
                  <a:close/>
                  <a:moveTo>
                    <a:pt x="1025442" y="6564"/>
                  </a:moveTo>
                  <a:lnTo>
                    <a:pt x="1025442" y="1248742"/>
                  </a:lnTo>
                  <a:cubicBezTo>
                    <a:pt x="1025438" y="1252760"/>
                    <a:pt x="1028695" y="1256017"/>
                    <a:pt x="1032713" y="1256021"/>
                  </a:cubicBezTo>
                  <a:cubicBezTo>
                    <a:pt x="1032713" y="1256021"/>
                    <a:pt x="1032717" y="1256021"/>
                    <a:pt x="1032717" y="1256021"/>
                  </a:cubicBezTo>
                  <a:lnTo>
                    <a:pt x="1398782" y="1256021"/>
                  </a:lnTo>
                  <a:cubicBezTo>
                    <a:pt x="1402799" y="1256021"/>
                    <a:pt x="1406056" y="1252764"/>
                    <a:pt x="1406056" y="1248746"/>
                  </a:cubicBezTo>
                  <a:cubicBezTo>
                    <a:pt x="1406056" y="1248746"/>
                    <a:pt x="1406056" y="1248742"/>
                    <a:pt x="1406056" y="1248742"/>
                  </a:cubicBezTo>
                  <a:lnTo>
                    <a:pt x="1406056" y="6564"/>
                  </a:lnTo>
                  <a:close/>
                  <a:moveTo>
                    <a:pt x="1391507" y="21116"/>
                  </a:moveTo>
                  <a:lnTo>
                    <a:pt x="1391507" y="395948"/>
                  </a:lnTo>
                  <a:lnTo>
                    <a:pt x="1039995" y="395948"/>
                  </a:lnTo>
                  <a:lnTo>
                    <a:pt x="1039995" y="2111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290;p22"/>
            <p:cNvSpPr/>
            <p:nvPr/>
          </p:nvSpPr>
          <p:spPr>
            <a:xfrm>
              <a:off x="6625375" y="3003142"/>
              <a:ext cx="519976" cy="235727"/>
            </a:xfrm>
            <a:custGeom>
              <a:avLst/>
              <a:gdLst/>
              <a:ahLst/>
              <a:cxnLst/>
              <a:rect l="l" t="t" r="r" b="b"/>
              <a:pathLst>
                <a:path w="519976" h="235727" extrusionOk="0">
                  <a:moveTo>
                    <a:pt x="528793" y="19889"/>
                  </a:moveTo>
                  <a:lnTo>
                    <a:pt x="8817" y="19889"/>
                  </a:lnTo>
                  <a:lnTo>
                    <a:pt x="8817" y="6564"/>
                  </a:lnTo>
                  <a:lnTo>
                    <a:pt x="528793" y="6564"/>
                  </a:lnTo>
                  <a:close/>
                  <a:moveTo>
                    <a:pt x="528793" y="62120"/>
                  </a:moveTo>
                  <a:lnTo>
                    <a:pt x="8817" y="62120"/>
                  </a:lnTo>
                  <a:lnTo>
                    <a:pt x="8817" y="75446"/>
                  </a:lnTo>
                  <a:lnTo>
                    <a:pt x="528793" y="75446"/>
                  </a:lnTo>
                  <a:close/>
                  <a:moveTo>
                    <a:pt x="528793" y="117818"/>
                  </a:moveTo>
                  <a:lnTo>
                    <a:pt x="8817" y="117818"/>
                  </a:lnTo>
                  <a:lnTo>
                    <a:pt x="8817" y="131143"/>
                  </a:lnTo>
                  <a:lnTo>
                    <a:pt x="528793" y="131143"/>
                  </a:lnTo>
                  <a:close/>
                  <a:moveTo>
                    <a:pt x="528793" y="173394"/>
                  </a:moveTo>
                  <a:lnTo>
                    <a:pt x="8817" y="173394"/>
                  </a:lnTo>
                  <a:lnTo>
                    <a:pt x="8817" y="186719"/>
                  </a:lnTo>
                  <a:lnTo>
                    <a:pt x="528793" y="186719"/>
                  </a:lnTo>
                  <a:close/>
                  <a:moveTo>
                    <a:pt x="528793" y="228966"/>
                  </a:moveTo>
                  <a:lnTo>
                    <a:pt x="8817" y="228966"/>
                  </a:lnTo>
                  <a:lnTo>
                    <a:pt x="8817" y="242291"/>
                  </a:lnTo>
                  <a:lnTo>
                    <a:pt x="528793" y="24229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22"/>
            <p:cNvSpPr/>
            <p:nvPr/>
          </p:nvSpPr>
          <p:spPr>
            <a:xfrm>
              <a:off x="3293879" y="3896583"/>
              <a:ext cx="541427" cy="1494445"/>
            </a:xfrm>
            <a:custGeom>
              <a:avLst/>
              <a:gdLst/>
              <a:ahLst/>
              <a:cxnLst/>
              <a:rect l="l" t="t" r="r" b="b"/>
              <a:pathLst>
                <a:path w="541427" h="1494445" extrusionOk="0">
                  <a:moveTo>
                    <a:pt x="550244" y="6564"/>
                  </a:moveTo>
                  <a:cubicBezTo>
                    <a:pt x="543346" y="14841"/>
                    <a:pt x="536322" y="23625"/>
                    <a:pt x="528793" y="33658"/>
                  </a:cubicBezTo>
                  <a:cubicBezTo>
                    <a:pt x="435462" y="159104"/>
                    <a:pt x="484136" y="422545"/>
                    <a:pt x="427432" y="519764"/>
                  </a:cubicBezTo>
                  <a:cubicBezTo>
                    <a:pt x="370727" y="616983"/>
                    <a:pt x="228722" y="589136"/>
                    <a:pt x="200374" y="741931"/>
                  </a:cubicBezTo>
                  <a:cubicBezTo>
                    <a:pt x="172025" y="894726"/>
                    <a:pt x="187832" y="1054301"/>
                    <a:pt x="163869" y="1130818"/>
                  </a:cubicBezTo>
                  <a:cubicBezTo>
                    <a:pt x="139906" y="1207335"/>
                    <a:pt x="46325" y="1256264"/>
                    <a:pt x="30016" y="1346083"/>
                  </a:cubicBezTo>
                  <a:cubicBezTo>
                    <a:pt x="13708" y="1435902"/>
                    <a:pt x="8817" y="1501010"/>
                    <a:pt x="8817" y="1501010"/>
                  </a:cubicBezTo>
                  <a:lnTo>
                    <a:pt x="550244" y="148319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22"/>
            <p:cNvSpPr/>
            <p:nvPr/>
          </p:nvSpPr>
          <p:spPr>
            <a:xfrm>
              <a:off x="5205608" y="5380707"/>
              <a:ext cx="555979" cy="222304"/>
            </a:xfrm>
            <a:custGeom>
              <a:avLst/>
              <a:gdLst/>
              <a:ahLst/>
              <a:cxnLst/>
              <a:rect l="l" t="t" r="r" b="b"/>
              <a:pathLst>
                <a:path w="555979" h="222304" extrusionOk="0">
                  <a:moveTo>
                    <a:pt x="555980" y="0"/>
                  </a:moveTo>
                  <a:lnTo>
                    <a:pt x="0" y="64238"/>
                  </a:lnTo>
                  <a:lnTo>
                    <a:pt x="170734" y="222304"/>
                  </a:lnTo>
                  <a:lnTo>
                    <a:pt x="554098" y="189029"/>
                  </a:ln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22"/>
            <p:cNvSpPr/>
            <p:nvPr/>
          </p:nvSpPr>
          <p:spPr>
            <a:xfrm>
              <a:off x="5198603" y="5372789"/>
              <a:ext cx="568160" cy="234449"/>
            </a:xfrm>
            <a:custGeom>
              <a:avLst/>
              <a:gdLst/>
              <a:ahLst/>
              <a:cxnLst/>
              <a:rect l="l" t="t" r="r" b="b"/>
              <a:pathLst>
                <a:path w="568160" h="234449" extrusionOk="0">
                  <a:moveTo>
                    <a:pt x="185637" y="241012"/>
                  </a:moveTo>
                  <a:cubicBezTo>
                    <a:pt x="184109" y="241012"/>
                    <a:pt x="182635" y="240436"/>
                    <a:pt x="181510" y="239398"/>
                  </a:cubicBezTo>
                  <a:lnTo>
                    <a:pt x="10773" y="81331"/>
                  </a:lnTo>
                  <a:cubicBezTo>
                    <a:pt x="9025" y="79721"/>
                    <a:pt x="8378" y="77236"/>
                    <a:pt x="9119" y="74974"/>
                  </a:cubicBezTo>
                  <a:cubicBezTo>
                    <a:pt x="9860" y="72713"/>
                    <a:pt x="11851" y="71090"/>
                    <a:pt x="14214" y="70820"/>
                  </a:cubicBezTo>
                  <a:lnTo>
                    <a:pt x="570198" y="6598"/>
                  </a:lnTo>
                  <a:cubicBezTo>
                    <a:pt x="573525" y="6249"/>
                    <a:pt x="576519" y="8624"/>
                    <a:pt x="576935" y="11944"/>
                  </a:cubicBezTo>
                  <a:cubicBezTo>
                    <a:pt x="577327" y="15279"/>
                    <a:pt x="574936" y="18297"/>
                    <a:pt x="571605" y="18689"/>
                  </a:cubicBezTo>
                  <a:cubicBezTo>
                    <a:pt x="571601" y="18689"/>
                    <a:pt x="571597" y="18689"/>
                    <a:pt x="571593" y="18689"/>
                  </a:cubicBezTo>
                  <a:lnTo>
                    <a:pt x="28766" y="81398"/>
                  </a:lnTo>
                  <a:lnTo>
                    <a:pt x="187817" y="228643"/>
                  </a:lnTo>
                  <a:lnTo>
                    <a:pt x="568497" y="195635"/>
                  </a:lnTo>
                  <a:cubicBezTo>
                    <a:pt x="571777" y="195199"/>
                    <a:pt x="574768" y="197810"/>
                    <a:pt x="575085" y="201165"/>
                  </a:cubicBezTo>
                  <a:cubicBezTo>
                    <a:pt x="575371" y="204512"/>
                    <a:pt x="572894" y="207459"/>
                    <a:pt x="569547" y="207753"/>
                  </a:cubicBezTo>
                  <a:lnTo>
                    <a:pt x="186186" y="240993"/>
                  </a:lnTo>
                  <a:cubicBezTo>
                    <a:pt x="186002" y="241009"/>
                    <a:pt x="185822" y="241016"/>
                    <a:pt x="185637" y="2410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22"/>
            <p:cNvSpPr/>
            <p:nvPr/>
          </p:nvSpPr>
          <p:spPr>
            <a:xfrm>
              <a:off x="5382908" y="5422077"/>
              <a:ext cx="362232" cy="137102"/>
            </a:xfrm>
            <a:custGeom>
              <a:avLst/>
              <a:gdLst/>
              <a:ahLst/>
              <a:cxnLst/>
              <a:rect l="l" t="t" r="r" b="b"/>
              <a:pathLst>
                <a:path w="362232" h="137102" extrusionOk="0">
                  <a:moveTo>
                    <a:pt x="370643" y="98194"/>
                  </a:moveTo>
                  <a:cubicBezTo>
                    <a:pt x="370831" y="97853"/>
                    <a:pt x="370945" y="97477"/>
                    <a:pt x="370980" y="97089"/>
                  </a:cubicBezTo>
                  <a:cubicBezTo>
                    <a:pt x="370980" y="97022"/>
                    <a:pt x="371039" y="96979"/>
                    <a:pt x="371035" y="96912"/>
                  </a:cubicBezTo>
                  <a:cubicBezTo>
                    <a:pt x="371003" y="96575"/>
                    <a:pt x="370713" y="96364"/>
                    <a:pt x="370580" y="96062"/>
                  </a:cubicBezTo>
                  <a:cubicBezTo>
                    <a:pt x="370447" y="95760"/>
                    <a:pt x="370459" y="95364"/>
                    <a:pt x="370188" y="95094"/>
                  </a:cubicBezTo>
                  <a:lnTo>
                    <a:pt x="344713" y="68536"/>
                  </a:lnTo>
                  <a:lnTo>
                    <a:pt x="362742" y="66969"/>
                  </a:lnTo>
                  <a:cubicBezTo>
                    <a:pt x="364407" y="66831"/>
                    <a:pt x="365650" y="65366"/>
                    <a:pt x="365509" y="63700"/>
                  </a:cubicBezTo>
                  <a:cubicBezTo>
                    <a:pt x="365509" y="63692"/>
                    <a:pt x="365509" y="63688"/>
                    <a:pt x="365509" y="63680"/>
                  </a:cubicBezTo>
                  <a:cubicBezTo>
                    <a:pt x="365352" y="62015"/>
                    <a:pt x="363894" y="60780"/>
                    <a:pt x="362224" y="60906"/>
                  </a:cubicBezTo>
                  <a:lnTo>
                    <a:pt x="339277" y="62865"/>
                  </a:lnTo>
                  <a:lnTo>
                    <a:pt x="302098" y="24134"/>
                  </a:lnTo>
                  <a:lnTo>
                    <a:pt x="368334" y="16903"/>
                  </a:lnTo>
                  <a:cubicBezTo>
                    <a:pt x="370004" y="16719"/>
                    <a:pt x="371211" y="15218"/>
                    <a:pt x="371031" y="13544"/>
                  </a:cubicBezTo>
                  <a:cubicBezTo>
                    <a:pt x="370843" y="11875"/>
                    <a:pt x="369342" y="10671"/>
                    <a:pt x="367672" y="10852"/>
                  </a:cubicBezTo>
                  <a:lnTo>
                    <a:pt x="296787" y="18592"/>
                  </a:lnTo>
                  <a:lnTo>
                    <a:pt x="286146" y="7505"/>
                  </a:lnTo>
                  <a:cubicBezTo>
                    <a:pt x="284990" y="6290"/>
                    <a:pt x="283066" y="6246"/>
                    <a:pt x="281851" y="7403"/>
                  </a:cubicBezTo>
                  <a:cubicBezTo>
                    <a:pt x="281847" y="7407"/>
                    <a:pt x="281839" y="7415"/>
                    <a:pt x="281835" y="7418"/>
                  </a:cubicBezTo>
                  <a:cubicBezTo>
                    <a:pt x="280620" y="8579"/>
                    <a:pt x="280577" y="10503"/>
                    <a:pt x="281737" y="11718"/>
                  </a:cubicBezTo>
                  <a:cubicBezTo>
                    <a:pt x="281741" y="11722"/>
                    <a:pt x="281745" y="11726"/>
                    <a:pt x="281749" y="11730"/>
                  </a:cubicBezTo>
                  <a:lnTo>
                    <a:pt x="289144" y="19431"/>
                  </a:lnTo>
                  <a:lnTo>
                    <a:pt x="216566" y="27356"/>
                  </a:lnTo>
                  <a:lnTo>
                    <a:pt x="202719" y="13027"/>
                  </a:lnTo>
                  <a:cubicBezTo>
                    <a:pt x="201548" y="11824"/>
                    <a:pt x="199623" y="11788"/>
                    <a:pt x="198408" y="12953"/>
                  </a:cubicBezTo>
                  <a:cubicBezTo>
                    <a:pt x="197197" y="14124"/>
                    <a:pt x="197166" y="16053"/>
                    <a:pt x="198338" y="17264"/>
                  </a:cubicBezTo>
                  <a:lnTo>
                    <a:pt x="208920" y="28207"/>
                  </a:lnTo>
                  <a:lnTo>
                    <a:pt x="136252" y="36143"/>
                  </a:lnTo>
                  <a:lnTo>
                    <a:pt x="124697" y="24197"/>
                  </a:lnTo>
                  <a:cubicBezTo>
                    <a:pt x="123529" y="22986"/>
                    <a:pt x="121601" y="22955"/>
                    <a:pt x="120390" y="24123"/>
                  </a:cubicBezTo>
                  <a:cubicBezTo>
                    <a:pt x="120390" y="24123"/>
                    <a:pt x="120386" y="24126"/>
                    <a:pt x="120386" y="24126"/>
                  </a:cubicBezTo>
                  <a:cubicBezTo>
                    <a:pt x="119179" y="25291"/>
                    <a:pt x="119144" y="27215"/>
                    <a:pt x="120308" y="28422"/>
                  </a:cubicBezTo>
                  <a:cubicBezTo>
                    <a:pt x="120312" y="28426"/>
                    <a:pt x="120320" y="28434"/>
                    <a:pt x="120323" y="28438"/>
                  </a:cubicBezTo>
                  <a:lnTo>
                    <a:pt x="128597" y="36990"/>
                  </a:lnTo>
                  <a:lnTo>
                    <a:pt x="64367" y="44001"/>
                  </a:lnTo>
                  <a:lnTo>
                    <a:pt x="49599" y="27905"/>
                  </a:lnTo>
                  <a:cubicBezTo>
                    <a:pt x="48455" y="26674"/>
                    <a:pt x="46534" y="26592"/>
                    <a:pt x="45288" y="27720"/>
                  </a:cubicBezTo>
                  <a:cubicBezTo>
                    <a:pt x="44046" y="28857"/>
                    <a:pt x="43959" y="30781"/>
                    <a:pt x="45096" y="32024"/>
                  </a:cubicBezTo>
                  <a:cubicBezTo>
                    <a:pt x="45100" y="32024"/>
                    <a:pt x="45100" y="32028"/>
                    <a:pt x="45104" y="32032"/>
                  </a:cubicBezTo>
                  <a:lnTo>
                    <a:pt x="56862" y="44832"/>
                  </a:lnTo>
                  <a:lnTo>
                    <a:pt x="11531" y="49782"/>
                  </a:lnTo>
                  <a:cubicBezTo>
                    <a:pt x="9861" y="49967"/>
                    <a:pt x="8654" y="51472"/>
                    <a:pt x="8834" y="53141"/>
                  </a:cubicBezTo>
                  <a:cubicBezTo>
                    <a:pt x="9007" y="54682"/>
                    <a:pt x="10308" y="55849"/>
                    <a:pt x="11860" y="55853"/>
                  </a:cubicBezTo>
                  <a:cubicBezTo>
                    <a:pt x="11970" y="55853"/>
                    <a:pt x="12084" y="55846"/>
                    <a:pt x="12193" y="55834"/>
                  </a:cubicBezTo>
                  <a:lnTo>
                    <a:pt x="61969" y="50398"/>
                  </a:lnTo>
                  <a:lnTo>
                    <a:pt x="92857" y="84080"/>
                  </a:lnTo>
                  <a:lnTo>
                    <a:pt x="39456" y="88646"/>
                  </a:lnTo>
                  <a:cubicBezTo>
                    <a:pt x="37786" y="88791"/>
                    <a:pt x="36544" y="90261"/>
                    <a:pt x="36689" y="91931"/>
                  </a:cubicBezTo>
                  <a:cubicBezTo>
                    <a:pt x="36689" y="91935"/>
                    <a:pt x="36689" y="91935"/>
                    <a:pt x="36689" y="91935"/>
                  </a:cubicBezTo>
                  <a:cubicBezTo>
                    <a:pt x="36818" y="93510"/>
                    <a:pt x="38135" y="94721"/>
                    <a:pt x="39715" y="94725"/>
                  </a:cubicBezTo>
                  <a:cubicBezTo>
                    <a:pt x="39801" y="94725"/>
                    <a:pt x="39887" y="94725"/>
                    <a:pt x="39973" y="94725"/>
                  </a:cubicBezTo>
                  <a:lnTo>
                    <a:pt x="98058" y="89736"/>
                  </a:lnTo>
                  <a:lnTo>
                    <a:pt x="123306" y="117265"/>
                  </a:lnTo>
                  <a:lnTo>
                    <a:pt x="72802" y="122035"/>
                  </a:lnTo>
                  <a:cubicBezTo>
                    <a:pt x="71132" y="122188"/>
                    <a:pt x="69905" y="123666"/>
                    <a:pt x="70058" y="125331"/>
                  </a:cubicBezTo>
                  <a:cubicBezTo>
                    <a:pt x="70058" y="125335"/>
                    <a:pt x="70058" y="125343"/>
                    <a:pt x="70058" y="125347"/>
                  </a:cubicBezTo>
                  <a:cubicBezTo>
                    <a:pt x="70211" y="126903"/>
                    <a:pt x="71520" y="128091"/>
                    <a:pt x="73084" y="128091"/>
                  </a:cubicBezTo>
                  <a:cubicBezTo>
                    <a:pt x="73178" y="128094"/>
                    <a:pt x="73272" y="128094"/>
                    <a:pt x="73366" y="128091"/>
                  </a:cubicBezTo>
                  <a:lnTo>
                    <a:pt x="128460" y="122886"/>
                  </a:lnTo>
                  <a:lnTo>
                    <a:pt x="146614" y="142678"/>
                  </a:lnTo>
                  <a:cubicBezTo>
                    <a:pt x="147190" y="143305"/>
                    <a:pt x="148002" y="143666"/>
                    <a:pt x="148856" y="143666"/>
                  </a:cubicBezTo>
                  <a:cubicBezTo>
                    <a:pt x="149617" y="143662"/>
                    <a:pt x="150353" y="143376"/>
                    <a:pt x="150914" y="142862"/>
                  </a:cubicBezTo>
                  <a:cubicBezTo>
                    <a:pt x="152156" y="141734"/>
                    <a:pt x="152246" y="139813"/>
                    <a:pt x="151118" y="138571"/>
                  </a:cubicBezTo>
                  <a:cubicBezTo>
                    <a:pt x="151110" y="138563"/>
                    <a:pt x="151106" y="138559"/>
                    <a:pt x="151098" y="138551"/>
                  </a:cubicBezTo>
                  <a:lnTo>
                    <a:pt x="136060" y="122157"/>
                  </a:lnTo>
                  <a:lnTo>
                    <a:pt x="204730" y="115674"/>
                  </a:lnTo>
                  <a:lnTo>
                    <a:pt x="221191" y="132684"/>
                  </a:lnTo>
                  <a:cubicBezTo>
                    <a:pt x="221760" y="133280"/>
                    <a:pt x="222547" y="133617"/>
                    <a:pt x="223370" y="133617"/>
                  </a:cubicBezTo>
                  <a:cubicBezTo>
                    <a:pt x="224162" y="133613"/>
                    <a:pt x="224918" y="133307"/>
                    <a:pt x="225491" y="132758"/>
                  </a:cubicBezTo>
                  <a:cubicBezTo>
                    <a:pt x="226698" y="131590"/>
                    <a:pt x="226729" y="129666"/>
                    <a:pt x="225565" y="128459"/>
                  </a:cubicBezTo>
                  <a:cubicBezTo>
                    <a:pt x="225561" y="128455"/>
                    <a:pt x="225557" y="128451"/>
                    <a:pt x="225553" y="128447"/>
                  </a:cubicBezTo>
                  <a:lnTo>
                    <a:pt x="212479" y="114933"/>
                  </a:lnTo>
                  <a:lnTo>
                    <a:pt x="286025" y="107988"/>
                  </a:lnTo>
                  <a:lnTo>
                    <a:pt x="299092" y="121510"/>
                  </a:lnTo>
                  <a:cubicBezTo>
                    <a:pt x="299668" y="122106"/>
                    <a:pt x="300460" y="122443"/>
                    <a:pt x="301287" y="122443"/>
                  </a:cubicBezTo>
                  <a:cubicBezTo>
                    <a:pt x="302078" y="122443"/>
                    <a:pt x="302839" y="122133"/>
                    <a:pt x="303407" y="121584"/>
                  </a:cubicBezTo>
                  <a:cubicBezTo>
                    <a:pt x="304618" y="120412"/>
                    <a:pt x="304649" y="118484"/>
                    <a:pt x="303477" y="117273"/>
                  </a:cubicBezTo>
                  <a:lnTo>
                    <a:pt x="293785" y="107244"/>
                  </a:lnTo>
                  <a:lnTo>
                    <a:pt x="368299" y="100208"/>
                  </a:lnTo>
                  <a:cubicBezTo>
                    <a:pt x="368613" y="100181"/>
                    <a:pt x="368793" y="99914"/>
                    <a:pt x="369083" y="99817"/>
                  </a:cubicBezTo>
                  <a:cubicBezTo>
                    <a:pt x="369440" y="99675"/>
                    <a:pt x="369843" y="99675"/>
                    <a:pt x="370133" y="99389"/>
                  </a:cubicBezTo>
                  <a:cubicBezTo>
                    <a:pt x="370184" y="99346"/>
                    <a:pt x="370165" y="99272"/>
                    <a:pt x="370208" y="99221"/>
                  </a:cubicBezTo>
                  <a:cubicBezTo>
                    <a:pt x="370419" y="98911"/>
                    <a:pt x="370565" y="98562"/>
                    <a:pt x="370643" y="98194"/>
                  </a:cubicBezTo>
                  <a:close/>
                  <a:moveTo>
                    <a:pt x="294479" y="24997"/>
                  </a:moveTo>
                  <a:lnTo>
                    <a:pt x="331501" y="63563"/>
                  </a:lnTo>
                  <a:lnTo>
                    <a:pt x="257676" y="69904"/>
                  </a:lnTo>
                  <a:lnTo>
                    <a:pt x="221936" y="32918"/>
                  </a:lnTo>
                  <a:close/>
                  <a:moveTo>
                    <a:pt x="214274" y="33752"/>
                  </a:moveTo>
                  <a:lnTo>
                    <a:pt x="249857" y="70594"/>
                  </a:lnTo>
                  <a:lnTo>
                    <a:pt x="175715" y="76967"/>
                  </a:lnTo>
                  <a:lnTo>
                    <a:pt x="141617" y="41693"/>
                  </a:lnTo>
                  <a:close/>
                  <a:moveTo>
                    <a:pt x="69482" y="49563"/>
                  </a:moveTo>
                  <a:lnTo>
                    <a:pt x="133967" y="42508"/>
                  </a:lnTo>
                  <a:lnTo>
                    <a:pt x="167916" y="77602"/>
                  </a:lnTo>
                  <a:lnTo>
                    <a:pt x="100523" y="83391"/>
                  </a:lnTo>
                  <a:close/>
                  <a:moveTo>
                    <a:pt x="130894" y="116536"/>
                  </a:moveTo>
                  <a:lnTo>
                    <a:pt x="105700" y="89066"/>
                  </a:lnTo>
                  <a:lnTo>
                    <a:pt x="173356" y="83257"/>
                  </a:lnTo>
                  <a:lnTo>
                    <a:pt x="199302" y="110077"/>
                  </a:lnTo>
                  <a:close/>
                  <a:moveTo>
                    <a:pt x="207042" y="109344"/>
                  </a:moveTo>
                  <a:lnTo>
                    <a:pt x="181175" y="82583"/>
                  </a:lnTo>
                  <a:lnTo>
                    <a:pt x="255313" y="76214"/>
                  </a:lnTo>
                  <a:lnTo>
                    <a:pt x="280616" y="102399"/>
                  </a:lnTo>
                  <a:close/>
                  <a:moveTo>
                    <a:pt x="263112" y="75544"/>
                  </a:moveTo>
                  <a:lnTo>
                    <a:pt x="336901" y="69207"/>
                  </a:lnTo>
                  <a:lnTo>
                    <a:pt x="361440" y="94768"/>
                  </a:lnTo>
                  <a:lnTo>
                    <a:pt x="288357" y="10166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22"/>
            <p:cNvSpPr/>
            <p:nvPr/>
          </p:nvSpPr>
          <p:spPr>
            <a:xfrm>
              <a:off x="3753068" y="2876857"/>
              <a:ext cx="1556405" cy="2494226"/>
            </a:xfrm>
            <a:custGeom>
              <a:avLst/>
              <a:gdLst/>
              <a:ahLst/>
              <a:cxnLst/>
              <a:rect l="l" t="t" r="r" b="b"/>
              <a:pathLst>
                <a:path w="1556405" h="2494226" extrusionOk="0">
                  <a:moveTo>
                    <a:pt x="1447889" y="1192128"/>
                  </a:moveTo>
                  <a:cubicBezTo>
                    <a:pt x="1429574" y="1184352"/>
                    <a:pt x="1344771" y="854302"/>
                    <a:pt x="1344771" y="854302"/>
                  </a:cubicBezTo>
                  <a:lnTo>
                    <a:pt x="1301118" y="729859"/>
                  </a:lnTo>
                  <a:cubicBezTo>
                    <a:pt x="1301118" y="729859"/>
                    <a:pt x="1235509" y="505933"/>
                    <a:pt x="1210421" y="464286"/>
                  </a:cubicBezTo>
                  <a:cubicBezTo>
                    <a:pt x="1185333" y="422639"/>
                    <a:pt x="1084971" y="389035"/>
                    <a:pt x="1084971" y="389035"/>
                  </a:cubicBezTo>
                  <a:lnTo>
                    <a:pt x="1047346" y="368333"/>
                  </a:lnTo>
                  <a:lnTo>
                    <a:pt x="884266" y="280540"/>
                  </a:lnTo>
                  <a:lnTo>
                    <a:pt x="884266" y="281418"/>
                  </a:lnTo>
                  <a:lnTo>
                    <a:pt x="860805" y="232368"/>
                  </a:lnTo>
                  <a:lnTo>
                    <a:pt x="580056" y="6564"/>
                  </a:lnTo>
                  <a:cubicBezTo>
                    <a:pt x="580056" y="6564"/>
                    <a:pt x="585073" y="61007"/>
                    <a:pt x="592598" y="114702"/>
                  </a:cubicBezTo>
                  <a:cubicBezTo>
                    <a:pt x="591846" y="114702"/>
                    <a:pt x="534138" y="152327"/>
                    <a:pt x="513565" y="185328"/>
                  </a:cubicBezTo>
                  <a:cubicBezTo>
                    <a:pt x="509677" y="191473"/>
                    <a:pt x="506291" y="204646"/>
                    <a:pt x="490735" y="239144"/>
                  </a:cubicBezTo>
                  <a:cubicBezTo>
                    <a:pt x="428026" y="271510"/>
                    <a:pt x="191792" y="395325"/>
                    <a:pt x="113641" y="455663"/>
                  </a:cubicBezTo>
                  <a:cubicBezTo>
                    <a:pt x="21929" y="526290"/>
                    <a:pt x="5256" y="576218"/>
                    <a:pt x="9387" y="617868"/>
                  </a:cubicBezTo>
                  <a:lnTo>
                    <a:pt x="13651" y="684356"/>
                  </a:lnTo>
                  <a:cubicBezTo>
                    <a:pt x="13651" y="684356"/>
                    <a:pt x="52790" y="922706"/>
                    <a:pt x="93562" y="1040230"/>
                  </a:cubicBezTo>
                  <a:lnTo>
                    <a:pt x="88542" y="1037847"/>
                  </a:lnTo>
                  <a:lnTo>
                    <a:pt x="87182" y="2500790"/>
                  </a:lnTo>
                  <a:lnTo>
                    <a:pt x="1261744" y="2456258"/>
                  </a:lnTo>
                  <a:lnTo>
                    <a:pt x="1263626" y="1369508"/>
                  </a:lnTo>
                  <a:cubicBezTo>
                    <a:pt x="1303767" y="1356339"/>
                    <a:pt x="1345540" y="1340897"/>
                    <a:pt x="1370757" y="1329743"/>
                  </a:cubicBezTo>
                  <a:lnTo>
                    <a:pt x="1377028" y="1335387"/>
                  </a:lnTo>
                  <a:lnTo>
                    <a:pt x="1429966" y="1374153"/>
                  </a:lnTo>
                  <a:cubicBezTo>
                    <a:pt x="1447223" y="1387130"/>
                    <a:pt x="1469567" y="1391261"/>
                    <a:pt x="1490323" y="1385315"/>
                  </a:cubicBezTo>
                  <a:cubicBezTo>
                    <a:pt x="1512777" y="1378919"/>
                    <a:pt x="1498726" y="1352322"/>
                    <a:pt x="1482418" y="1343543"/>
                  </a:cubicBezTo>
                  <a:cubicBezTo>
                    <a:pt x="1470037" y="1335183"/>
                    <a:pt x="1458299" y="1325918"/>
                    <a:pt x="1447293" y="1315818"/>
                  </a:cubicBezTo>
                  <a:lnTo>
                    <a:pt x="1398368" y="1254853"/>
                  </a:lnTo>
                  <a:cubicBezTo>
                    <a:pt x="1427724" y="1260120"/>
                    <a:pt x="1474768" y="1268402"/>
                    <a:pt x="1494337" y="1271161"/>
                  </a:cubicBezTo>
                  <a:cubicBezTo>
                    <a:pt x="1523442" y="1275300"/>
                    <a:pt x="1560965" y="1283703"/>
                    <a:pt x="1565088" y="1246077"/>
                  </a:cubicBezTo>
                  <a:cubicBezTo>
                    <a:pt x="1569212" y="1208452"/>
                    <a:pt x="1477119" y="1204673"/>
                    <a:pt x="1447889" y="1192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22"/>
            <p:cNvSpPr/>
            <p:nvPr/>
          </p:nvSpPr>
          <p:spPr>
            <a:xfrm>
              <a:off x="4328106" y="2888082"/>
              <a:ext cx="229519" cy="505278"/>
            </a:xfrm>
            <a:custGeom>
              <a:avLst/>
              <a:gdLst/>
              <a:ahLst/>
              <a:cxnLst/>
              <a:rect l="l" t="t" r="r" b="b"/>
              <a:pathLst>
                <a:path w="229519" h="505278" extrusionOk="0">
                  <a:moveTo>
                    <a:pt x="8817" y="6564"/>
                  </a:moveTo>
                  <a:cubicBezTo>
                    <a:pt x="8817" y="6564"/>
                    <a:pt x="13092" y="115129"/>
                    <a:pt x="35648" y="217733"/>
                  </a:cubicBezTo>
                  <a:cubicBezTo>
                    <a:pt x="47085" y="269754"/>
                    <a:pt x="72529" y="318487"/>
                    <a:pt x="85478" y="354329"/>
                  </a:cubicBezTo>
                  <a:cubicBezTo>
                    <a:pt x="123970" y="460868"/>
                    <a:pt x="156563" y="512533"/>
                    <a:pt x="192805" y="511835"/>
                  </a:cubicBezTo>
                  <a:cubicBezTo>
                    <a:pt x="229047" y="511137"/>
                    <a:pt x="235318" y="440053"/>
                    <a:pt x="237407" y="405904"/>
                  </a:cubicBezTo>
                  <a:cubicBezTo>
                    <a:pt x="239496" y="371754"/>
                    <a:pt x="237407" y="210764"/>
                    <a:pt x="237407" y="210764"/>
                  </a:cubicBezTo>
                  <a:close/>
                </a:path>
              </a:pathLst>
            </a:custGeom>
            <a:solidFill>
              <a:srgbClr val="FFBF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22"/>
            <p:cNvSpPr/>
            <p:nvPr/>
          </p:nvSpPr>
          <p:spPr>
            <a:xfrm>
              <a:off x="4263833" y="3600274"/>
              <a:ext cx="849403" cy="1756127"/>
            </a:xfrm>
            <a:custGeom>
              <a:avLst/>
              <a:gdLst/>
              <a:ahLst/>
              <a:cxnLst/>
              <a:rect l="l" t="t" r="r" b="b"/>
              <a:pathLst>
                <a:path w="849403" h="1756127" extrusionOk="0">
                  <a:moveTo>
                    <a:pt x="858220" y="185830"/>
                  </a:moveTo>
                  <a:cubicBezTo>
                    <a:pt x="828363" y="110579"/>
                    <a:pt x="803401" y="47838"/>
                    <a:pt x="790353" y="6564"/>
                  </a:cubicBezTo>
                  <a:cubicBezTo>
                    <a:pt x="791741" y="57113"/>
                    <a:pt x="772277" y="106009"/>
                    <a:pt x="736537" y="141780"/>
                  </a:cubicBezTo>
                  <a:cubicBezTo>
                    <a:pt x="649979" y="226332"/>
                    <a:pt x="625514" y="196976"/>
                    <a:pt x="629402" y="314395"/>
                  </a:cubicBezTo>
                  <a:cubicBezTo>
                    <a:pt x="633290" y="431814"/>
                    <a:pt x="679570" y="485129"/>
                    <a:pt x="650606" y="585220"/>
                  </a:cubicBezTo>
                  <a:cubicBezTo>
                    <a:pt x="621642" y="685312"/>
                    <a:pt x="495554" y="784181"/>
                    <a:pt x="500069" y="957556"/>
                  </a:cubicBezTo>
                  <a:cubicBezTo>
                    <a:pt x="501691" y="995574"/>
                    <a:pt x="512265" y="1032674"/>
                    <a:pt x="530929" y="1065835"/>
                  </a:cubicBezTo>
                  <a:lnTo>
                    <a:pt x="8817" y="1762691"/>
                  </a:lnTo>
                  <a:lnTo>
                    <a:pt x="755479" y="1740743"/>
                  </a:lnTo>
                  <a:lnTo>
                    <a:pt x="755479" y="74381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22"/>
            <p:cNvSpPr/>
            <p:nvPr/>
          </p:nvSpPr>
          <p:spPr>
            <a:xfrm>
              <a:off x="4196185" y="2229108"/>
              <a:ext cx="702860" cy="888172"/>
            </a:xfrm>
            <a:custGeom>
              <a:avLst/>
              <a:gdLst/>
              <a:ahLst/>
              <a:cxnLst/>
              <a:rect l="l" t="t" r="r" b="b"/>
              <a:pathLst>
                <a:path w="702860" h="888172" extrusionOk="0">
                  <a:moveTo>
                    <a:pt x="580263" y="309550"/>
                  </a:moveTo>
                  <a:cubicBezTo>
                    <a:pt x="605346" y="305411"/>
                    <a:pt x="730169" y="226378"/>
                    <a:pt x="709346" y="147349"/>
                  </a:cubicBezTo>
                  <a:cubicBezTo>
                    <a:pt x="688522" y="68319"/>
                    <a:pt x="513273" y="-27398"/>
                    <a:pt x="375784" y="18513"/>
                  </a:cubicBezTo>
                  <a:cubicBezTo>
                    <a:pt x="292957" y="46081"/>
                    <a:pt x="216451" y="89876"/>
                    <a:pt x="150732" y="147333"/>
                  </a:cubicBezTo>
                  <a:cubicBezTo>
                    <a:pt x="150732" y="147333"/>
                    <a:pt x="59153" y="147333"/>
                    <a:pt x="25282" y="184958"/>
                  </a:cubicBezTo>
                  <a:cubicBezTo>
                    <a:pt x="-8588" y="222584"/>
                    <a:pt x="17005" y="280551"/>
                    <a:pt x="37824" y="322198"/>
                  </a:cubicBezTo>
                  <a:cubicBezTo>
                    <a:pt x="55888" y="358200"/>
                    <a:pt x="55136" y="453667"/>
                    <a:pt x="54634" y="478379"/>
                  </a:cubicBezTo>
                  <a:cubicBezTo>
                    <a:pt x="53497" y="478316"/>
                    <a:pt x="52369" y="478579"/>
                    <a:pt x="51373" y="479131"/>
                  </a:cubicBezTo>
                  <a:cubicBezTo>
                    <a:pt x="37275" y="486915"/>
                    <a:pt x="27148" y="500323"/>
                    <a:pt x="23522" y="516012"/>
                  </a:cubicBezTo>
                  <a:cubicBezTo>
                    <a:pt x="17879" y="541096"/>
                    <a:pt x="28292" y="574598"/>
                    <a:pt x="53631" y="612482"/>
                  </a:cubicBezTo>
                  <a:cubicBezTo>
                    <a:pt x="70762" y="641383"/>
                    <a:pt x="106295" y="657633"/>
                    <a:pt x="139856" y="659008"/>
                  </a:cubicBezTo>
                  <a:lnTo>
                    <a:pt x="144210" y="663190"/>
                  </a:lnTo>
                  <a:cubicBezTo>
                    <a:pt x="155075" y="675709"/>
                    <a:pt x="160236" y="689297"/>
                    <a:pt x="166742" y="704543"/>
                  </a:cubicBezTo>
                  <a:cubicBezTo>
                    <a:pt x="177282" y="729627"/>
                    <a:pt x="276668" y="889092"/>
                    <a:pt x="336755" y="893733"/>
                  </a:cubicBezTo>
                  <a:cubicBezTo>
                    <a:pt x="345413" y="894485"/>
                    <a:pt x="353690" y="894736"/>
                    <a:pt x="361839" y="894736"/>
                  </a:cubicBezTo>
                  <a:cubicBezTo>
                    <a:pt x="413648" y="894736"/>
                    <a:pt x="451282" y="880811"/>
                    <a:pt x="471478" y="853975"/>
                  </a:cubicBezTo>
                  <a:cubicBezTo>
                    <a:pt x="498200" y="818474"/>
                    <a:pt x="564436" y="675340"/>
                    <a:pt x="572714" y="605714"/>
                  </a:cubicBezTo>
                  <a:cubicBezTo>
                    <a:pt x="574094" y="593172"/>
                    <a:pt x="574846" y="577494"/>
                    <a:pt x="575222" y="558682"/>
                  </a:cubicBezTo>
                  <a:cubicBezTo>
                    <a:pt x="594306" y="534523"/>
                    <a:pt x="594306" y="500421"/>
                    <a:pt x="575222" y="476262"/>
                  </a:cubicBezTo>
                  <a:cubicBezTo>
                    <a:pt x="573843" y="402626"/>
                    <a:pt x="569955" y="326352"/>
                    <a:pt x="568951" y="308789"/>
                  </a:cubicBezTo>
                  <a:cubicBezTo>
                    <a:pt x="572616" y="309903"/>
                    <a:pt x="576484" y="310161"/>
                    <a:pt x="580263" y="309550"/>
                  </a:cubicBezTo>
                  <a:close/>
                </a:path>
              </a:pathLst>
            </a:custGeom>
            <a:solidFill>
              <a:srgbClr val="FFBF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22"/>
            <p:cNvSpPr/>
            <p:nvPr/>
          </p:nvSpPr>
          <p:spPr>
            <a:xfrm>
              <a:off x="4209525" y="2521895"/>
              <a:ext cx="554183" cy="595506"/>
            </a:xfrm>
            <a:custGeom>
              <a:avLst/>
              <a:gdLst/>
              <a:ahLst/>
              <a:cxnLst/>
              <a:rect l="l" t="t" r="r" b="b"/>
              <a:pathLst>
                <a:path w="554183" h="595506" extrusionOk="0">
                  <a:moveTo>
                    <a:pt x="348746" y="602070"/>
                  </a:moveTo>
                  <a:cubicBezTo>
                    <a:pt x="340880" y="602070"/>
                    <a:pt x="332672" y="601762"/>
                    <a:pt x="324120" y="601145"/>
                  </a:cubicBezTo>
                  <a:cubicBezTo>
                    <a:pt x="267431" y="597050"/>
                    <a:pt x="161276" y="440876"/>
                    <a:pt x="148108" y="410306"/>
                  </a:cubicBezTo>
                  <a:cubicBezTo>
                    <a:pt x="141797" y="394981"/>
                    <a:pt x="132963" y="380817"/>
                    <a:pt x="121977" y="368408"/>
                  </a:cubicBezTo>
                  <a:cubicBezTo>
                    <a:pt x="121915" y="368412"/>
                    <a:pt x="121856" y="368412"/>
                    <a:pt x="121793" y="368408"/>
                  </a:cubicBezTo>
                  <a:cubicBezTo>
                    <a:pt x="110035" y="368408"/>
                    <a:pt x="70477" y="364846"/>
                    <a:pt x="40377" y="319809"/>
                  </a:cubicBezTo>
                  <a:cubicBezTo>
                    <a:pt x="22650" y="293287"/>
                    <a:pt x="3061" y="254936"/>
                    <a:pt x="10398" y="222868"/>
                  </a:cubicBezTo>
                  <a:cubicBezTo>
                    <a:pt x="13953" y="207402"/>
                    <a:pt x="23301" y="195119"/>
                    <a:pt x="38225" y="186363"/>
                  </a:cubicBezTo>
                  <a:cubicBezTo>
                    <a:pt x="41114" y="184659"/>
                    <a:pt x="44841" y="185619"/>
                    <a:pt x="46546" y="188507"/>
                  </a:cubicBezTo>
                  <a:cubicBezTo>
                    <a:pt x="46546" y="188511"/>
                    <a:pt x="46550" y="188519"/>
                    <a:pt x="46554" y="188523"/>
                  </a:cubicBezTo>
                  <a:cubicBezTo>
                    <a:pt x="48259" y="191415"/>
                    <a:pt x="47295" y="195143"/>
                    <a:pt x="44402" y="196848"/>
                  </a:cubicBezTo>
                  <a:cubicBezTo>
                    <a:pt x="44402" y="196848"/>
                    <a:pt x="44398" y="196848"/>
                    <a:pt x="44398" y="196848"/>
                  </a:cubicBezTo>
                  <a:cubicBezTo>
                    <a:pt x="32319" y="203949"/>
                    <a:pt x="25080" y="213344"/>
                    <a:pt x="22274" y="225584"/>
                  </a:cubicBezTo>
                  <a:cubicBezTo>
                    <a:pt x="17226" y="247622"/>
                    <a:pt x="26977" y="277860"/>
                    <a:pt x="50512" y="313048"/>
                  </a:cubicBezTo>
                  <a:cubicBezTo>
                    <a:pt x="81530" y="359476"/>
                    <a:pt x="123670" y="356211"/>
                    <a:pt x="124062" y="356160"/>
                  </a:cubicBezTo>
                  <a:cubicBezTo>
                    <a:pt x="125951" y="356000"/>
                    <a:pt x="127805" y="356713"/>
                    <a:pt x="129099" y="358100"/>
                  </a:cubicBezTo>
                  <a:cubicBezTo>
                    <a:pt x="141888" y="372034"/>
                    <a:pt x="152117" y="388115"/>
                    <a:pt x="159317" y="405603"/>
                  </a:cubicBezTo>
                  <a:cubicBezTo>
                    <a:pt x="173775" y="439140"/>
                    <a:pt x="276849" y="585543"/>
                    <a:pt x="324994" y="589027"/>
                  </a:cubicBezTo>
                  <a:cubicBezTo>
                    <a:pt x="367115" y="592057"/>
                    <a:pt x="422746" y="588431"/>
                    <a:pt x="448778" y="553804"/>
                  </a:cubicBezTo>
                  <a:cubicBezTo>
                    <a:pt x="474897" y="519075"/>
                    <a:pt x="539911" y="379167"/>
                    <a:pt x="547957" y="311370"/>
                  </a:cubicBezTo>
                  <a:cubicBezTo>
                    <a:pt x="556187" y="241943"/>
                    <a:pt x="543904" y="15258"/>
                    <a:pt x="543783" y="12973"/>
                  </a:cubicBezTo>
                  <a:cubicBezTo>
                    <a:pt x="543599" y="9618"/>
                    <a:pt x="546174" y="6753"/>
                    <a:pt x="549525" y="6568"/>
                  </a:cubicBezTo>
                  <a:cubicBezTo>
                    <a:pt x="549529" y="6568"/>
                    <a:pt x="549529" y="6568"/>
                    <a:pt x="549529" y="6568"/>
                  </a:cubicBezTo>
                  <a:cubicBezTo>
                    <a:pt x="552864" y="6439"/>
                    <a:pt x="555698" y="8983"/>
                    <a:pt x="555933" y="12310"/>
                  </a:cubicBezTo>
                  <a:cubicBezTo>
                    <a:pt x="556450" y="21673"/>
                    <a:pt x="568404" y="242335"/>
                    <a:pt x="560036" y="312805"/>
                  </a:cubicBezTo>
                  <a:cubicBezTo>
                    <a:pt x="551622" y="383674"/>
                    <a:pt x="485961" y="524613"/>
                    <a:pt x="458506" y="561117"/>
                  </a:cubicBezTo>
                  <a:cubicBezTo>
                    <a:pt x="438020" y="588333"/>
                    <a:pt x="401159" y="602070"/>
                    <a:pt x="348746" y="6020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22"/>
            <p:cNvSpPr/>
            <p:nvPr/>
          </p:nvSpPr>
          <p:spPr>
            <a:xfrm>
              <a:off x="4440371" y="2684077"/>
              <a:ext cx="137152" cy="136858"/>
            </a:xfrm>
            <a:custGeom>
              <a:avLst/>
              <a:gdLst/>
              <a:ahLst/>
              <a:cxnLst/>
              <a:rect l="l" t="t" r="r" b="b"/>
              <a:pathLst>
                <a:path w="137152" h="136858" extrusionOk="0">
                  <a:moveTo>
                    <a:pt x="77405" y="143423"/>
                  </a:moveTo>
                  <a:cubicBezTo>
                    <a:pt x="39599" y="143423"/>
                    <a:pt x="8817" y="112722"/>
                    <a:pt x="8817" y="74991"/>
                  </a:cubicBezTo>
                  <a:cubicBezTo>
                    <a:pt x="8817" y="37260"/>
                    <a:pt x="39579" y="6564"/>
                    <a:pt x="77405" y="6564"/>
                  </a:cubicBezTo>
                  <a:cubicBezTo>
                    <a:pt x="115230" y="6564"/>
                    <a:pt x="145969" y="37256"/>
                    <a:pt x="145969" y="74991"/>
                  </a:cubicBezTo>
                  <a:cubicBezTo>
                    <a:pt x="145969" y="112726"/>
                    <a:pt x="115211" y="143423"/>
                    <a:pt x="77405" y="143423"/>
                  </a:cubicBezTo>
                  <a:close/>
                  <a:moveTo>
                    <a:pt x="77405" y="18729"/>
                  </a:moveTo>
                  <a:cubicBezTo>
                    <a:pt x="46313" y="18729"/>
                    <a:pt x="21013" y="43966"/>
                    <a:pt x="21013" y="74991"/>
                  </a:cubicBezTo>
                  <a:cubicBezTo>
                    <a:pt x="21013" y="106017"/>
                    <a:pt x="46313" y="131257"/>
                    <a:pt x="77405" y="131257"/>
                  </a:cubicBezTo>
                  <a:cubicBezTo>
                    <a:pt x="108497" y="131257"/>
                    <a:pt x="133792" y="106013"/>
                    <a:pt x="133792" y="74991"/>
                  </a:cubicBezTo>
                  <a:cubicBezTo>
                    <a:pt x="133792" y="43970"/>
                    <a:pt x="108493" y="18729"/>
                    <a:pt x="77405" y="18729"/>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301;p22"/>
            <p:cNvSpPr/>
            <p:nvPr/>
          </p:nvSpPr>
          <p:spPr>
            <a:xfrm>
              <a:off x="4446485" y="2677375"/>
              <a:ext cx="324908" cy="137478"/>
            </a:xfrm>
            <a:custGeom>
              <a:avLst/>
              <a:gdLst/>
              <a:ahLst/>
              <a:cxnLst/>
              <a:rect l="l" t="t" r="r" b="b"/>
              <a:pathLst>
                <a:path w="324908" h="137478" extrusionOk="0">
                  <a:moveTo>
                    <a:pt x="71291" y="19345"/>
                  </a:moveTo>
                  <a:cubicBezTo>
                    <a:pt x="105781" y="19345"/>
                    <a:pt x="133761" y="47258"/>
                    <a:pt x="133761" y="81693"/>
                  </a:cubicBezTo>
                  <a:cubicBezTo>
                    <a:pt x="133761" y="116128"/>
                    <a:pt x="105792" y="144042"/>
                    <a:pt x="71291" y="144042"/>
                  </a:cubicBezTo>
                  <a:cubicBezTo>
                    <a:pt x="36789" y="144042"/>
                    <a:pt x="8817" y="116128"/>
                    <a:pt x="8817" y="81693"/>
                  </a:cubicBezTo>
                  <a:cubicBezTo>
                    <a:pt x="8817" y="47258"/>
                    <a:pt x="36785" y="19345"/>
                    <a:pt x="71291" y="19345"/>
                  </a:cubicBezTo>
                  <a:close/>
                  <a:moveTo>
                    <a:pt x="333725" y="69273"/>
                  </a:moveTo>
                  <a:cubicBezTo>
                    <a:pt x="333725" y="34638"/>
                    <a:pt x="305651" y="6564"/>
                    <a:pt x="271016" y="6564"/>
                  </a:cubicBezTo>
                  <a:cubicBezTo>
                    <a:pt x="236380" y="6564"/>
                    <a:pt x="208306" y="34638"/>
                    <a:pt x="208306" y="69273"/>
                  </a:cubicBezTo>
                  <a:cubicBezTo>
                    <a:pt x="208306" y="103908"/>
                    <a:pt x="236380" y="131982"/>
                    <a:pt x="271016" y="131982"/>
                  </a:cubicBezTo>
                  <a:cubicBezTo>
                    <a:pt x="305651" y="131982"/>
                    <a:pt x="333725" y="103908"/>
                    <a:pt x="333725" y="6927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22"/>
            <p:cNvSpPr/>
            <p:nvPr/>
          </p:nvSpPr>
          <p:spPr>
            <a:xfrm>
              <a:off x="4639857" y="2671273"/>
              <a:ext cx="137623" cy="137619"/>
            </a:xfrm>
            <a:custGeom>
              <a:avLst/>
              <a:gdLst/>
              <a:ahLst/>
              <a:cxnLst/>
              <a:rect l="l" t="t" r="r" b="b"/>
              <a:pathLst>
                <a:path w="137623" h="137619" extrusionOk="0">
                  <a:moveTo>
                    <a:pt x="77628" y="144183"/>
                  </a:moveTo>
                  <a:cubicBezTo>
                    <a:pt x="39689" y="144183"/>
                    <a:pt x="8817" y="113318"/>
                    <a:pt x="8817" y="75379"/>
                  </a:cubicBezTo>
                  <a:cubicBezTo>
                    <a:pt x="8817" y="37440"/>
                    <a:pt x="39689" y="6564"/>
                    <a:pt x="77628" y="6564"/>
                  </a:cubicBezTo>
                  <a:cubicBezTo>
                    <a:pt x="115567" y="6564"/>
                    <a:pt x="146440" y="37428"/>
                    <a:pt x="146440" y="75371"/>
                  </a:cubicBezTo>
                  <a:cubicBezTo>
                    <a:pt x="146440" y="113314"/>
                    <a:pt x="115555" y="144183"/>
                    <a:pt x="77628" y="144183"/>
                  </a:cubicBezTo>
                  <a:close/>
                  <a:moveTo>
                    <a:pt x="77628" y="18737"/>
                  </a:moveTo>
                  <a:cubicBezTo>
                    <a:pt x="46403" y="18737"/>
                    <a:pt x="20994" y="44146"/>
                    <a:pt x="20994" y="75379"/>
                  </a:cubicBezTo>
                  <a:cubicBezTo>
                    <a:pt x="20994" y="106612"/>
                    <a:pt x="46403" y="132017"/>
                    <a:pt x="77628" y="132017"/>
                  </a:cubicBezTo>
                  <a:cubicBezTo>
                    <a:pt x="108853" y="132017"/>
                    <a:pt x="134262" y="106612"/>
                    <a:pt x="134262" y="75379"/>
                  </a:cubicBezTo>
                  <a:cubicBezTo>
                    <a:pt x="134262" y="44146"/>
                    <a:pt x="108853" y="18737"/>
                    <a:pt x="77628" y="18737"/>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03;p22"/>
            <p:cNvSpPr/>
            <p:nvPr/>
          </p:nvSpPr>
          <p:spPr>
            <a:xfrm>
              <a:off x="4315456" y="2628290"/>
              <a:ext cx="463250" cy="325750"/>
            </a:xfrm>
            <a:custGeom>
              <a:avLst/>
              <a:gdLst/>
              <a:ahLst/>
              <a:cxnLst/>
              <a:rect l="l" t="t" r="r" b="b"/>
              <a:pathLst>
                <a:path w="463250" h="325750" extrusionOk="0">
                  <a:moveTo>
                    <a:pt x="327448" y="105675"/>
                  </a:moveTo>
                  <a:cubicBezTo>
                    <a:pt x="319104" y="97261"/>
                    <a:pt x="309866" y="93659"/>
                    <a:pt x="299930" y="94901"/>
                  </a:cubicBezTo>
                  <a:cubicBezTo>
                    <a:pt x="287651" y="96469"/>
                    <a:pt x="277175" y="105530"/>
                    <a:pt x="269916" y="113757"/>
                  </a:cubicBezTo>
                  <a:cubicBezTo>
                    <a:pt x="262277" y="83578"/>
                    <a:pt x="234917" y="61113"/>
                    <a:pt x="202320" y="61113"/>
                  </a:cubicBezTo>
                  <a:cubicBezTo>
                    <a:pt x="165733" y="61113"/>
                    <a:pt x="135691" y="89363"/>
                    <a:pt x="132810" y="125147"/>
                  </a:cubicBezTo>
                  <a:lnTo>
                    <a:pt x="14490" y="132985"/>
                  </a:lnTo>
                  <a:cubicBezTo>
                    <a:pt x="11143" y="133209"/>
                    <a:pt x="8607" y="136101"/>
                    <a:pt x="8830" y="139448"/>
                  </a:cubicBezTo>
                  <a:cubicBezTo>
                    <a:pt x="8830" y="139452"/>
                    <a:pt x="8830" y="139456"/>
                    <a:pt x="8830" y="139460"/>
                  </a:cubicBezTo>
                  <a:cubicBezTo>
                    <a:pt x="9038" y="142650"/>
                    <a:pt x="11683" y="145135"/>
                    <a:pt x="14882" y="145139"/>
                  </a:cubicBezTo>
                  <a:cubicBezTo>
                    <a:pt x="15031" y="145139"/>
                    <a:pt x="15164" y="145139"/>
                    <a:pt x="15301" y="145139"/>
                  </a:cubicBezTo>
                  <a:lnTo>
                    <a:pt x="132857" y="137348"/>
                  </a:lnTo>
                  <a:cubicBezTo>
                    <a:pt x="136181" y="172696"/>
                    <a:pt x="166046" y="200449"/>
                    <a:pt x="202320" y="200449"/>
                  </a:cubicBezTo>
                  <a:cubicBezTo>
                    <a:pt x="240811" y="200449"/>
                    <a:pt x="272111" y="169196"/>
                    <a:pt x="272111" y="130779"/>
                  </a:cubicBezTo>
                  <a:cubicBezTo>
                    <a:pt x="272111" y="130728"/>
                    <a:pt x="272111" y="130677"/>
                    <a:pt x="272111" y="130626"/>
                  </a:cubicBezTo>
                  <a:cubicBezTo>
                    <a:pt x="277621" y="122478"/>
                    <a:pt x="289395" y="108497"/>
                    <a:pt x="301506" y="106969"/>
                  </a:cubicBezTo>
                  <a:cubicBezTo>
                    <a:pt x="306958" y="106240"/>
                    <a:pt x="312268" y="108223"/>
                    <a:pt x="317434" y="112922"/>
                  </a:cubicBezTo>
                  <a:lnTo>
                    <a:pt x="337097" y="238584"/>
                  </a:lnTo>
                  <a:lnTo>
                    <a:pt x="279663" y="253869"/>
                  </a:lnTo>
                  <a:cubicBezTo>
                    <a:pt x="276728" y="254657"/>
                    <a:pt x="274819" y="257483"/>
                    <a:pt x="275191" y="260500"/>
                  </a:cubicBezTo>
                  <a:lnTo>
                    <a:pt x="283473" y="326984"/>
                  </a:lnTo>
                  <a:cubicBezTo>
                    <a:pt x="283857" y="330022"/>
                    <a:pt x="286440" y="332303"/>
                    <a:pt x="289501" y="332314"/>
                  </a:cubicBezTo>
                  <a:cubicBezTo>
                    <a:pt x="289756" y="332316"/>
                    <a:pt x="290010" y="332301"/>
                    <a:pt x="290261" y="332271"/>
                  </a:cubicBezTo>
                  <a:cubicBezTo>
                    <a:pt x="293593" y="331862"/>
                    <a:pt x="295964" y="328830"/>
                    <a:pt x="295556" y="325497"/>
                  </a:cubicBezTo>
                  <a:cubicBezTo>
                    <a:pt x="295552" y="325491"/>
                    <a:pt x="295552" y="325485"/>
                    <a:pt x="295552" y="325479"/>
                  </a:cubicBezTo>
                  <a:lnTo>
                    <a:pt x="287921" y="264263"/>
                  </a:lnTo>
                  <a:lnTo>
                    <a:pt x="345535" y="248942"/>
                  </a:lnTo>
                  <a:cubicBezTo>
                    <a:pt x="348542" y="248135"/>
                    <a:pt x="350458" y="245196"/>
                    <a:pt x="349984" y="242119"/>
                  </a:cubicBezTo>
                  <a:lnTo>
                    <a:pt x="329157" y="109023"/>
                  </a:lnTo>
                  <a:cubicBezTo>
                    <a:pt x="328949" y="107757"/>
                    <a:pt x="328349" y="106589"/>
                    <a:pt x="327448" y="105675"/>
                  </a:cubicBezTo>
                  <a:close/>
                  <a:moveTo>
                    <a:pt x="202320" y="185806"/>
                  </a:moveTo>
                  <a:cubicBezTo>
                    <a:pt x="171902" y="185806"/>
                    <a:pt x="147155" y="161114"/>
                    <a:pt x="147155" y="130779"/>
                  </a:cubicBezTo>
                  <a:cubicBezTo>
                    <a:pt x="147155" y="100443"/>
                    <a:pt x="171902" y="75751"/>
                    <a:pt x="202320" y="75751"/>
                  </a:cubicBezTo>
                  <a:cubicBezTo>
                    <a:pt x="232737" y="75751"/>
                    <a:pt x="257484" y="100443"/>
                    <a:pt x="257484" y="130779"/>
                  </a:cubicBezTo>
                  <a:cubicBezTo>
                    <a:pt x="257484" y="161114"/>
                    <a:pt x="232737" y="185806"/>
                    <a:pt x="202320" y="185806"/>
                  </a:cubicBezTo>
                  <a:close/>
                  <a:moveTo>
                    <a:pt x="402029" y="48316"/>
                  </a:moveTo>
                  <a:cubicBezTo>
                    <a:pt x="363404" y="48316"/>
                    <a:pt x="331990" y="79741"/>
                    <a:pt x="331990" y="118362"/>
                  </a:cubicBezTo>
                  <a:cubicBezTo>
                    <a:pt x="331990" y="156983"/>
                    <a:pt x="363404" y="188405"/>
                    <a:pt x="402029" y="188405"/>
                  </a:cubicBezTo>
                  <a:cubicBezTo>
                    <a:pt x="440653" y="188405"/>
                    <a:pt x="472067" y="156983"/>
                    <a:pt x="472067" y="118362"/>
                  </a:cubicBezTo>
                  <a:cubicBezTo>
                    <a:pt x="472067" y="79741"/>
                    <a:pt x="440653" y="48316"/>
                    <a:pt x="402029" y="48316"/>
                  </a:cubicBezTo>
                  <a:close/>
                  <a:moveTo>
                    <a:pt x="402029" y="173766"/>
                  </a:moveTo>
                  <a:cubicBezTo>
                    <a:pt x="371458" y="173766"/>
                    <a:pt x="346617" y="148910"/>
                    <a:pt x="346617" y="118362"/>
                  </a:cubicBezTo>
                  <a:cubicBezTo>
                    <a:pt x="346617" y="87815"/>
                    <a:pt x="371474" y="62959"/>
                    <a:pt x="402029" y="62959"/>
                  </a:cubicBezTo>
                  <a:cubicBezTo>
                    <a:pt x="432584" y="62959"/>
                    <a:pt x="457440" y="87815"/>
                    <a:pt x="457440" y="118362"/>
                  </a:cubicBezTo>
                  <a:cubicBezTo>
                    <a:pt x="457440" y="148910"/>
                    <a:pt x="432584" y="173766"/>
                    <a:pt x="402029" y="173766"/>
                  </a:cubicBezTo>
                  <a:close/>
                  <a:moveTo>
                    <a:pt x="136534" y="48347"/>
                  </a:moveTo>
                  <a:cubicBezTo>
                    <a:pt x="134170" y="45976"/>
                    <a:pt x="134178" y="42135"/>
                    <a:pt x="136549" y="39772"/>
                  </a:cubicBezTo>
                  <a:cubicBezTo>
                    <a:pt x="136553" y="39768"/>
                    <a:pt x="136553" y="39768"/>
                    <a:pt x="136557" y="39764"/>
                  </a:cubicBezTo>
                  <a:cubicBezTo>
                    <a:pt x="138015" y="38306"/>
                    <a:pt x="173399" y="4055"/>
                    <a:pt x="238346" y="23958"/>
                  </a:cubicBezTo>
                  <a:cubicBezTo>
                    <a:pt x="241560" y="24937"/>
                    <a:pt x="243370" y="28339"/>
                    <a:pt x="242391" y="31557"/>
                  </a:cubicBezTo>
                  <a:cubicBezTo>
                    <a:pt x="242391" y="31557"/>
                    <a:pt x="242391" y="31557"/>
                    <a:pt x="242391" y="31557"/>
                  </a:cubicBezTo>
                  <a:cubicBezTo>
                    <a:pt x="241387" y="34751"/>
                    <a:pt x="238005" y="36550"/>
                    <a:pt x="234795" y="35594"/>
                  </a:cubicBezTo>
                  <a:cubicBezTo>
                    <a:pt x="177095" y="17918"/>
                    <a:pt x="146395" y="47160"/>
                    <a:pt x="145121" y="48402"/>
                  </a:cubicBezTo>
                  <a:cubicBezTo>
                    <a:pt x="143980" y="49523"/>
                    <a:pt x="142444" y="50150"/>
                    <a:pt x="140845" y="50147"/>
                  </a:cubicBezTo>
                  <a:cubicBezTo>
                    <a:pt x="139226" y="50158"/>
                    <a:pt x="137674" y="49519"/>
                    <a:pt x="136534" y="48371"/>
                  </a:cubicBezTo>
                  <a:close/>
                  <a:moveTo>
                    <a:pt x="345982" y="27865"/>
                  </a:moveTo>
                  <a:cubicBezTo>
                    <a:pt x="344403" y="24902"/>
                    <a:pt x="345524" y="21222"/>
                    <a:pt x="348483" y="19638"/>
                  </a:cubicBezTo>
                  <a:cubicBezTo>
                    <a:pt x="348487" y="19638"/>
                    <a:pt x="348491" y="19635"/>
                    <a:pt x="348495" y="19635"/>
                  </a:cubicBezTo>
                  <a:cubicBezTo>
                    <a:pt x="350035" y="18811"/>
                    <a:pt x="386606" y="-413"/>
                    <a:pt x="414367" y="9295"/>
                  </a:cubicBezTo>
                  <a:cubicBezTo>
                    <a:pt x="425294" y="13117"/>
                    <a:pt x="433328" y="20799"/>
                    <a:pt x="438227" y="32118"/>
                  </a:cubicBezTo>
                  <a:cubicBezTo>
                    <a:pt x="439564" y="35198"/>
                    <a:pt x="438149" y="38777"/>
                    <a:pt x="435068" y="40113"/>
                  </a:cubicBezTo>
                  <a:cubicBezTo>
                    <a:pt x="435065" y="40113"/>
                    <a:pt x="435061" y="40117"/>
                    <a:pt x="435057" y="40117"/>
                  </a:cubicBezTo>
                  <a:cubicBezTo>
                    <a:pt x="434296" y="40450"/>
                    <a:pt x="433473" y="40623"/>
                    <a:pt x="432642" y="40619"/>
                  </a:cubicBezTo>
                  <a:cubicBezTo>
                    <a:pt x="430216" y="40619"/>
                    <a:pt x="428026" y="39180"/>
                    <a:pt x="427057" y="36958"/>
                  </a:cubicBezTo>
                  <a:cubicBezTo>
                    <a:pt x="423530" y="28774"/>
                    <a:pt x="418043" y="23479"/>
                    <a:pt x="410373" y="20787"/>
                  </a:cubicBezTo>
                  <a:cubicBezTo>
                    <a:pt x="387684" y="12835"/>
                    <a:pt x="354534" y="30193"/>
                    <a:pt x="354201" y="30377"/>
                  </a:cubicBezTo>
                  <a:cubicBezTo>
                    <a:pt x="351246" y="31961"/>
                    <a:pt x="347570" y="30848"/>
                    <a:pt x="345986" y="27896"/>
                  </a:cubicBezTo>
                  <a:cubicBezTo>
                    <a:pt x="345986" y="27893"/>
                    <a:pt x="345982" y="27889"/>
                    <a:pt x="345982" y="278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22"/>
            <p:cNvSpPr/>
            <p:nvPr/>
          </p:nvSpPr>
          <p:spPr>
            <a:xfrm>
              <a:off x="4196613" y="2229056"/>
              <a:ext cx="702184" cy="531729"/>
            </a:xfrm>
            <a:custGeom>
              <a:avLst/>
              <a:gdLst/>
              <a:ahLst/>
              <a:cxnLst/>
              <a:rect l="l" t="t" r="r" b="b"/>
              <a:pathLst>
                <a:path w="702184" h="531729" extrusionOk="0">
                  <a:moveTo>
                    <a:pt x="183673" y="313740"/>
                  </a:moveTo>
                  <a:cubicBezTo>
                    <a:pt x="183673" y="313740"/>
                    <a:pt x="217042" y="392773"/>
                    <a:pt x="225320" y="405319"/>
                  </a:cubicBezTo>
                  <a:cubicBezTo>
                    <a:pt x="233597" y="417864"/>
                    <a:pt x="183673" y="475945"/>
                    <a:pt x="183673" y="475945"/>
                  </a:cubicBezTo>
                  <a:lnTo>
                    <a:pt x="183673" y="534151"/>
                  </a:lnTo>
                  <a:lnTo>
                    <a:pt x="133506" y="538294"/>
                  </a:lnTo>
                  <a:lnTo>
                    <a:pt x="83338" y="492629"/>
                  </a:lnTo>
                  <a:lnTo>
                    <a:pt x="54233" y="484223"/>
                  </a:lnTo>
                  <a:cubicBezTo>
                    <a:pt x="54233" y="484223"/>
                    <a:pt x="58372" y="363668"/>
                    <a:pt x="37549" y="322147"/>
                  </a:cubicBezTo>
                  <a:cubicBezTo>
                    <a:pt x="16725" y="280625"/>
                    <a:pt x="-8241" y="221789"/>
                    <a:pt x="25007" y="184908"/>
                  </a:cubicBezTo>
                  <a:cubicBezTo>
                    <a:pt x="58255" y="148027"/>
                    <a:pt x="150457" y="147282"/>
                    <a:pt x="150457" y="147282"/>
                  </a:cubicBezTo>
                  <a:cubicBezTo>
                    <a:pt x="216168" y="89821"/>
                    <a:pt x="292662" y="46019"/>
                    <a:pt x="375481" y="18438"/>
                  </a:cubicBezTo>
                  <a:cubicBezTo>
                    <a:pt x="513472" y="-27347"/>
                    <a:pt x="687851" y="68606"/>
                    <a:pt x="708666" y="147274"/>
                  </a:cubicBezTo>
                  <a:cubicBezTo>
                    <a:pt x="729482" y="225943"/>
                    <a:pt x="604922" y="305462"/>
                    <a:pt x="579834" y="309601"/>
                  </a:cubicBezTo>
                  <a:cubicBezTo>
                    <a:pt x="554747" y="313740"/>
                    <a:pt x="517125" y="263941"/>
                    <a:pt x="479476" y="263941"/>
                  </a:cubicBezTo>
                  <a:lnTo>
                    <a:pt x="421141" y="263941"/>
                  </a:lnTo>
                  <a:cubicBezTo>
                    <a:pt x="379494" y="263941"/>
                    <a:pt x="375355" y="259673"/>
                    <a:pt x="329429" y="259673"/>
                  </a:cubicBezTo>
                  <a:cubicBezTo>
                    <a:pt x="283502" y="259673"/>
                    <a:pt x="183673" y="313740"/>
                    <a:pt x="183673" y="3137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2"/>
            <p:cNvSpPr/>
            <p:nvPr/>
          </p:nvSpPr>
          <p:spPr>
            <a:xfrm>
              <a:off x="4270429" y="2307141"/>
              <a:ext cx="459134" cy="362810"/>
            </a:xfrm>
            <a:custGeom>
              <a:avLst/>
              <a:gdLst/>
              <a:ahLst/>
              <a:cxnLst/>
              <a:rect l="l" t="t" r="r" b="b"/>
              <a:pathLst>
                <a:path w="459134" h="362810" extrusionOk="0">
                  <a:moveTo>
                    <a:pt x="162031" y="170461"/>
                  </a:moveTo>
                  <a:cubicBezTo>
                    <a:pt x="160925" y="170457"/>
                    <a:pt x="159910" y="169857"/>
                    <a:pt x="159373" y="168893"/>
                  </a:cubicBezTo>
                  <a:cubicBezTo>
                    <a:pt x="158554" y="167428"/>
                    <a:pt x="159079" y="165578"/>
                    <a:pt x="160545" y="164762"/>
                  </a:cubicBezTo>
                  <a:cubicBezTo>
                    <a:pt x="160545" y="164758"/>
                    <a:pt x="160549" y="164758"/>
                    <a:pt x="160549" y="164758"/>
                  </a:cubicBezTo>
                  <a:cubicBezTo>
                    <a:pt x="161247" y="164367"/>
                    <a:pt x="231308" y="124993"/>
                    <a:pt x="266089" y="59481"/>
                  </a:cubicBezTo>
                  <a:cubicBezTo>
                    <a:pt x="274296" y="44004"/>
                    <a:pt x="274456" y="33645"/>
                    <a:pt x="266555" y="28703"/>
                  </a:cubicBezTo>
                  <a:cubicBezTo>
                    <a:pt x="245116" y="15330"/>
                    <a:pt x="178315" y="40755"/>
                    <a:pt x="156579" y="70601"/>
                  </a:cubicBezTo>
                  <a:cubicBezTo>
                    <a:pt x="152013" y="76872"/>
                    <a:pt x="147247" y="85357"/>
                    <a:pt x="150429" y="90272"/>
                  </a:cubicBezTo>
                  <a:cubicBezTo>
                    <a:pt x="155795" y="98581"/>
                    <a:pt x="181854" y="96621"/>
                    <a:pt x="197018" y="93435"/>
                  </a:cubicBezTo>
                  <a:cubicBezTo>
                    <a:pt x="198661" y="93097"/>
                    <a:pt x="200267" y="94148"/>
                    <a:pt x="200620" y="95786"/>
                  </a:cubicBezTo>
                  <a:cubicBezTo>
                    <a:pt x="200965" y="97428"/>
                    <a:pt x="199911" y="99039"/>
                    <a:pt x="198269" y="99388"/>
                  </a:cubicBezTo>
                  <a:cubicBezTo>
                    <a:pt x="193836" y="100325"/>
                    <a:pt x="154693" y="108061"/>
                    <a:pt x="145322" y="93580"/>
                  </a:cubicBezTo>
                  <a:cubicBezTo>
                    <a:pt x="141266" y="87309"/>
                    <a:pt x="143398" y="78365"/>
                    <a:pt x="151656" y="67022"/>
                  </a:cubicBezTo>
                  <a:cubicBezTo>
                    <a:pt x="175250" y="34625"/>
                    <a:pt x="245888" y="8624"/>
                    <a:pt x="269777" y="23545"/>
                  </a:cubicBezTo>
                  <a:cubicBezTo>
                    <a:pt x="277408" y="28315"/>
                    <a:pt x="283886" y="38913"/>
                    <a:pt x="271454" y="62346"/>
                  </a:cubicBezTo>
                  <a:cubicBezTo>
                    <a:pt x="235820" y="129481"/>
                    <a:pt x="164214" y="169689"/>
                    <a:pt x="163489" y="170085"/>
                  </a:cubicBezTo>
                  <a:cubicBezTo>
                    <a:pt x="163042" y="170336"/>
                    <a:pt x="162540" y="170465"/>
                    <a:pt x="162031" y="170461"/>
                  </a:cubicBezTo>
                  <a:close/>
                  <a:moveTo>
                    <a:pt x="12097" y="288868"/>
                  </a:moveTo>
                  <a:cubicBezTo>
                    <a:pt x="67959" y="284815"/>
                    <a:pt x="110295" y="239645"/>
                    <a:pt x="112075" y="237724"/>
                  </a:cubicBezTo>
                  <a:cubicBezTo>
                    <a:pt x="113219" y="236490"/>
                    <a:pt x="113145" y="234562"/>
                    <a:pt x="111914" y="233413"/>
                  </a:cubicBezTo>
                  <a:cubicBezTo>
                    <a:pt x="110684" y="232269"/>
                    <a:pt x="108759" y="232339"/>
                    <a:pt x="107615" y="233570"/>
                  </a:cubicBezTo>
                  <a:cubicBezTo>
                    <a:pt x="107611" y="233578"/>
                    <a:pt x="107607" y="233582"/>
                    <a:pt x="107603" y="233586"/>
                  </a:cubicBezTo>
                  <a:cubicBezTo>
                    <a:pt x="107187" y="234040"/>
                    <a:pt x="65066" y="278913"/>
                    <a:pt x="11642" y="282797"/>
                  </a:cubicBezTo>
                  <a:cubicBezTo>
                    <a:pt x="9969" y="282914"/>
                    <a:pt x="8706" y="284372"/>
                    <a:pt x="8824" y="286046"/>
                  </a:cubicBezTo>
                  <a:cubicBezTo>
                    <a:pt x="8824" y="286046"/>
                    <a:pt x="8824" y="286050"/>
                    <a:pt x="8824" y="286050"/>
                  </a:cubicBezTo>
                  <a:cubicBezTo>
                    <a:pt x="8946" y="287637"/>
                    <a:pt x="10266" y="288868"/>
                    <a:pt x="11862" y="288876"/>
                  </a:cubicBezTo>
                  <a:cubicBezTo>
                    <a:pt x="11944" y="288879"/>
                    <a:pt x="12026" y="288876"/>
                    <a:pt x="12109" y="288868"/>
                  </a:cubicBezTo>
                  <a:close/>
                  <a:moveTo>
                    <a:pt x="131711" y="296491"/>
                  </a:moveTo>
                  <a:cubicBezTo>
                    <a:pt x="133227" y="295774"/>
                    <a:pt x="133882" y="293963"/>
                    <a:pt x="133169" y="292442"/>
                  </a:cubicBezTo>
                  <a:cubicBezTo>
                    <a:pt x="132440" y="290937"/>
                    <a:pt x="130637" y="290290"/>
                    <a:pt x="129116" y="290988"/>
                  </a:cubicBezTo>
                  <a:cubicBezTo>
                    <a:pt x="128367" y="291337"/>
                    <a:pt x="54006" y="326195"/>
                    <a:pt x="15757" y="326195"/>
                  </a:cubicBezTo>
                  <a:cubicBezTo>
                    <a:pt x="14080" y="326199"/>
                    <a:pt x="12720" y="327563"/>
                    <a:pt x="12720" y="329241"/>
                  </a:cubicBezTo>
                  <a:cubicBezTo>
                    <a:pt x="12720" y="330918"/>
                    <a:pt x="14080" y="332282"/>
                    <a:pt x="15757" y="332286"/>
                  </a:cubicBezTo>
                  <a:cubicBezTo>
                    <a:pt x="55378" y="332286"/>
                    <a:pt x="128622" y="297953"/>
                    <a:pt x="131722" y="296491"/>
                  </a:cubicBezTo>
                  <a:close/>
                  <a:moveTo>
                    <a:pt x="107834" y="363554"/>
                  </a:moveTo>
                  <a:cubicBezTo>
                    <a:pt x="109390" y="362931"/>
                    <a:pt x="110154" y="361164"/>
                    <a:pt x="109539" y="359604"/>
                  </a:cubicBezTo>
                  <a:cubicBezTo>
                    <a:pt x="108900" y="358056"/>
                    <a:pt x="107144" y="357295"/>
                    <a:pt x="105581" y="357895"/>
                  </a:cubicBezTo>
                  <a:cubicBezTo>
                    <a:pt x="75210" y="369986"/>
                    <a:pt x="16984" y="357895"/>
                    <a:pt x="16385" y="357750"/>
                  </a:cubicBezTo>
                  <a:cubicBezTo>
                    <a:pt x="14742" y="357417"/>
                    <a:pt x="13139" y="358467"/>
                    <a:pt x="12783" y="360101"/>
                  </a:cubicBezTo>
                  <a:cubicBezTo>
                    <a:pt x="12434" y="361744"/>
                    <a:pt x="13480" y="363358"/>
                    <a:pt x="15126" y="363707"/>
                  </a:cubicBezTo>
                  <a:cubicBezTo>
                    <a:pt x="15126" y="363711"/>
                    <a:pt x="15130" y="363711"/>
                    <a:pt x="15134" y="363711"/>
                  </a:cubicBezTo>
                  <a:cubicBezTo>
                    <a:pt x="16749" y="364052"/>
                    <a:pt x="42405" y="369375"/>
                    <a:pt x="68915" y="369375"/>
                  </a:cubicBezTo>
                  <a:cubicBezTo>
                    <a:pt x="82770" y="369367"/>
                    <a:pt x="96833" y="367924"/>
                    <a:pt x="107846" y="363554"/>
                  </a:cubicBezTo>
                  <a:close/>
                  <a:moveTo>
                    <a:pt x="225625" y="178339"/>
                  </a:moveTo>
                  <a:cubicBezTo>
                    <a:pt x="226935" y="178178"/>
                    <a:pt x="258728" y="174000"/>
                    <a:pt x="360603" y="138797"/>
                  </a:cubicBezTo>
                  <a:cubicBezTo>
                    <a:pt x="428262" y="115418"/>
                    <a:pt x="463227" y="91181"/>
                    <a:pt x="467491" y="64694"/>
                  </a:cubicBezTo>
                  <a:cubicBezTo>
                    <a:pt x="470466" y="46207"/>
                    <a:pt x="459049" y="27398"/>
                    <a:pt x="432609" y="7182"/>
                  </a:cubicBezTo>
                  <a:cubicBezTo>
                    <a:pt x="431272" y="6171"/>
                    <a:pt x="429368" y="6426"/>
                    <a:pt x="428345" y="7758"/>
                  </a:cubicBezTo>
                  <a:cubicBezTo>
                    <a:pt x="427322" y="9083"/>
                    <a:pt x="427565" y="10984"/>
                    <a:pt x="428889" y="12007"/>
                  </a:cubicBezTo>
                  <a:cubicBezTo>
                    <a:pt x="428897" y="12015"/>
                    <a:pt x="428901" y="12018"/>
                    <a:pt x="428909" y="12022"/>
                  </a:cubicBezTo>
                  <a:cubicBezTo>
                    <a:pt x="453091" y="30482"/>
                    <a:pt x="464054" y="47880"/>
                    <a:pt x="461506" y="63726"/>
                  </a:cubicBezTo>
                  <a:cubicBezTo>
                    <a:pt x="457634" y="87795"/>
                    <a:pt x="423982" y="110468"/>
                    <a:pt x="358640" y="133051"/>
                  </a:cubicBezTo>
                  <a:cubicBezTo>
                    <a:pt x="257643" y="167933"/>
                    <a:pt x="225214" y="172244"/>
                    <a:pt x="224896" y="172299"/>
                  </a:cubicBezTo>
                  <a:cubicBezTo>
                    <a:pt x="223235" y="172507"/>
                    <a:pt x="222055" y="174024"/>
                    <a:pt x="222263" y="175685"/>
                  </a:cubicBezTo>
                  <a:cubicBezTo>
                    <a:pt x="222263" y="175689"/>
                    <a:pt x="222263" y="175689"/>
                    <a:pt x="222263" y="175693"/>
                  </a:cubicBezTo>
                  <a:cubicBezTo>
                    <a:pt x="222447" y="177218"/>
                    <a:pt x="223740" y="178362"/>
                    <a:pt x="225277" y="178362"/>
                  </a:cubicBezTo>
                  <a:cubicBezTo>
                    <a:pt x="225390" y="178362"/>
                    <a:pt x="225524" y="178351"/>
                    <a:pt x="225637" y="17833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2"/>
            <p:cNvSpPr/>
            <p:nvPr/>
          </p:nvSpPr>
          <p:spPr>
            <a:xfrm>
              <a:off x="5058120" y="3802495"/>
              <a:ext cx="1494018" cy="1678092"/>
            </a:xfrm>
            <a:custGeom>
              <a:avLst/>
              <a:gdLst/>
              <a:ahLst/>
              <a:cxnLst/>
              <a:rect l="l" t="t" r="r" b="b"/>
              <a:pathLst>
                <a:path w="1494018" h="1678092" extrusionOk="0">
                  <a:moveTo>
                    <a:pt x="1502431" y="910160"/>
                  </a:moveTo>
                  <a:cubicBezTo>
                    <a:pt x="1502431" y="910160"/>
                    <a:pt x="1338724" y="474723"/>
                    <a:pt x="1296698" y="432833"/>
                  </a:cubicBezTo>
                  <a:cubicBezTo>
                    <a:pt x="1254671" y="390943"/>
                    <a:pt x="1044050" y="262601"/>
                    <a:pt x="1044050" y="262601"/>
                  </a:cubicBezTo>
                  <a:lnTo>
                    <a:pt x="1027119" y="233622"/>
                  </a:lnTo>
                  <a:lnTo>
                    <a:pt x="1016830" y="198371"/>
                  </a:lnTo>
                  <a:cubicBezTo>
                    <a:pt x="1016830" y="198371"/>
                    <a:pt x="1004289" y="145308"/>
                    <a:pt x="968156" y="119091"/>
                  </a:cubicBezTo>
                  <a:lnTo>
                    <a:pt x="965272" y="112942"/>
                  </a:lnTo>
                  <a:lnTo>
                    <a:pt x="716888" y="6564"/>
                  </a:lnTo>
                  <a:cubicBezTo>
                    <a:pt x="716888" y="6564"/>
                    <a:pt x="718644" y="39431"/>
                    <a:pt x="721278" y="79071"/>
                  </a:cubicBezTo>
                  <a:cubicBezTo>
                    <a:pt x="691922" y="89736"/>
                    <a:pt x="626822" y="118339"/>
                    <a:pt x="604482" y="169270"/>
                  </a:cubicBezTo>
                  <a:cubicBezTo>
                    <a:pt x="589930" y="202259"/>
                    <a:pt x="581652" y="257063"/>
                    <a:pt x="577513" y="308642"/>
                  </a:cubicBezTo>
                  <a:lnTo>
                    <a:pt x="567350" y="316167"/>
                  </a:lnTo>
                  <a:lnTo>
                    <a:pt x="571113" y="302367"/>
                  </a:lnTo>
                  <a:cubicBezTo>
                    <a:pt x="571113" y="302367"/>
                    <a:pt x="296133" y="456541"/>
                    <a:pt x="283717" y="481633"/>
                  </a:cubicBezTo>
                  <a:cubicBezTo>
                    <a:pt x="267648" y="502707"/>
                    <a:pt x="226134" y="637814"/>
                    <a:pt x="226134" y="637814"/>
                  </a:cubicBezTo>
                  <a:cubicBezTo>
                    <a:pt x="226134" y="637814"/>
                    <a:pt x="184738" y="767649"/>
                    <a:pt x="139200" y="911038"/>
                  </a:cubicBezTo>
                  <a:cubicBezTo>
                    <a:pt x="74970" y="1108238"/>
                    <a:pt x="12876" y="1305322"/>
                    <a:pt x="8878" y="1336802"/>
                  </a:cubicBezTo>
                  <a:lnTo>
                    <a:pt x="8878" y="1338311"/>
                  </a:lnTo>
                  <a:cubicBezTo>
                    <a:pt x="4735" y="1392378"/>
                    <a:pt x="211221" y="1591711"/>
                    <a:pt x="211221" y="1591711"/>
                  </a:cubicBezTo>
                  <a:lnTo>
                    <a:pt x="213984" y="1591711"/>
                  </a:lnTo>
                  <a:lnTo>
                    <a:pt x="239068" y="1616794"/>
                  </a:lnTo>
                  <a:lnTo>
                    <a:pt x="239068" y="1606381"/>
                  </a:lnTo>
                  <a:cubicBezTo>
                    <a:pt x="256505" y="1641882"/>
                    <a:pt x="284983" y="1694193"/>
                    <a:pt x="307562" y="1683156"/>
                  </a:cubicBezTo>
                  <a:cubicBezTo>
                    <a:pt x="326128" y="1673997"/>
                    <a:pt x="320104" y="1641756"/>
                    <a:pt x="305054" y="1599733"/>
                  </a:cubicBezTo>
                  <a:cubicBezTo>
                    <a:pt x="323745" y="1628207"/>
                    <a:pt x="345195" y="1648909"/>
                    <a:pt x="362256" y="1640628"/>
                  </a:cubicBezTo>
                  <a:cubicBezTo>
                    <a:pt x="391737" y="1626075"/>
                    <a:pt x="377059" y="1575771"/>
                    <a:pt x="347453" y="1503765"/>
                  </a:cubicBezTo>
                  <a:cubicBezTo>
                    <a:pt x="342330" y="1491329"/>
                    <a:pt x="338611" y="1479998"/>
                    <a:pt x="325771" y="1475981"/>
                  </a:cubicBezTo>
                  <a:cubicBezTo>
                    <a:pt x="335307" y="1474977"/>
                    <a:pt x="344043" y="1495558"/>
                    <a:pt x="353955" y="1494304"/>
                  </a:cubicBezTo>
                  <a:cubicBezTo>
                    <a:pt x="363863" y="1540344"/>
                    <a:pt x="380320" y="1560466"/>
                    <a:pt x="405298" y="1555198"/>
                  </a:cubicBezTo>
                  <a:cubicBezTo>
                    <a:pt x="430276" y="1549931"/>
                    <a:pt x="434023" y="1517573"/>
                    <a:pt x="429006" y="1462494"/>
                  </a:cubicBezTo>
                  <a:cubicBezTo>
                    <a:pt x="431515" y="1462494"/>
                    <a:pt x="434885" y="1455091"/>
                    <a:pt x="437413" y="1454715"/>
                  </a:cubicBezTo>
                  <a:cubicBezTo>
                    <a:pt x="448450" y="1493481"/>
                    <a:pt x="465385" y="1527978"/>
                    <a:pt x="486710" y="1523459"/>
                  </a:cubicBezTo>
                  <a:cubicBezTo>
                    <a:pt x="510171" y="1518443"/>
                    <a:pt x="516568" y="1495111"/>
                    <a:pt x="513809" y="1448208"/>
                  </a:cubicBezTo>
                  <a:cubicBezTo>
                    <a:pt x="513809" y="1430771"/>
                    <a:pt x="512554" y="1425128"/>
                    <a:pt x="511927" y="1414087"/>
                  </a:cubicBezTo>
                  <a:cubicBezTo>
                    <a:pt x="521083" y="1419731"/>
                    <a:pt x="566014" y="1446829"/>
                    <a:pt x="571137" y="1450717"/>
                  </a:cubicBezTo>
                  <a:cubicBezTo>
                    <a:pt x="587821" y="1463259"/>
                    <a:pt x="714776" y="1436164"/>
                    <a:pt x="714776" y="1436164"/>
                  </a:cubicBezTo>
                  <a:cubicBezTo>
                    <a:pt x="900187" y="1376199"/>
                    <a:pt x="1196618" y="1373455"/>
                    <a:pt x="1388049" y="1245235"/>
                  </a:cubicBezTo>
                  <a:cubicBezTo>
                    <a:pt x="1515858" y="1159045"/>
                    <a:pt x="1502431" y="910160"/>
                    <a:pt x="1502431" y="910160"/>
                  </a:cubicBezTo>
                  <a:close/>
                  <a:moveTo>
                    <a:pt x="333767" y="1266301"/>
                  </a:moveTo>
                  <a:lnTo>
                    <a:pt x="383957" y="936121"/>
                  </a:lnTo>
                  <a:lnTo>
                    <a:pt x="403903" y="1237196"/>
                  </a:lnTo>
                  <a:lnTo>
                    <a:pt x="398024" y="131145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2"/>
            <p:cNvSpPr/>
            <p:nvPr/>
          </p:nvSpPr>
          <p:spPr>
            <a:xfrm>
              <a:off x="5283351" y="5136906"/>
              <a:ext cx="281068" cy="341580"/>
            </a:xfrm>
            <a:custGeom>
              <a:avLst/>
              <a:gdLst/>
              <a:ahLst/>
              <a:cxnLst/>
              <a:rect l="l" t="t" r="r" b="b"/>
              <a:pathLst>
                <a:path w="281068" h="341580" extrusionOk="0">
                  <a:moveTo>
                    <a:pt x="11788" y="263861"/>
                  </a:moveTo>
                  <a:cubicBezTo>
                    <a:pt x="5074" y="252495"/>
                    <a:pt x="10392" y="236680"/>
                    <a:pt x="21194" y="229096"/>
                  </a:cubicBezTo>
                  <a:cubicBezTo>
                    <a:pt x="31996" y="221512"/>
                    <a:pt x="46556" y="221058"/>
                    <a:pt x="59211" y="224754"/>
                  </a:cubicBezTo>
                  <a:cubicBezTo>
                    <a:pt x="51867" y="211499"/>
                    <a:pt x="44396" y="197871"/>
                    <a:pt x="42162" y="182884"/>
                  </a:cubicBezTo>
                  <a:cubicBezTo>
                    <a:pt x="39928" y="167896"/>
                    <a:pt x="44001" y="151004"/>
                    <a:pt x="56107" y="141888"/>
                  </a:cubicBezTo>
                  <a:cubicBezTo>
                    <a:pt x="63487" y="136330"/>
                    <a:pt x="73031" y="134237"/>
                    <a:pt x="82265" y="134441"/>
                  </a:cubicBezTo>
                  <a:cubicBezTo>
                    <a:pt x="99816" y="134833"/>
                    <a:pt x="117021" y="143353"/>
                    <a:pt x="127945" y="157090"/>
                  </a:cubicBezTo>
                  <a:cubicBezTo>
                    <a:pt x="121768" y="132924"/>
                    <a:pt x="118758" y="108060"/>
                    <a:pt x="118985" y="83121"/>
                  </a:cubicBezTo>
                  <a:cubicBezTo>
                    <a:pt x="119079" y="73056"/>
                    <a:pt x="119879" y="62443"/>
                    <a:pt x="125495" y="54091"/>
                  </a:cubicBezTo>
                  <a:cubicBezTo>
                    <a:pt x="132322" y="43936"/>
                    <a:pt x="145268" y="39166"/>
                    <a:pt x="157504" y="39507"/>
                  </a:cubicBezTo>
                  <a:cubicBezTo>
                    <a:pt x="171308" y="39965"/>
                    <a:pt x="184344" y="45970"/>
                    <a:pt x="193668" y="56156"/>
                  </a:cubicBezTo>
                  <a:cubicBezTo>
                    <a:pt x="202878" y="66441"/>
                    <a:pt x="207558" y="80005"/>
                    <a:pt x="206652" y="93782"/>
                  </a:cubicBezTo>
                  <a:cubicBezTo>
                    <a:pt x="202122" y="78598"/>
                    <a:pt x="199088" y="62035"/>
                    <a:pt x="200425" y="46240"/>
                  </a:cubicBezTo>
                  <a:cubicBezTo>
                    <a:pt x="201761" y="30445"/>
                    <a:pt x="210384" y="14239"/>
                    <a:pt x="225195" y="8615"/>
                  </a:cubicBezTo>
                  <a:cubicBezTo>
                    <a:pt x="241636" y="2344"/>
                    <a:pt x="260888" y="11182"/>
                    <a:pt x="271506" y="25213"/>
                  </a:cubicBezTo>
                  <a:cubicBezTo>
                    <a:pt x="282123" y="39244"/>
                    <a:pt x="285791" y="57258"/>
                    <a:pt x="287767" y="74742"/>
                  </a:cubicBezTo>
                  <a:cubicBezTo>
                    <a:pt x="290408" y="98379"/>
                    <a:pt x="290581" y="122232"/>
                    <a:pt x="288272" y="145905"/>
                  </a:cubicBezTo>
                  <a:cubicBezTo>
                    <a:pt x="287289" y="156115"/>
                    <a:pt x="285733" y="166642"/>
                    <a:pt x="280230" y="175300"/>
                  </a:cubicBezTo>
                  <a:cubicBezTo>
                    <a:pt x="274727" y="183958"/>
                    <a:pt x="264270" y="190240"/>
                    <a:pt x="254292" y="187877"/>
                  </a:cubicBezTo>
                  <a:cubicBezTo>
                    <a:pt x="244948" y="185666"/>
                    <a:pt x="238807" y="176989"/>
                    <a:pt x="233547" y="168958"/>
                  </a:cubicBezTo>
                  <a:lnTo>
                    <a:pt x="209467" y="132191"/>
                  </a:lnTo>
                  <a:cubicBezTo>
                    <a:pt x="209858" y="156099"/>
                    <a:pt x="210086" y="180994"/>
                    <a:pt x="199935" y="202657"/>
                  </a:cubicBezTo>
                  <a:cubicBezTo>
                    <a:pt x="196584" y="209809"/>
                    <a:pt x="191653" y="216864"/>
                    <a:pt x="184257" y="219600"/>
                  </a:cubicBezTo>
                  <a:cubicBezTo>
                    <a:pt x="176419" y="222492"/>
                    <a:pt x="167404" y="219807"/>
                    <a:pt x="160718" y="214802"/>
                  </a:cubicBezTo>
                  <a:cubicBezTo>
                    <a:pt x="154032" y="209798"/>
                    <a:pt x="149223" y="202747"/>
                    <a:pt x="144539" y="195833"/>
                  </a:cubicBezTo>
                  <a:lnTo>
                    <a:pt x="138864" y="205757"/>
                  </a:lnTo>
                  <a:cubicBezTo>
                    <a:pt x="144124" y="224397"/>
                    <a:pt x="149003" y="241481"/>
                    <a:pt x="151696" y="260663"/>
                  </a:cubicBezTo>
                  <a:cubicBezTo>
                    <a:pt x="152930" y="269477"/>
                    <a:pt x="153597" y="278617"/>
                    <a:pt x="151041" y="287145"/>
                  </a:cubicBezTo>
                  <a:cubicBezTo>
                    <a:pt x="148486" y="295674"/>
                    <a:pt x="142113" y="303532"/>
                    <a:pt x="133463" y="305625"/>
                  </a:cubicBezTo>
                  <a:cubicBezTo>
                    <a:pt x="125464" y="307557"/>
                    <a:pt x="116947" y="304281"/>
                    <a:pt x="110543" y="299111"/>
                  </a:cubicBezTo>
                  <a:cubicBezTo>
                    <a:pt x="104139" y="293942"/>
                    <a:pt x="99420" y="287036"/>
                    <a:pt x="94544" y="280404"/>
                  </a:cubicBezTo>
                  <a:cubicBezTo>
                    <a:pt x="89669" y="273773"/>
                    <a:pt x="84385" y="267169"/>
                    <a:pt x="77299" y="262975"/>
                  </a:cubicBezTo>
                  <a:cubicBezTo>
                    <a:pt x="84464" y="279805"/>
                    <a:pt x="88450" y="297857"/>
                    <a:pt x="90656" y="316015"/>
                  </a:cubicBezTo>
                  <a:cubicBezTo>
                    <a:pt x="91397" y="322149"/>
                    <a:pt x="91930" y="328467"/>
                    <a:pt x="90299" y="334436"/>
                  </a:cubicBezTo>
                  <a:cubicBezTo>
                    <a:pt x="88669" y="340405"/>
                    <a:pt x="84444" y="345998"/>
                    <a:pt x="78487" y="347640"/>
                  </a:cubicBezTo>
                  <a:cubicBezTo>
                    <a:pt x="74066" y="348859"/>
                    <a:pt x="69249" y="347754"/>
                    <a:pt x="65235" y="345535"/>
                  </a:cubicBezTo>
                  <a:cubicBezTo>
                    <a:pt x="61222" y="343317"/>
                    <a:pt x="57887" y="340048"/>
                    <a:pt x="54728" y="336733"/>
                  </a:cubicBezTo>
                  <a:cubicBezTo>
                    <a:pt x="35449" y="316388"/>
                    <a:pt x="26034" y="287984"/>
                    <a:pt x="11788" y="263861"/>
                  </a:cubicBez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2"/>
            <p:cNvSpPr/>
            <p:nvPr/>
          </p:nvSpPr>
          <p:spPr>
            <a:xfrm>
              <a:off x="5769073" y="3816499"/>
              <a:ext cx="209562" cy="393053"/>
            </a:xfrm>
            <a:custGeom>
              <a:avLst/>
              <a:gdLst/>
              <a:ahLst/>
              <a:cxnLst/>
              <a:rect l="l" t="t" r="r" b="b"/>
              <a:pathLst>
                <a:path w="209562" h="393053" extrusionOk="0">
                  <a:moveTo>
                    <a:pt x="8817" y="6564"/>
                  </a:moveTo>
                  <a:cubicBezTo>
                    <a:pt x="8817" y="6564"/>
                    <a:pt x="16518" y="200178"/>
                    <a:pt x="44874" y="298451"/>
                  </a:cubicBezTo>
                  <a:lnTo>
                    <a:pt x="56495" y="346538"/>
                  </a:lnTo>
                  <a:cubicBezTo>
                    <a:pt x="56495" y="346538"/>
                    <a:pt x="103186" y="397414"/>
                    <a:pt x="145005" y="399503"/>
                  </a:cubicBezTo>
                  <a:cubicBezTo>
                    <a:pt x="186824" y="401592"/>
                    <a:pt x="213068" y="374529"/>
                    <a:pt x="217485" y="347235"/>
                  </a:cubicBezTo>
                  <a:cubicBezTo>
                    <a:pt x="221902" y="319941"/>
                    <a:pt x="208506" y="172081"/>
                    <a:pt x="208506" y="172081"/>
                  </a:cubicBezTo>
                  <a:lnTo>
                    <a:pt x="215169" y="73706"/>
                  </a:lnTo>
                  <a:lnTo>
                    <a:pt x="73901" y="19262"/>
                  </a:ln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2"/>
            <p:cNvSpPr/>
            <p:nvPr/>
          </p:nvSpPr>
          <p:spPr>
            <a:xfrm>
              <a:off x="5773953" y="3829217"/>
              <a:ext cx="162844" cy="166716"/>
            </a:xfrm>
            <a:custGeom>
              <a:avLst/>
              <a:gdLst/>
              <a:ahLst/>
              <a:cxnLst/>
              <a:rect l="l" t="t" r="r" b="b"/>
              <a:pathLst>
                <a:path w="162844" h="166716" extrusionOk="0">
                  <a:moveTo>
                    <a:pt x="171661" y="74556"/>
                  </a:moveTo>
                  <a:lnTo>
                    <a:pt x="18615" y="173280"/>
                  </a:lnTo>
                  <a:lnTo>
                    <a:pt x="8817" y="6564"/>
                  </a:lnTo>
                  <a:cubicBezTo>
                    <a:pt x="8817" y="6564"/>
                    <a:pt x="111068" y="67027"/>
                    <a:pt x="171661" y="74556"/>
                  </a:cubicBezTo>
                  <a:close/>
                </a:path>
              </a:pathLst>
            </a:custGeom>
            <a:solidFill>
              <a:srgbClr val="A05B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2"/>
            <p:cNvSpPr/>
            <p:nvPr/>
          </p:nvSpPr>
          <p:spPr>
            <a:xfrm>
              <a:off x="4795441" y="3009576"/>
              <a:ext cx="1084529" cy="1840526"/>
            </a:xfrm>
            <a:custGeom>
              <a:avLst/>
              <a:gdLst/>
              <a:ahLst/>
              <a:cxnLst/>
              <a:rect l="l" t="t" r="r" b="b"/>
              <a:pathLst>
                <a:path w="1084529" h="1840526" extrusionOk="0">
                  <a:moveTo>
                    <a:pt x="547149" y="1267399"/>
                  </a:moveTo>
                  <a:lnTo>
                    <a:pt x="845837" y="1091774"/>
                  </a:lnTo>
                  <a:cubicBezTo>
                    <a:pt x="845837" y="1091774"/>
                    <a:pt x="864528" y="931705"/>
                    <a:pt x="902667" y="915404"/>
                  </a:cubicBezTo>
                  <a:cubicBezTo>
                    <a:pt x="902667" y="915404"/>
                    <a:pt x="955104" y="869615"/>
                    <a:pt x="1014693" y="878649"/>
                  </a:cubicBezTo>
                  <a:cubicBezTo>
                    <a:pt x="1048815" y="883666"/>
                    <a:pt x="1074028" y="841023"/>
                    <a:pt x="1093346" y="766748"/>
                  </a:cubicBezTo>
                  <a:cubicBezTo>
                    <a:pt x="1093346" y="619852"/>
                    <a:pt x="1091339" y="432309"/>
                    <a:pt x="1089819" y="315140"/>
                  </a:cubicBezTo>
                  <a:cubicBezTo>
                    <a:pt x="1077277" y="257311"/>
                    <a:pt x="1063728" y="210393"/>
                    <a:pt x="1059209" y="192074"/>
                  </a:cubicBezTo>
                  <a:lnTo>
                    <a:pt x="918458" y="132986"/>
                  </a:lnTo>
                  <a:cubicBezTo>
                    <a:pt x="918458" y="132986"/>
                    <a:pt x="888350" y="31374"/>
                    <a:pt x="733548" y="8669"/>
                  </a:cubicBezTo>
                  <a:cubicBezTo>
                    <a:pt x="578747" y="-14036"/>
                    <a:pt x="412795" y="151924"/>
                    <a:pt x="393841" y="264953"/>
                  </a:cubicBezTo>
                  <a:cubicBezTo>
                    <a:pt x="374887" y="377983"/>
                    <a:pt x="484412" y="498545"/>
                    <a:pt x="442887" y="562638"/>
                  </a:cubicBezTo>
                  <a:cubicBezTo>
                    <a:pt x="401362" y="626731"/>
                    <a:pt x="227748" y="720826"/>
                    <a:pt x="182460" y="830092"/>
                  </a:cubicBezTo>
                  <a:cubicBezTo>
                    <a:pt x="137172" y="939359"/>
                    <a:pt x="148491" y="1014751"/>
                    <a:pt x="148491" y="1014751"/>
                  </a:cubicBezTo>
                  <a:cubicBezTo>
                    <a:pt x="148491" y="1014751"/>
                    <a:pt x="273063" y="1191756"/>
                    <a:pt x="239067" y="1252094"/>
                  </a:cubicBezTo>
                  <a:cubicBezTo>
                    <a:pt x="205070" y="1312432"/>
                    <a:pt x="5107" y="1368890"/>
                    <a:pt x="8869" y="1546020"/>
                  </a:cubicBezTo>
                  <a:cubicBezTo>
                    <a:pt x="12396" y="1710102"/>
                    <a:pt x="174837" y="1825640"/>
                    <a:pt x="354851" y="18470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2"/>
            <p:cNvSpPr/>
            <p:nvPr/>
          </p:nvSpPr>
          <p:spPr>
            <a:xfrm>
              <a:off x="4853017" y="3072658"/>
              <a:ext cx="810584" cy="1651011"/>
            </a:xfrm>
            <a:custGeom>
              <a:avLst/>
              <a:gdLst/>
              <a:ahLst/>
              <a:cxnLst/>
              <a:rect l="l" t="t" r="r" b="b"/>
              <a:pathLst>
                <a:path w="810584" h="1651011" extrusionOk="0">
                  <a:moveTo>
                    <a:pt x="191501" y="915937"/>
                  </a:moveTo>
                  <a:cubicBezTo>
                    <a:pt x="190278" y="915941"/>
                    <a:pt x="189172" y="915205"/>
                    <a:pt x="188706" y="914072"/>
                  </a:cubicBezTo>
                  <a:cubicBezTo>
                    <a:pt x="188008" y="912406"/>
                    <a:pt x="172425" y="871884"/>
                    <a:pt x="232183" y="749742"/>
                  </a:cubicBezTo>
                  <a:cubicBezTo>
                    <a:pt x="263067" y="686602"/>
                    <a:pt x="309021" y="651873"/>
                    <a:pt x="353443" y="618288"/>
                  </a:cubicBezTo>
                  <a:cubicBezTo>
                    <a:pt x="395423" y="586565"/>
                    <a:pt x="435067" y="556594"/>
                    <a:pt x="457940" y="505220"/>
                  </a:cubicBezTo>
                  <a:cubicBezTo>
                    <a:pt x="493606" y="425105"/>
                    <a:pt x="465414" y="371755"/>
                    <a:pt x="438155" y="320161"/>
                  </a:cubicBezTo>
                  <a:cubicBezTo>
                    <a:pt x="429752" y="304264"/>
                    <a:pt x="421067" y="287827"/>
                    <a:pt x="414487" y="270974"/>
                  </a:cubicBezTo>
                  <a:cubicBezTo>
                    <a:pt x="400596" y="235406"/>
                    <a:pt x="406342" y="184063"/>
                    <a:pt x="429470" y="136995"/>
                  </a:cubicBezTo>
                  <a:cubicBezTo>
                    <a:pt x="446633" y="102066"/>
                    <a:pt x="488299" y="39698"/>
                    <a:pt x="574516" y="14415"/>
                  </a:cubicBezTo>
                  <a:cubicBezTo>
                    <a:pt x="709200" y="-25025"/>
                    <a:pt x="817569" y="96897"/>
                    <a:pt x="818647" y="98131"/>
                  </a:cubicBezTo>
                  <a:cubicBezTo>
                    <a:pt x="819753" y="99388"/>
                    <a:pt x="819627" y="101303"/>
                    <a:pt x="818373" y="102407"/>
                  </a:cubicBezTo>
                  <a:cubicBezTo>
                    <a:pt x="818365" y="102412"/>
                    <a:pt x="818361" y="102418"/>
                    <a:pt x="818353" y="102423"/>
                  </a:cubicBezTo>
                  <a:cubicBezTo>
                    <a:pt x="817087" y="103522"/>
                    <a:pt x="815175" y="103394"/>
                    <a:pt x="814066" y="102137"/>
                  </a:cubicBezTo>
                  <a:cubicBezTo>
                    <a:pt x="813015" y="100922"/>
                    <a:pt x="707107" y="-18186"/>
                    <a:pt x="576233" y="20258"/>
                  </a:cubicBezTo>
                  <a:cubicBezTo>
                    <a:pt x="492242" y="44883"/>
                    <a:pt x="451657" y="105645"/>
                    <a:pt x="434934" y="139672"/>
                  </a:cubicBezTo>
                  <a:cubicBezTo>
                    <a:pt x="412527" y="185270"/>
                    <a:pt x="406867" y="234736"/>
                    <a:pt x="420138" y="268755"/>
                  </a:cubicBezTo>
                  <a:cubicBezTo>
                    <a:pt x="426593" y="285291"/>
                    <a:pt x="435208" y="301572"/>
                    <a:pt x="443525" y="317320"/>
                  </a:cubicBezTo>
                  <a:cubicBezTo>
                    <a:pt x="471470" y="370199"/>
                    <a:pt x="500355" y="424874"/>
                    <a:pt x="463494" y="507693"/>
                  </a:cubicBezTo>
                  <a:cubicBezTo>
                    <a:pt x="439978" y="560502"/>
                    <a:pt x="399730" y="590931"/>
                    <a:pt x="357108" y="623144"/>
                  </a:cubicBezTo>
                  <a:cubicBezTo>
                    <a:pt x="313239" y="656294"/>
                    <a:pt x="267888" y="690580"/>
                    <a:pt x="237639" y="752415"/>
                  </a:cubicBezTo>
                  <a:cubicBezTo>
                    <a:pt x="179488" y="871269"/>
                    <a:pt x="194162" y="911367"/>
                    <a:pt x="194322" y="911759"/>
                  </a:cubicBezTo>
                  <a:cubicBezTo>
                    <a:pt x="194938" y="913315"/>
                    <a:pt x="194189" y="915071"/>
                    <a:pt x="192645" y="915710"/>
                  </a:cubicBezTo>
                  <a:cubicBezTo>
                    <a:pt x="192280" y="915859"/>
                    <a:pt x="191892" y="915934"/>
                    <a:pt x="191501" y="915937"/>
                  </a:cubicBezTo>
                  <a:close/>
                  <a:moveTo>
                    <a:pt x="631837" y="1097010"/>
                  </a:moveTo>
                  <a:cubicBezTo>
                    <a:pt x="691167" y="1054764"/>
                    <a:pt x="657959" y="940151"/>
                    <a:pt x="616830" y="875996"/>
                  </a:cubicBezTo>
                  <a:cubicBezTo>
                    <a:pt x="573717" y="808732"/>
                    <a:pt x="578303" y="758780"/>
                    <a:pt x="636567" y="662185"/>
                  </a:cubicBezTo>
                  <a:lnTo>
                    <a:pt x="648219" y="642913"/>
                  </a:lnTo>
                  <a:cubicBezTo>
                    <a:pt x="698457" y="560043"/>
                    <a:pt x="719245" y="525726"/>
                    <a:pt x="712253" y="451215"/>
                  </a:cubicBezTo>
                  <a:cubicBezTo>
                    <a:pt x="708455" y="410701"/>
                    <a:pt x="691873" y="382000"/>
                    <a:pt x="677277" y="356670"/>
                  </a:cubicBezTo>
                  <a:cubicBezTo>
                    <a:pt x="663015" y="331954"/>
                    <a:pt x="649540" y="308607"/>
                    <a:pt x="649540" y="278005"/>
                  </a:cubicBezTo>
                  <a:cubicBezTo>
                    <a:pt x="649540" y="217969"/>
                    <a:pt x="744631" y="205889"/>
                    <a:pt x="745599" y="205756"/>
                  </a:cubicBezTo>
                  <a:cubicBezTo>
                    <a:pt x="747261" y="205554"/>
                    <a:pt x="748448" y="204043"/>
                    <a:pt x="748244" y="202379"/>
                  </a:cubicBezTo>
                  <a:cubicBezTo>
                    <a:pt x="748244" y="202377"/>
                    <a:pt x="748244" y="202376"/>
                    <a:pt x="748244" y="202374"/>
                  </a:cubicBezTo>
                  <a:cubicBezTo>
                    <a:pt x="748048" y="200710"/>
                    <a:pt x="746540" y="199520"/>
                    <a:pt x="744878" y="199716"/>
                  </a:cubicBezTo>
                  <a:cubicBezTo>
                    <a:pt x="744874" y="199716"/>
                    <a:pt x="744874" y="199716"/>
                    <a:pt x="744874" y="199716"/>
                  </a:cubicBezTo>
                  <a:cubicBezTo>
                    <a:pt x="740735" y="200210"/>
                    <a:pt x="643465" y="212580"/>
                    <a:pt x="643465" y="278005"/>
                  </a:cubicBezTo>
                  <a:cubicBezTo>
                    <a:pt x="643465" y="310233"/>
                    <a:pt x="657332" y="334271"/>
                    <a:pt x="672010" y="359715"/>
                  </a:cubicBezTo>
                  <a:cubicBezTo>
                    <a:pt x="687017" y="385712"/>
                    <a:pt x="702526" y="412590"/>
                    <a:pt x="706202" y="451780"/>
                  </a:cubicBezTo>
                  <a:cubicBezTo>
                    <a:pt x="712998" y="524287"/>
                    <a:pt x="693950" y="555744"/>
                    <a:pt x="643022" y="639766"/>
                  </a:cubicBezTo>
                  <a:lnTo>
                    <a:pt x="631347" y="659049"/>
                  </a:lnTo>
                  <a:cubicBezTo>
                    <a:pt x="572326" y="756911"/>
                    <a:pt x="567560" y="810429"/>
                    <a:pt x="611711" y="879280"/>
                  </a:cubicBezTo>
                  <a:cubicBezTo>
                    <a:pt x="653154" y="943949"/>
                    <a:pt x="681980" y="1053843"/>
                    <a:pt x="628309" y="1092056"/>
                  </a:cubicBezTo>
                  <a:cubicBezTo>
                    <a:pt x="626941" y="1093028"/>
                    <a:pt x="626620" y="1094925"/>
                    <a:pt x="627592" y="1096293"/>
                  </a:cubicBezTo>
                  <a:cubicBezTo>
                    <a:pt x="627596" y="1096293"/>
                    <a:pt x="627596" y="1096297"/>
                    <a:pt x="627600" y="1096301"/>
                  </a:cubicBezTo>
                  <a:cubicBezTo>
                    <a:pt x="628168" y="1097100"/>
                    <a:pt x="629089" y="1097579"/>
                    <a:pt x="630073" y="1097579"/>
                  </a:cubicBezTo>
                  <a:cubicBezTo>
                    <a:pt x="630704" y="1097582"/>
                    <a:pt x="631323" y="1097390"/>
                    <a:pt x="631837" y="1097026"/>
                  </a:cubicBezTo>
                  <a:close/>
                  <a:moveTo>
                    <a:pt x="354631" y="982895"/>
                  </a:moveTo>
                  <a:cubicBezTo>
                    <a:pt x="356296" y="982664"/>
                    <a:pt x="357460" y="981124"/>
                    <a:pt x="357229" y="979458"/>
                  </a:cubicBezTo>
                  <a:cubicBezTo>
                    <a:pt x="344001" y="884943"/>
                    <a:pt x="372573" y="789351"/>
                    <a:pt x="435498" y="717600"/>
                  </a:cubicBezTo>
                  <a:lnTo>
                    <a:pt x="452743" y="698611"/>
                  </a:lnTo>
                  <a:cubicBezTo>
                    <a:pt x="550577" y="590979"/>
                    <a:pt x="621274" y="513203"/>
                    <a:pt x="606118" y="407405"/>
                  </a:cubicBezTo>
                  <a:cubicBezTo>
                    <a:pt x="600411" y="367530"/>
                    <a:pt x="580760" y="327212"/>
                    <a:pt x="561759" y="288223"/>
                  </a:cubicBezTo>
                  <a:cubicBezTo>
                    <a:pt x="527924" y="218850"/>
                    <a:pt x="498717" y="158885"/>
                    <a:pt x="557287" y="122517"/>
                  </a:cubicBezTo>
                  <a:cubicBezTo>
                    <a:pt x="649415" y="65295"/>
                    <a:pt x="766348" y="125884"/>
                    <a:pt x="767524" y="126511"/>
                  </a:cubicBezTo>
                  <a:cubicBezTo>
                    <a:pt x="768997" y="127297"/>
                    <a:pt x="770828" y="126741"/>
                    <a:pt x="771611" y="125269"/>
                  </a:cubicBezTo>
                  <a:cubicBezTo>
                    <a:pt x="771619" y="125260"/>
                    <a:pt x="771623" y="125251"/>
                    <a:pt x="771627" y="125241"/>
                  </a:cubicBezTo>
                  <a:cubicBezTo>
                    <a:pt x="772415" y="123763"/>
                    <a:pt x="771858" y="121926"/>
                    <a:pt x="770377" y="121137"/>
                  </a:cubicBezTo>
                  <a:cubicBezTo>
                    <a:pt x="770373" y="121135"/>
                    <a:pt x="770369" y="121132"/>
                    <a:pt x="770365" y="121130"/>
                  </a:cubicBezTo>
                  <a:cubicBezTo>
                    <a:pt x="769189" y="120499"/>
                    <a:pt x="649231" y="58248"/>
                    <a:pt x="554077" y="117344"/>
                  </a:cubicBezTo>
                  <a:cubicBezTo>
                    <a:pt x="490843" y="156627"/>
                    <a:pt x="522632" y="221845"/>
                    <a:pt x="556284" y="290896"/>
                  </a:cubicBezTo>
                  <a:cubicBezTo>
                    <a:pt x="575097" y="329454"/>
                    <a:pt x="594517" y="369337"/>
                    <a:pt x="600094" y="408264"/>
                  </a:cubicBezTo>
                  <a:cubicBezTo>
                    <a:pt x="614831" y="511224"/>
                    <a:pt x="544953" y="588110"/>
                    <a:pt x="448244" y="694511"/>
                  </a:cubicBezTo>
                  <a:lnTo>
                    <a:pt x="430959" y="713551"/>
                  </a:lnTo>
                  <a:cubicBezTo>
                    <a:pt x="366847" y="786635"/>
                    <a:pt x="337734" y="884015"/>
                    <a:pt x="351209" y="980297"/>
                  </a:cubicBezTo>
                  <a:cubicBezTo>
                    <a:pt x="351421" y="981798"/>
                    <a:pt x="352706" y="982919"/>
                    <a:pt x="354223" y="982919"/>
                  </a:cubicBezTo>
                  <a:cubicBezTo>
                    <a:pt x="354360" y="982927"/>
                    <a:pt x="354493" y="982923"/>
                    <a:pt x="354631" y="982911"/>
                  </a:cubicBezTo>
                  <a:close/>
                  <a:moveTo>
                    <a:pt x="63774" y="1656454"/>
                  </a:moveTo>
                  <a:cubicBezTo>
                    <a:pt x="64836" y="1655153"/>
                    <a:pt x="64648" y="1653237"/>
                    <a:pt x="63346" y="1652175"/>
                  </a:cubicBezTo>
                  <a:cubicBezTo>
                    <a:pt x="62586" y="1651555"/>
                    <a:pt x="-12203" y="1588772"/>
                    <a:pt x="25552" y="1473955"/>
                  </a:cubicBezTo>
                  <a:cubicBezTo>
                    <a:pt x="48853" y="1403062"/>
                    <a:pt x="117935" y="1367706"/>
                    <a:pt x="184724" y="1333514"/>
                  </a:cubicBezTo>
                  <a:cubicBezTo>
                    <a:pt x="229157" y="1310782"/>
                    <a:pt x="271129" y="1289284"/>
                    <a:pt x="300850" y="1258083"/>
                  </a:cubicBezTo>
                  <a:cubicBezTo>
                    <a:pt x="376547" y="1178587"/>
                    <a:pt x="350108" y="1119197"/>
                    <a:pt x="348948" y="1116709"/>
                  </a:cubicBezTo>
                  <a:cubicBezTo>
                    <a:pt x="348238" y="1115192"/>
                    <a:pt x="346435" y="1114534"/>
                    <a:pt x="344915" y="1115239"/>
                  </a:cubicBezTo>
                  <a:cubicBezTo>
                    <a:pt x="343394" y="1115937"/>
                    <a:pt x="342728" y="1117736"/>
                    <a:pt x="343425" y="1119256"/>
                  </a:cubicBezTo>
                  <a:cubicBezTo>
                    <a:pt x="343425" y="1119264"/>
                    <a:pt x="343429" y="1119268"/>
                    <a:pt x="343433" y="1119276"/>
                  </a:cubicBezTo>
                  <a:cubicBezTo>
                    <a:pt x="343692" y="1119852"/>
                    <a:pt x="369073" y="1177607"/>
                    <a:pt x="296440" y="1253893"/>
                  </a:cubicBezTo>
                  <a:cubicBezTo>
                    <a:pt x="267437" y="1284342"/>
                    <a:pt x="225924" y="1305597"/>
                    <a:pt x="181957" y="1328101"/>
                  </a:cubicBezTo>
                  <a:cubicBezTo>
                    <a:pt x="114062" y="1362850"/>
                    <a:pt x="43856" y="1398786"/>
                    <a:pt x="19771" y="1472058"/>
                  </a:cubicBezTo>
                  <a:cubicBezTo>
                    <a:pt x="-19320" y="1590970"/>
                    <a:pt x="58714" y="1656266"/>
                    <a:pt x="59498" y="1656890"/>
                  </a:cubicBezTo>
                  <a:cubicBezTo>
                    <a:pt x="60042" y="1657332"/>
                    <a:pt x="60720" y="1657575"/>
                    <a:pt x="61422" y="1657575"/>
                  </a:cubicBezTo>
                  <a:cubicBezTo>
                    <a:pt x="62331" y="1657579"/>
                    <a:pt x="63197" y="1657176"/>
                    <a:pt x="63774" y="165647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2"/>
            <p:cNvSpPr/>
            <p:nvPr/>
          </p:nvSpPr>
          <p:spPr>
            <a:xfrm>
              <a:off x="5624063" y="3873999"/>
              <a:ext cx="145010" cy="446842"/>
            </a:xfrm>
            <a:custGeom>
              <a:avLst/>
              <a:gdLst/>
              <a:ahLst/>
              <a:cxnLst/>
              <a:rect l="l" t="t" r="r" b="b"/>
              <a:pathLst>
                <a:path w="145010" h="446842" extrusionOk="0">
                  <a:moveTo>
                    <a:pt x="153827" y="6564"/>
                  </a:moveTo>
                  <a:cubicBezTo>
                    <a:pt x="153827" y="6564"/>
                    <a:pt x="68523" y="24502"/>
                    <a:pt x="39292" y="91115"/>
                  </a:cubicBezTo>
                  <a:cubicBezTo>
                    <a:pt x="10062" y="157728"/>
                    <a:pt x="6049" y="311526"/>
                    <a:pt x="10188" y="353048"/>
                  </a:cubicBezTo>
                  <a:cubicBezTo>
                    <a:pt x="12508" y="386460"/>
                    <a:pt x="12508" y="419994"/>
                    <a:pt x="10188" y="453406"/>
                  </a:cubicBezTo>
                  <a:lnTo>
                    <a:pt x="126854" y="41578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2"/>
            <p:cNvSpPr/>
            <p:nvPr/>
          </p:nvSpPr>
          <p:spPr>
            <a:xfrm>
              <a:off x="5058858" y="4091636"/>
              <a:ext cx="562436" cy="1293231"/>
            </a:xfrm>
            <a:custGeom>
              <a:avLst/>
              <a:gdLst/>
              <a:ahLst/>
              <a:cxnLst/>
              <a:rect l="l" t="t" r="r" b="b"/>
              <a:pathLst>
                <a:path w="562436" h="1293231" extrusionOk="0">
                  <a:moveTo>
                    <a:pt x="571254" y="6564"/>
                  </a:moveTo>
                  <a:cubicBezTo>
                    <a:pt x="571254" y="6564"/>
                    <a:pt x="296274" y="160362"/>
                    <a:pt x="283732" y="185324"/>
                  </a:cubicBezTo>
                  <a:cubicBezTo>
                    <a:pt x="271190" y="210286"/>
                    <a:pt x="13016" y="988186"/>
                    <a:pt x="8877" y="1042002"/>
                  </a:cubicBezTo>
                  <a:cubicBezTo>
                    <a:pt x="4739" y="1095818"/>
                    <a:pt x="212976" y="1299795"/>
                    <a:pt x="212976" y="1299795"/>
                  </a:cubicBezTo>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2"/>
            <p:cNvSpPr/>
            <p:nvPr/>
          </p:nvSpPr>
          <p:spPr>
            <a:xfrm>
              <a:off x="5058603" y="3874011"/>
              <a:ext cx="1383382" cy="1532729"/>
            </a:xfrm>
            <a:custGeom>
              <a:avLst/>
              <a:gdLst/>
              <a:ahLst/>
              <a:cxnLst/>
              <a:rect l="l" t="t" r="r" b="b"/>
              <a:pathLst>
                <a:path w="1383382" h="1532729" extrusionOk="0">
                  <a:moveTo>
                    <a:pt x="735344" y="112178"/>
                  </a:moveTo>
                  <a:cubicBezTo>
                    <a:pt x="700200" y="113001"/>
                    <a:pt x="666392" y="125793"/>
                    <a:pt x="639501" y="148435"/>
                  </a:cubicBezTo>
                  <a:cubicBezTo>
                    <a:pt x="590200" y="187197"/>
                    <a:pt x="585058" y="257071"/>
                    <a:pt x="585058" y="257071"/>
                  </a:cubicBezTo>
                  <a:cubicBezTo>
                    <a:pt x="585058" y="257071"/>
                    <a:pt x="569502" y="174275"/>
                    <a:pt x="600606" y="101905"/>
                  </a:cubicBezTo>
                  <a:cubicBezTo>
                    <a:pt x="631710" y="29535"/>
                    <a:pt x="719279" y="6564"/>
                    <a:pt x="719279" y="6564"/>
                  </a:cubicBezTo>
                  <a:close/>
                  <a:moveTo>
                    <a:pt x="606877" y="592765"/>
                  </a:moveTo>
                  <a:lnTo>
                    <a:pt x="580409" y="649470"/>
                  </a:lnTo>
                  <a:lnTo>
                    <a:pt x="754529" y="819447"/>
                  </a:lnTo>
                  <a:close/>
                  <a:moveTo>
                    <a:pt x="404032" y="718089"/>
                  </a:moveTo>
                  <a:cubicBezTo>
                    <a:pt x="404032" y="718089"/>
                    <a:pt x="462238" y="583610"/>
                    <a:pt x="480553" y="614227"/>
                  </a:cubicBezTo>
                  <a:cubicBezTo>
                    <a:pt x="498868" y="644845"/>
                    <a:pt x="382570" y="776178"/>
                    <a:pt x="428493" y="794493"/>
                  </a:cubicBezTo>
                  <a:cubicBezTo>
                    <a:pt x="474415" y="812808"/>
                    <a:pt x="541397" y="745568"/>
                    <a:pt x="520318" y="800513"/>
                  </a:cubicBezTo>
                  <a:cubicBezTo>
                    <a:pt x="499240" y="855458"/>
                    <a:pt x="462254" y="919680"/>
                    <a:pt x="462254" y="947280"/>
                  </a:cubicBezTo>
                  <a:cubicBezTo>
                    <a:pt x="462254" y="974880"/>
                    <a:pt x="474795" y="1246716"/>
                    <a:pt x="474795" y="1246716"/>
                  </a:cubicBezTo>
                  <a:lnTo>
                    <a:pt x="477931" y="1265031"/>
                  </a:lnTo>
                  <a:lnTo>
                    <a:pt x="451750" y="1269472"/>
                  </a:lnTo>
                  <a:lnTo>
                    <a:pt x="434818" y="1279623"/>
                  </a:lnTo>
                  <a:cubicBezTo>
                    <a:pt x="434818" y="1279623"/>
                    <a:pt x="401394" y="1250357"/>
                    <a:pt x="401394" y="1216741"/>
                  </a:cubicBezTo>
                  <a:cubicBezTo>
                    <a:pt x="401394" y="1183125"/>
                    <a:pt x="395249" y="1048641"/>
                    <a:pt x="395249" y="1018157"/>
                  </a:cubicBezTo>
                  <a:cubicBezTo>
                    <a:pt x="395249" y="987672"/>
                    <a:pt x="380947" y="880165"/>
                    <a:pt x="380947" y="880165"/>
                  </a:cubicBezTo>
                  <a:close/>
                  <a:moveTo>
                    <a:pt x="527346" y="267857"/>
                  </a:moveTo>
                  <a:lnTo>
                    <a:pt x="527346" y="502068"/>
                  </a:lnTo>
                  <a:lnTo>
                    <a:pt x="674995" y="464309"/>
                  </a:lnTo>
                  <a:lnTo>
                    <a:pt x="724178" y="407612"/>
                  </a:lnTo>
                  <a:lnTo>
                    <a:pt x="572779" y="437838"/>
                  </a:lnTo>
                  <a:lnTo>
                    <a:pt x="582691" y="226712"/>
                  </a:lnTo>
                  <a:close/>
                  <a:moveTo>
                    <a:pt x="376558" y="351405"/>
                  </a:moveTo>
                  <a:cubicBezTo>
                    <a:pt x="376558" y="351405"/>
                    <a:pt x="309192" y="424795"/>
                    <a:pt x="312202" y="443118"/>
                  </a:cubicBezTo>
                  <a:cubicBezTo>
                    <a:pt x="315212" y="461440"/>
                    <a:pt x="394873" y="495053"/>
                    <a:pt x="376558" y="516378"/>
                  </a:cubicBezTo>
                  <a:cubicBezTo>
                    <a:pt x="358243" y="537703"/>
                    <a:pt x="312202" y="485893"/>
                    <a:pt x="303047" y="495053"/>
                  </a:cubicBezTo>
                  <a:cubicBezTo>
                    <a:pt x="293891" y="504212"/>
                    <a:pt x="125537" y="1078640"/>
                    <a:pt x="140842" y="1087537"/>
                  </a:cubicBezTo>
                  <a:cubicBezTo>
                    <a:pt x="156147" y="1096434"/>
                    <a:pt x="192902" y="1063076"/>
                    <a:pt x="202061" y="1084527"/>
                  </a:cubicBezTo>
                  <a:cubicBezTo>
                    <a:pt x="211221" y="1105977"/>
                    <a:pt x="49016" y="1166946"/>
                    <a:pt x="82636" y="1184885"/>
                  </a:cubicBezTo>
                  <a:cubicBezTo>
                    <a:pt x="116256" y="1202824"/>
                    <a:pt x="198926" y="1163434"/>
                    <a:pt x="182994" y="1169580"/>
                  </a:cubicBezTo>
                  <a:cubicBezTo>
                    <a:pt x="167062" y="1175725"/>
                    <a:pt x="121774" y="1233684"/>
                    <a:pt x="134069" y="1258157"/>
                  </a:cubicBezTo>
                  <a:cubicBezTo>
                    <a:pt x="146364" y="1282629"/>
                    <a:pt x="277454" y="1406562"/>
                    <a:pt x="277454" y="1406562"/>
                  </a:cubicBezTo>
                  <a:cubicBezTo>
                    <a:pt x="261408" y="1413174"/>
                    <a:pt x="261039" y="1431430"/>
                    <a:pt x="267075" y="1447715"/>
                  </a:cubicBezTo>
                  <a:cubicBezTo>
                    <a:pt x="270567" y="1463482"/>
                    <a:pt x="271876" y="1477423"/>
                    <a:pt x="284606" y="1487359"/>
                  </a:cubicBezTo>
                  <a:cubicBezTo>
                    <a:pt x="284606" y="1487359"/>
                    <a:pt x="241102" y="1472304"/>
                    <a:pt x="235717" y="1503667"/>
                  </a:cubicBezTo>
                  <a:cubicBezTo>
                    <a:pt x="232648" y="1520022"/>
                    <a:pt x="239213" y="1522664"/>
                    <a:pt x="238691" y="1539294"/>
                  </a:cubicBezTo>
                  <a:lnTo>
                    <a:pt x="152760" y="1454244"/>
                  </a:lnTo>
                  <a:cubicBezTo>
                    <a:pt x="82761" y="1382991"/>
                    <a:pt x="25809" y="1316253"/>
                    <a:pt x="8999" y="1258925"/>
                  </a:cubicBezTo>
                  <a:cubicBezTo>
                    <a:pt x="8999" y="1258925"/>
                    <a:pt x="5985" y="1267332"/>
                    <a:pt x="24430" y="1200092"/>
                  </a:cubicBezTo>
                  <a:cubicBezTo>
                    <a:pt x="42874" y="1132852"/>
                    <a:pt x="226396" y="558428"/>
                    <a:pt x="226396" y="558428"/>
                  </a:cubicBezTo>
                  <a:cubicBezTo>
                    <a:pt x="226396" y="558428"/>
                    <a:pt x="267941" y="423211"/>
                    <a:pt x="283854" y="402247"/>
                  </a:cubicBezTo>
                  <a:cubicBezTo>
                    <a:pt x="299766" y="381282"/>
                    <a:pt x="376565" y="351405"/>
                    <a:pt x="376565" y="351405"/>
                  </a:cubicBezTo>
                  <a:close/>
                  <a:moveTo>
                    <a:pt x="1291826" y="764271"/>
                  </a:moveTo>
                  <a:lnTo>
                    <a:pt x="1262470" y="511247"/>
                  </a:lnTo>
                  <a:lnTo>
                    <a:pt x="1392200" y="797013"/>
                  </a:lnTo>
                  <a:lnTo>
                    <a:pt x="1297744" y="80127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2"/>
            <p:cNvSpPr/>
            <p:nvPr/>
          </p:nvSpPr>
          <p:spPr>
            <a:xfrm>
              <a:off x="5383051" y="5207228"/>
              <a:ext cx="383701" cy="195284"/>
            </a:xfrm>
            <a:custGeom>
              <a:avLst/>
              <a:gdLst/>
              <a:ahLst/>
              <a:cxnLst/>
              <a:rect l="l" t="t" r="r" b="b"/>
              <a:pathLst>
                <a:path w="383701" h="195284" extrusionOk="0">
                  <a:moveTo>
                    <a:pt x="190199" y="9292"/>
                  </a:moveTo>
                  <a:lnTo>
                    <a:pt x="227856" y="40011"/>
                  </a:lnTo>
                  <a:cubicBezTo>
                    <a:pt x="227856" y="40011"/>
                    <a:pt x="239935" y="49304"/>
                    <a:pt x="253410" y="49770"/>
                  </a:cubicBezTo>
                  <a:cubicBezTo>
                    <a:pt x="266885" y="50237"/>
                    <a:pt x="392518" y="30566"/>
                    <a:pt x="392518" y="30566"/>
                  </a:cubicBezTo>
                  <a:lnTo>
                    <a:pt x="392518" y="107020"/>
                  </a:lnTo>
                  <a:lnTo>
                    <a:pt x="201836" y="145645"/>
                  </a:lnTo>
                  <a:lnTo>
                    <a:pt x="128191" y="150740"/>
                  </a:lnTo>
                  <a:lnTo>
                    <a:pt x="110308" y="172124"/>
                  </a:lnTo>
                  <a:lnTo>
                    <a:pt x="86145" y="190309"/>
                  </a:lnTo>
                  <a:lnTo>
                    <a:pt x="46168" y="201848"/>
                  </a:lnTo>
                  <a:lnTo>
                    <a:pt x="8817" y="135262"/>
                  </a:lnTo>
                  <a:lnTo>
                    <a:pt x="71259" y="36299"/>
                  </a:lnTo>
                  <a:lnTo>
                    <a:pt x="133968" y="6564"/>
                  </a:ln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22"/>
            <p:cNvSpPr/>
            <p:nvPr/>
          </p:nvSpPr>
          <p:spPr>
            <a:xfrm>
              <a:off x="5052813" y="3789739"/>
              <a:ext cx="1489696" cy="1697951"/>
            </a:xfrm>
            <a:custGeom>
              <a:avLst/>
              <a:gdLst/>
              <a:ahLst/>
              <a:cxnLst/>
              <a:rect l="l" t="t" r="r" b="b"/>
              <a:pathLst>
                <a:path w="1489696" h="1697951" extrusionOk="0">
                  <a:moveTo>
                    <a:pt x="928831" y="184758"/>
                  </a:moveTo>
                  <a:cubicBezTo>
                    <a:pt x="929042" y="186494"/>
                    <a:pt x="947644" y="460467"/>
                    <a:pt x="945555" y="633332"/>
                  </a:cubicBezTo>
                  <a:cubicBezTo>
                    <a:pt x="942846" y="855648"/>
                    <a:pt x="921408" y="886701"/>
                    <a:pt x="903046" y="888912"/>
                  </a:cubicBezTo>
                  <a:cubicBezTo>
                    <a:pt x="902489" y="888978"/>
                    <a:pt x="901929" y="889014"/>
                    <a:pt x="901368" y="889014"/>
                  </a:cubicBezTo>
                  <a:cubicBezTo>
                    <a:pt x="868144" y="889014"/>
                    <a:pt x="835422" y="772100"/>
                    <a:pt x="826062" y="735768"/>
                  </a:cubicBezTo>
                  <a:cubicBezTo>
                    <a:pt x="807085" y="669888"/>
                    <a:pt x="794425" y="602350"/>
                    <a:pt x="788253" y="534068"/>
                  </a:cubicBezTo>
                  <a:cubicBezTo>
                    <a:pt x="777278" y="420713"/>
                    <a:pt x="750960" y="295734"/>
                    <a:pt x="738316" y="235666"/>
                  </a:cubicBezTo>
                  <a:cubicBezTo>
                    <a:pt x="736443" y="226769"/>
                    <a:pt x="734899" y="219440"/>
                    <a:pt x="733786" y="213965"/>
                  </a:cubicBezTo>
                  <a:cubicBezTo>
                    <a:pt x="729510" y="192801"/>
                    <a:pt x="725320" y="142727"/>
                    <a:pt x="722192" y="97812"/>
                  </a:cubicBezTo>
                  <a:cubicBezTo>
                    <a:pt x="705198" y="102366"/>
                    <a:pt x="640137" y="123064"/>
                    <a:pt x="616116" y="177821"/>
                  </a:cubicBezTo>
                  <a:cubicBezTo>
                    <a:pt x="587505" y="243062"/>
                    <a:pt x="583585" y="397425"/>
                    <a:pt x="587505" y="436700"/>
                  </a:cubicBezTo>
                  <a:cubicBezTo>
                    <a:pt x="589637" y="467467"/>
                    <a:pt x="589829" y="498339"/>
                    <a:pt x="588081" y="529133"/>
                  </a:cubicBezTo>
                  <a:lnTo>
                    <a:pt x="696254" y="494251"/>
                  </a:lnTo>
                  <a:cubicBezTo>
                    <a:pt x="699448" y="493225"/>
                    <a:pt x="702874" y="494976"/>
                    <a:pt x="703909" y="498171"/>
                  </a:cubicBezTo>
                  <a:cubicBezTo>
                    <a:pt x="704935" y="501369"/>
                    <a:pt x="703184" y="504794"/>
                    <a:pt x="699989" y="505829"/>
                  </a:cubicBezTo>
                  <a:lnTo>
                    <a:pt x="583327" y="543455"/>
                  </a:lnTo>
                  <a:cubicBezTo>
                    <a:pt x="582727" y="543651"/>
                    <a:pt x="582096" y="543749"/>
                    <a:pt x="581465" y="543749"/>
                  </a:cubicBezTo>
                  <a:cubicBezTo>
                    <a:pt x="580105" y="543749"/>
                    <a:pt x="578784" y="543294"/>
                    <a:pt x="577714" y="542455"/>
                  </a:cubicBezTo>
                  <a:cubicBezTo>
                    <a:pt x="576123" y="541213"/>
                    <a:pt x="575253" y="539257"/>
                    <a:pt x="575398" y="537242"/>
                  </a:cubicBezTo>
                  <a:cubicBezTo>
                    <a:pt x="577679" y="504112"/>
                    <a:pt x="577679" y="470861"/>
                    <a:pt x="575398" y="437731"/>
                  </a:cubicBezTo>
                  <a:cubicBezTo>
                    <a:pt x="573340" y="417123"/>
                    <a:pt x="573258" y="367939"/>
                    <a:pt x="577436" y="315381"/>
                  </a:cubicBezTo>
                  <a:cubicBezTo>
                    <a:pt x="471571" y="374677"/>
                    <a:pt x="303691" y="473150"/>
                    <a:pt x="295245" y="489968"/>
                  </a:cubicBezTo>
                  <a:cubicBezTo>
                    <a:pt x="278878" y="522521"/>
                    <a:pt x="24764" y="1295616"/>
                    <a:pt x="21013" y="1344380"/>
                  </a:cubicBezTo>
                  <a:cubicBezTo>
                    <a:pt x="17792" y="1386203"/>
                    <a:pt x="165954" y="1541181"/>
                    <a:pt x="223309" y="1597369"/>
                  </a:cubicBezTo>
                  <a:cubicBezTo>
                    <a:pt x="225712" y="1599712"/>
                    <a:pt x="225759" y="1603557"/>
                    <a:pt x="223415" y="1605960"/>
                  </a:cubicBezTo>
                  <a:cubicBezTo>
                    <a:pt x="223411" y="1605964"/>
                    <a:pt x="223411" y="1605964"/>
                    <a:pt x="223407" y="1605968"/>
                  </a:cubicBezTo>
                  <a:cubicBezTo>
                    <a:pt x="222263" y="1607135"/>
                    <a:pt x="220695" y="1607798"/>
                    <a:pt x="219061" y="1607794"/>
                  </a:cubicBezTo>
                  <a:cubicBezTo>
                    <a:pt x="217469" y="1607798"/>
                    <a:pt x="215941" y="1607171"/>
                    <a:pt x="214808" y="1606054"/>
                  </a:cubicBezTo>
                  <a:cubicBezTo>
                    <a:pt x="193283" y="1584976"/>
                    <a:pt x="4646" y="1398502"/>
                    <a:pt x="8887" y="1343459"/>
                  </a:cubicBezTo>
                  <a:cubicBezTo>
                    <a:pt x="12661" y="1294369"/>
                    <a:pt x="267954" y="517211"/>
                    <a:pt x="284369" y="484516"/>
                  </a:cubicBezTo>
                  <a:cubicBezTo>
                    <a:pt x="297110" y="459170"/>
                    <a:pt x="528150" y="329013"/>
                    <a:pt x="574367" y="303173"/>
                  </a:cubicBezTo>
                  <a:cubicBezTo>
                    <a:pt x="575645" y="302463"/>
                    <a:pt x="577142" y="302252"/>
                    <a:pt x="578569" y="302581"/>
                  </a:cubicBezTo>
                  <a:cubicBezTo>
                    <a:pt x="583052" y="253981"/>
                    <a:pt x="591236" y="204280"/>
                    <a:pt x="604989" y="172933"/>
                  </a:cubicBezTo>
                  <a:cubicBezTo>
                    <a:pt x="632753" y="109676"/>
                    <a:pt x="706958" y="88935"/>
                    <a:pt x="721369" y="85446"/>
                  </a:cubicBezTo>
                  <a:cubicBezTo>
                    <a:pt x="718830" y="47499"/>
                    <a:pt x="717160" y="15863"/>
                    <a:pt x="717011" y="12986"/>
                  </a:cubicBezTo>
                  <a:cubicBezTo>
                    <a:pt x="716835" y="9631"/>
                    <a:pt x="719414" y="6770"/>
                    <a:pt x="722768" y="6594"/>
                  </a:cubicBezTo>
                  <a:cubicBezTo>
                    <a:pt x="722768" y="6594"/>
                    <a:pt x="722768" y="6594"/>
                    <a:pt x="722768" y="6594"/>
                  </a:cubicBezTo>
                  <a:cubicBezTo>
                    <a:pt x="726578" y="6245"/>
                    <a:pt x="728988" y="9004"/>
                    <a:pt x="729161" y="12351"/>
                  </a:cubicBezTo>
                  <a:cubicBezTo>
                    <a:pt x="729247" y="13919"/>
                    <a:pt x="737517" y="170942"/>
                    <a:pt x="745736" y="211551"/>
                  </a:cubicBezTo>
                  <a:cubicBezTo>
                    <a:pt x="746841" y="217002"/>
                    <a:pt x="748369" y="224300"/>
                    <a:pt x="750247" y="233158"/>
                  </a:cubicBezTo>
                  <a:cubicBezTo>
                    <a:pt x="762938" y="293437"/>
                    <a:pt x="789362" y="418871"/>
                    <a:pt x="800387" y="532935"/>
                  </a:cubicBezTo>
                  <a:cubicBezTo>
                    <a:pt x="806497" y="600512"/>
                    <a:pt x="819027" y="667352"/>
                    <a:pt x="837812" y="732554"/>
                  </a:cubicBezTo>
                  <a:cubicBezTo>
                    <a:pt x="856092" y="803494"/>
                    <a:pt x="885311" y="878827"/>
                    <a:pt x="901603" y="876832"/>
                  </a:cubicBezTo>
                  <a:cubicBezTo>
                    <a:pt x="908376" y="876017"/>
                    <a:pt x="930685" y="856029"/>
                    <a:pt x="933393" y="633184"/>
                  </a:cubicBezTo>
                  <a:cubicBezTo>
                    <a:pt x="934247" y="563279"/>
                    <a:pt x="931700" y="476752"/>
                    <a:pt x="928357" y="398396"/>
                  </a:cubicBezTo>
                  <a:cubicBezTo>
                    <a:pt x="925319" y="407803"/>
                    <a:pt x="914894" y="424217"/>
                    <a:pt x="878863" y="430876"/>
                  </a:cubicBezTo>
                  <a:cubicBezTo>
                    <a:pt x="874928" y="431601"/>
                    <a:pt x="870935" y="431962"/>
                    <a:pt x="866933" y="431962"/>
                  </a:cubicBezTo>
                  <a:cubicBezTo>
                    <a:pt x="823037" y="431962"/>
                    <a:pt x="786912" y="389108"/>
                    <a:pt x="785270" y="387125"/>
                  </a:cubicBezTo>
                  <a:cubicBezTo>
                    <a:pt x="783122" y="384546"/>
                    <a:pt x="783475" y="380713"/>
                    <a:pt x="786054" y="378565"/>
                  </a:cubicBezTo>
                  <a:cubicBezTo>
                    <a:pt x="788637" y="376417"/>
                    <a:pt x="792470" y="376770"/>
                    <a:pt x="794617" y="379349"/>
                  </a:cubicBezTo>
                  <a:cubicBezTo>
                    <a:pt x="795009" y="379827"/>
                    <a:pt x="834532" y="426674"/>
                    <a:pt x="876649" y="418906"/>
                  </a:cubicBezTo>
                  <a:cubicBezTo>
                    <a:pt x="916477" y="411550"/>
                    <a:pt x="917410" y="392435"/>
                    <a:pt x="917441" y="391624"/>
                  </a:cubicBezTo>
                  <a:cubicBezTo>
                    <a:pt x="917539" y="388312"/>
                    <a:pt x="920408" y="385529"/>
                    <a:pt x="923567" y="385635"/>
                  </a:cubicBezTo>
                  <a:cubicBezTo>
                    <a:pt x="925186" y="385635"/>
                    <a:pt x="926738" y="386282"/>
                    <a:pt x="927878" y="387434"/>
                  </a:cubicBezTo>
                  <a:cubicBezTo>
                    <a:pt x="923038" y="277415"/>
                    <a:pt x="916842" y="186153"/>
                    <a:pt x="916736" y="184578"/>
                  </a:cubicBezTo>
                  <a:lnTo>
                    <a:pt x="925029" y="100383"/>
                  </a:lnTo>
                  <a:cubicBezTo>
                    <a:pt x="925347" y="97028"/>
                    <a:pt x="928372" y="94504"/>
                    <a:pt x="931692" y="94931"/>
                  </a:cubicBezTo>
                  <a:cubicBezTo>
                    <a:pt x="935035" y="95264"/>
                    <a:pt x="937477" y="98243"/>
                    <a:pt x="937144" y="101586"/>
                  </a:cubicBezTo>
                  <a:cubicBezTo>
                    <a:pt x="937144" y="101586"/>
                    <a:pt x="937144" y="101590"/>
                    <a:pt x="937144" y="101594"/>
                  </a:cubicBezTo>
                  <a:close/>
                  <a:moveTo>
                    <a:pt x="605734" y="654168"/>
                  </a:moveTo>
                  <a:lnTo>
                    <a:pt x="731755" y="512096"/>
                  </a:lnTo>
                  <a:cubicBezTo>
                    <a:pt x="733989" y="509588"/>
                    <a:pt x="733762" y="505743"/>
                    <a:pt x="731254" y="503509"/>
                  </a:cubicBezTo>
                  <a:cubicBezTo>
                    <a:pt x="728738" y="501287"/>
                    <a:pt x="724897" y="501518"/>
                    <a:pt x="722666" y="504026"/>
                  </a:cubicBezTo>
                  <a:lnTo>
                    <a:pt x="593580" y="649543"/>
                  </a:lnTo>
                  <a:cubicBezTo>
                    <a:pt x="591769" y="651577"/>
                    <a:pt x="591534" y="654571"/>
                    <a:pt x="593004" y="656864"/>
                  </a:cubicBezTo>
                  <a:cubicBezTo>
                    <a:pt x="596923" y="662990"/>
                    <a:pt x="689650" y="807531"/>
                    <a:pt x="735275" y="857275"/>
                  </a:cubicBezTo>
                  <a:cubicBezTo>
                    <a:pt x="736427" y="858529"/>
                    <a:pt x="738054" y="859238"/>
                    <a:pt x="739759" y="859234"/>
                  </a:cubicBezTo>
                  <a:cubicBezTo>
                    <a:pt x="741283" y="859234"/>
                    <a:pt x="742749" y="858666"/>
                    <a:pt x="743874" y="857635"/>
                  </a:cubicBezTo>
                  <a:cubicBezTo>
                    <a:pt x="746347" y="855362"/>
                    <a:pt x="746512" y="851517"/>
                    <a:pt x="744242" y="849040"/>
                  </a:cubicBezTo>
                  <a:cubicBezTo>
                    <a:pt x="703407" y="804532"/>
                    <a:pt x="621093" y="677942"/>
                    <a:pt x="605734" y="654168"/>
                  </a:cubicBezTo>
                  <a:close/>
                  <a:moveTo>
                    <a:pt x="445237" y="601845"/>
                  </a:moveTo>
                  <a:cubicBezTo>
                    <a:pt x="441980" y="601120"/>
                    <a:pt x="438751" y="603177"/>
                    <a:pt x="438026" y="606434"/>
                  </a:cubicBezTo>
                  <a:cubicBezTo>
                    <a:pt x="438022" y="606462"/>
                    <a:pt x="438014" y="606485"/>
                    <a:pt x="438010" y="606513"/>
                  </a:cubicBezTo>
                  <a:lnTo>
                    <a:pt x="425468" y="664718"/>
                  </a:lnTo>
                  <a:cubicBezTo>
                    <a:pt x="424759" y="667999"/>
                    <a:pt x="426844" y="671236"/>
                    <a:pt x="430124" y="671946"/>
                  </a:cubicBezTo>
                  <a:cubicBezTo>
                    <a:pt x="430124" y="671946"/>
                    <a:pt x="430124" y="671946"/>
                    <a:pt x="430124" y="671946"/>
                  </a:cubicBezTo>
                  <a:cubicBezTo>
                    <a:pt x="430548" y="672032"/>
                    <a:pt x="430979" y="672079"/>
                    <a:pt x="431410" y="672079"/>
                  </a:cubicBezTo>
                  <a:cubicBezTo>
                    <a:pt x="434275" y="672079"/>
                    <a:pt x="436748" y="670080"/>
                    <a:pt x="437351" y="667278"/>
                  </a:cubicBezTo>
                  <a:lnTo>
                    <a:pt x="449893" y="609076"/>
                  </a:lnTo>
                  <a:cubicBezTo>
                    <a:pt x="450603" y="605795"/>
                    <a:pt x="448518" y="602558"/>
                    <a:pt x="445237" y="601845"/>
                  </a:cubicBezTo>
                  <a:close/>
                  <a:moveTo>
                    <a:pt x="236055" y="1229720"/>
                  </a:moveTo>
                  <a:cubicBezTo>
                    <a:pt x="266575" y="1231464"/>
                    <a:pt x="301931" y="1248219"/>
                    <a:pt x="334355" y="1268584"/>
                  </a:cubicBezTo>
                  <a:lnTo>
                    <a:pt x="417092" y="698491"/>
                  </a:lnTo>
                  <a:cubicBezTo>
                    <a:pt x="417606" y="695187"/>
                    <a:pt x="420667" y="692902"/>
                    <a:pt x="423979" y="693345"/>
                  </a:cubicBezTo>
                  <a:cubicBezTo>
                    <a:pt x="427302" y="693823"/>
                    <a:pt x="429607" y="696908"/>
                    <a:pt x="429125" y="700231"/>
                  </a:cubicBezTo>
                  <a:cubicBezTo>
                    <a:pt x="429125" y="700235"/>
                    <a:pt x="429125" y="700239"/>
                    <a:pt x="429125" y="700243"/>
                  </a:cubicBezTo>
                  <a:lnTo>
                    <a:pt x="391550" y="959099"/>
                  </a:lnTo>
                  <a:cubicBezTo>
                    <a:pt x="394580" y="959287"/>
                    <a:pt x="397104" y="961545"/>
                    <a:pt x="397308" y="964649"/>
                  </a:cubicBezTo>
                  <a:cubicBezTo>
                    <a:pt x="398005" y="974811"/>
                    <a:pt x="414274" y="1213878"/>
                    <a:pt x="414274" y="1247569"/>
                  </a:cubicBezTo>
                  <a:cubicBezTo>
                    <a:pt x="414274" y="1277179"/>
                    <a:pt x="410622" y="1315318"/>
                    <a:pt x="409681" y="1324631"/>
                  </a:cubicBezTo>
                  <a:cubicBezTo>
                    <a:pt x="424523" y="1337290"/>
                    <a:pt x="434279" y="1346536"/>
                    <a:pt x="435603" y="1347809"/>
                  </a:cubicBezTo>
                  <a:cubicBezTo>
                    <a:pt x="438026" y="1350130"/>
                    <a:pt x="438108" y="1353979"/>
                    <a:pt x="435784" y="1356401"/>
                  </a:cubicBezTo>
                  <a:cubicBezTo>
                    <a:pt x="435784" y="1356401"/>
                    <a:pt x="435780" y="1356405"/>
                    <a:pt x="435776" y="1356408"/>
                  </a:cubicBezTo>
                  <a:cubicBezTo>
                    <a:pt x="434631" y="1357604"/>
                    <a:pt x="433044" y="1358278"/>
                    <a:pt x="431390" y="1358278"/>
                  </a:cubicBezTo>
                  <a:cubicBezTo>
                    <a:pt x="429818" y="1358282"/>
                    <a:pt x="428310" y="1357671"/>
                    <a:pt x="427177" y="1356581"/>
                  </a:cubicBezTo>
                  <a:cubicBezTo>
                    <a:pt x="426025" y="1355476"/>
                    <a:pt x="311345" y="1246189"/>
                    <a:pt x="235353" y="1241851"/>
                  </a:cubicBezTo>
                  <a:cubicBezTo>
                    <a:pt x="160149" y="1237461"/>
                    <a:pt x="107787" y="1309365"/>
                    <a:pt x="107274" y="1310090"/>
                  </a:cubicBezTo>
                  <a:cubicBezTo>
                    <a:pt x="105306" y="1312810"/>
                    <a:pt x="101508" y="1313425"/>
                    <a:pt x="98785" y="1311462"/>
                  </a:cubicBezTo>
                  <a:cubicBezTo>
                    <a:pt x="96061" y="1309502"/>
                    <a:pt x="95437" y="1305708"/>
                    <a:pt x="97397" y="1302984"/>
                  </a:cubicBezTo>
                  <a:cubicBezTo>
                    <a:pt x="97397" y="1302980"/>
                    <a:pt x="97401" y="1302980"/>
                    <a:pt x="97401" y="1302976"/>
                  </a:cubicBezTo>
                  <a:cubicBezTo>
                    <a:pt x="99717" y="1299794"/>
                    <a:pt x="154576" y="1225393"/>
                    <a:pt x="236055" y="1229701"/>
                  </a:cubicBezTo>
                  <a:close/>
                  <a:moveTo>
                    <a:pt x="345294" y="1275702"/>
                  </a:moveTo>
                  <a:cubicBezTo>
                    <a:pt x="365193" y="1288934"/>
                    <a:pt x="383453" y="1302949"/>
                    <a:pt x="398374" y="1315193"/>
                  </a:cubicBezTo>
                  <a:cubicBezTo>
                    <a:pt x="399765" y="1300076"/>
                    <a:pt x="402113" y="1271073"/>
                    <a:pt x="402113" y="1247588"/>
                  </a:cubicBezTo>
                  <a:cubicBezTo>
                    <a:pt x="402113" y="1220757"/>
                    <a:pt x="391221" y="1055455"/>
                    <a:pt x="386918" y="991124"/>
                  </a:cubicBezTo>
                  <a:lnTo>
                    <a:pt x="345847" y="1274056"/>
                  </a:lnTo>
                  <a:cubicBezTo>
                    <a:pt x="345741" y="1274620"/>
                    <a:pt x="345557" y="1275169"/>
                    <a:pt x="345294" y="1275682"/>
                  </a:cubicBezTo>
                  <a:close/>
                  <a:moveTo>
                    <a:pt x="131374" y="1223622"/>
                  </a:moveTo>
                  <a:cubicBezTo>
                    <a:pt x="165194" y="1193055"/>
                    <a:pt x="215616" y="1189822"/>
                    <a:pt x="253061" y="1215818"/>
                  </a:cubicBezTo>
                  <a:cubicBezTo>
                    <a:pt x="255828" y="1217715"/>
                    <a:pt x="259610" y="1217022"/>
                    <a:pt x="261527" y="1214270"/>
                  </a:cubicBezTo>
                  <a:cubicBezTo>
                    <a:pt x="263427" y="1211499"/>
                    <a:pt x="262726" y="1207717"/>
                    <a:pt x="259959" y="1205812"/>
                  </a:cubicBezTo>
                  <a:cubicBezTo>
                    <a:pt x="217885" y="1176598"/>
                    <a:pt x="161231" y="1180227"/>
                    <a:pt x="123229" y="1214572"/>
                  </a:cubicBezTo>
                  <a:cubicBezTo>
                    <a:pt x="120733" y="1216814"/>
                    <a:pt x="120525" y="1220655"/>
                    <a:pt x="122763" y="1223151"/>
                  </a:cubicBezTo>
                  <a:cubicBezTo>
                    <a:pt x="122767" y="1223155"/>
                    <a:pt x="122771" y="1223159"/>
                    <a:pt x="122775" y="1223163"/>
                  </a:cubicBezTo>
                  <a:cubicBezTo>
                    <a:pt x="123927" y="1224449"/>
                    <a:pt x="125573" y="1225182"/>
                    <a:pt x="127298" y="1225178"/>
                  </a:cubicBezTo>
                  <a:cubicBezTo>
                    <a:pt x="128803" y="1225182"/>
                    <a:pt x="130253" y="1224625"/>
                    <a:pt x="131374" y="1223622"/>
                  </a:cubicBezTo>
                  <a:close/>
                  <a:moveTo>
                    <a:pt x="706836" y="1451848"/>
                  </a:moveTo>
                  <a:cubicBezTo>
                    <a:pt x="707424" y="1455152"/>
                    <a:pt x="705225" y="1458307"/>
                    <a:pt x="701925" y="1458903"/>
                  </a:cubicBezTo>
                  <a:cubicBezTo>
                    <a:pt x="692860" y="1460537"/>
                    <a:pt x="624111" y="1472722"/>
                    <a:pt x="590185" y="1472722"/>
                  </a:cubicBezTo>
                  <a:cubicBezTo>
                    <a:pt x="583805" y="1472722"/>
                    <a:pt x="578659" y="1472291"/>
                    <a:pt x="575374" y="1471276"/>
                  </a:cubicBezTo>
                  <a:cubicBezTo>
                    <a:pt x="557769" y="1465789"/>
                    <a:pt x="536753" y="1447388"/>
                    <a:pt x="524988" y="1436038"/>
                  </a:cubicBezTo>
                  <a:cubicBezTo>
                    <a:pt x="529554" y="1490332"/>
                    <a:pt x="525681" y="1534726"/>
                    <a:pt x="495451" y="1541526"/>
                  </a:cubicBezTo>
                  <a:cubicBezTo>
                    <a:pt x="493817" y="1541863"/>
                    <a:pt x="492148" y="1542035"/>
                    <a:pt x="490478" y="1542035"/>
                  </a:cubicBezTo>
                  <a:cubicBezTo>
                    <a:pt x="484916" y="1542035"/>
                    <a:pt x="477897" y="1540131"/>
                    <a:pt x="470423" y="1533382"/>
                  </a:cubicBezTo>
                  <a:cubicBezTo>
                    <a:pt x="459343" y="1523383"/>
                    <a:pt x="449842" y="1505006"/>
                    <a:pt x="442529" y="1483959"/>
                  </a:cubicBezTo>
                  <a:cubicBezTo>
                    <a:pt x="445327" y="1531383"/>
                    <a:pt x="439629" y="1568573"/>
                    <a:pt x="411633" y="1574774"/>
                  </a:cubicBezTo>
                  <a:cubicBezTo>
                    <a:pt x="410002" y="1575111"/>
                    <a:pt x="408345" y="1575279"/>
                    <a:pt x="406683" y="1575283"/>
                  </a:cubicBezTo>
                  <a:cubicBezTo>
                    <a:pt x="401121" y="1575283"/>
                    <a:pt x="394102" y="1573378"/>
                    <a:pt x="386631" y="1566629"/>
                  </a:cubicBezTo>
                  <a:cubicBezTo>
                    <a:pt x="383653" y="1563941"/>
                    <a:pt x="380819" y="1560523"/>
                    <a:pt x="378079" y="1556737"/>
                  </a:cubicBezTo>
                  <a:cubicBezTo>
                    <a:pt x="396892" y="1614057"/>
                    <a:pt x="394788" y="1646881"/>
                    <a:pt x="371942" y="1658553"/>
                  </a:cubicBezTo>
                  <a:cubicBezTo>
                    <a:pt x="368528" y="1660278"/>
                    <a:pt x="364754" y="1661171"/>
                    <a:pt x="360929" y="1661167"/>
                  </a:cubicBezTo>
                  <a:cubicBezTo>
                    <a:pt x="356676" y="1661167"/>
                    <a:pt x="351702" y="1660113"/>
                    <a:pt x="346035" y="1657197"/>
                  </a:cubicBezTo>
                  <a:cubicBezTo>
                    <a:pt x="338588" y="1653352"/>
                    <a:pt x="330946" y="1646666"/>
                    <a:pt x="323495" y="1638329"/>
                  </a:cubicBezTo>
                  <a:cubicBezTo>
                    <a:pt x="331965" y="1668759"/>
                    <a:pt x="332466" y="1693380"/>
                    <a:pt x="314026" y="1702489"/>
                  </a:cubicBezTo>
                  <a:cubicBezTo>
                    <a:pt x="311302" y="1703833"/>
                    <a:pt x="308304" y="1704527"/>
                    <a:pt x="305266" y="1704515"/>
                  </a:cubicBezTo>
                  <a:cubicBezTo>
                    <a:pt x="301809" y="1704515"/>
                    <a:pt x="297757" y="1703653"/>
                    <a:pt x="293163" y="1701250"/>
                  </a:cubicBezTo>
                  <a:cubicBezTo>
                    <a:pt x="266904" y="1687533"/>
                    <a:pt x="237717" y="1629527"/>
                    <a:pt x="233315" y="1600347"/>
                  </a:cubicBezTo>
                  <a:cubicBezTo>
                    <a:pt x="231591" y="1589687"/>
                    <a:pt x="235483" y="1578889"/>
                    <a:pt x="243608" y="1571775"/>
                  </a:cubicBezTo>
                  <a:cubicBezTo>
                    <a:pt x="246864" y="1569040"/>
                    <a:pt x="250541" y="1566849"/>
                    <a:pt x="254499" y="1565289"/>
                  </a:cubicBezTo>
                  <a:cubicBezTo>
                    <a:pt x="262420" y="1562208"/>
                    <a:pt x="271129" y="1561812"/>
                    <a:pt x="279297" y="1564160"/>
                  </a:cubicBezTo>
                  <a:cubicBezTo>
                    <a:pt x="273061" y="1548937"/>
                    <a:pt x="268605" y="1534530"/>
                    <a:pt x="266931" y="1523317"/>
                  </a:cubicBezTo>
                  <a:cubicBezTo>
                    <a:pt x="264494" y="1509744"/>
                    <a:pt x="269432" y="1495897"/>
                    <a:pt x="279908" y="1486930"/>
                  </a:cubicBezTo>
                  <a:cubicBezTo>
                    <a:pt x="283984" y="1483544"/>
                    <a:pt x="288570" y="1480820"/>
                    <a:pt x="293493" y="1478860"/>
                  </a:cubicBezTo>
                  <a:cubicBezTo>
                    <a:pt x="314908" y="1470335"/>
                    <a:pt x="338565" y="1477657"/>
                    <a:pt x="352047" y="1494984"/>
                  </a:cubicBezTo>
                  <a:cubicBezTo>
                    <a:pt x="344667" y="1466440"/>
                    <a:pt x="341246" y="1436664"/>
                    <a:pt x="343170" y="1417683"/>
                  </a:cubicBezTo>
                  <a:cubicBezTo>
                    <a:pt x="344197" y="1403969"/>
                    <a:pt x="352392" y="1391824"/>
                    <a:pt x="364726" y="1385741"/>
                  </a:cubicBezTo>
                  <a:cubicBezTo>
                    <a:pt x="369371" y="1383565"/>
                    <a:pt x="374321" y="1382111"/>
                    <a:pt x="379404" y="1381430"/>
                  </a:cubicBezTo>
                  <a:cubicBezTo>
                    <a:pt x="398217" y="1378898"/>
                    <a:pt x="415932" y="1387336"/>
                    <a:pt x="426546" y="1401653"/>
                  </a:cubicBezTo>
                  <a:cubicBezTo>
                    <a:pt x="426303" y="1395911"/>
                    <a:pt x="426440" y="1390162"/>
                    <a:pt x="426957" y="1384439"/>
                  </a:cubicBezTo>
                  <a:cubicBezTo>
                    <a:pt x="428035" y="1370730"/>
                    <a:pt x="436191" y="1358576"/>
                    <a:pt x="448471" y="1352383"/>
                  </a:cubicBezTo>
                  <a:cubicBezTo>
                    <a:pt x="453178" y="1350192"/>
                    <a:pt x="458191" y="1348735"/>
                    <a:pt x="463340" y="1348060"/>
                  </a:cubicBezTo>
                  <a:cubicBezTo>
                    <a:pt x="476615" y="1346281"/>
                    <a:pt x="490055" y="1349887"/>
                    <a:pt x="500656" y="1358070"/>
                  </a:cubicBezTo>
                  <a:cubicBezTo>
                    <a:pt x="511293" y="1366199"/>
                    <a:pt x="518246" y="1378239"/>
                    <a:pt x="519963" y="1391518"/>
                  </a:cubicBezTo>
                  <a:cubicBezTo>
                    <a:pt x="521139" y="1400242"/>
                    <a:pt x="522228" y="1408896"/>
                    <a:pt x="523173" y="1417385"/>
                  </a:cubicBezTo>
                  <a:cubicBezTo>
                    <a:pt x="523773" y="1417683"/>
                    <a:pt x="524317" y="1418083"/>
                    <a:pt x="524788" y="1418561"/>
                  </a:cubicBezTo>
                  <a:cubicBezTo>
                    <a:pt x="525109" y="1418906"/>
                    <a:pt x="556605" y="1452706"/>
                    <a:pt x="578961" y="1459663"/>
                  </a:cubicBezTo>
                  <a:cubicBezTo>
                    <a:pt x="592486" y="1463818"/>
                    <a:pt x="660220" y="1454059"/>
                    <a:pt x="699766" y="1446941"/>
                  </a:cubicBezTo>
                  <a:cubicBezTo>
                    <a:pt x="703070" y="1446365"/>
                    <a:pt x="706229" y="1448552"/>
                    <a:pt x="706848" y="1451848"/>
                  </a:cubicBezTo>
                  <a:close/>
                  <a:moveTo>
                    <a:pt x="298443" y="1602926"/>
                  </a:moveTo>
                  <a:cubicBezTo>
                    <a:pt x="294610" y="1596334"/>
                    <a:pt x="290996" y="1589561"/>
                    <a:pt x="287665" y="1582738"/>
                  </a:cubicBezTo>
                  <a:cubicBezTo>
                    <a:pt x="282616" y="1577776"/>
                    <a:pt x="275934" y="1574738"/>
                    <a:pt x="268832" y="1574738"/>
                  </a:cubicBezTo>
                  <a:cubicBezTo>
                    <a:pt x="265462" y="1574742"/>
                    <a:pt x="262118" y="1575377"/>
                    <a:pt x="258983" y="1576616"/>
                  </a:cubicBezTo>
                  <a:cubicBezTo>
                    <a:pt x="256279" y="1577678"/>
                    <a:pt x="253762" y="1579171"/>
                    <a:pt x="251536" y="1581037"/>
                  </a:cubicBezTo>
                  <a:cubicBezTo>
                    <a:pt x="246618" y="1585391"/>
                    <a:pt x="244286" y="1591968"/>
                    <a:pt x="245363" y="1598446"/>
                  </a:cubicBezTo>
                  <a:cubicBezTo>
                    <a:pt x="249318" y="1624678"/>
                    <a:pt x="276675" y="1678906"/>
                    <a:pt x="298823" y="1690480"/>
                  </a:cubicBezTo>
                  <a:cubicBezTo>
                    <a:pt x="304702" y="1693549"/>
                    <a:pt x="307681" y="1692071"/>
                    <a:pt x="308660" y="1691585"/>
                  </a:cubicBezTo>
                  <a:cubicBezTo>
                    <a:pt x="326356" y="1682845"/>
                    <a:pt x="312776" y="1639407"/>
                    <a:pt x="298439" y="1602926"/>
                  </a:cubicBezTo>
                  <a:close/>
                  <a:moveTo>
                    <a:pt x="348030" y="1511747"/>
                  </a:moveTo>
                  <a:cubicBezTo>
                    <a:pt x="348010" y="1511708"/>
                    <a:pt x="347995" y="1511669"/>
                    <a:pt x="347983" y="1511629"/>
                  </a:cubicBezTo>
                  <a:cubicBezTo>
                    <a:pt x="342128" y="1497014"/>
                    <a:pt x="327967" y="1487432"/>
                    <a:pt x="312223" y="1487432"/>
                  </a:cubicBezTo>
                  <a:cubicBezTo>
                    <a:pt x="307359" y="1487435"/>
                    <a:pt x="302538" y="1488364"/>
                    <a:pt x="298023" y="1490175"/>
                  </a:cubicBezTo>
                  <a:cubicBezTo>
                    <a:pt x="294304" y="1491653"/>
                    <a:pt x="290839" y="1493702"/>
                    <a:pt x="287755" y="1496250"/>
                  </a:cubicBezTo>
                  <a:cubicBezTo>
                    <a:pt x="280571" y="1502446"/>
                    <a:pt x="277216" y="1511986"/>
                    <a:pt x="278932" y="1521314"/>
                  </a:cubicBezTo>
                  <a:cubicBezTo>
                    <a:pt x="281045" y="1535447"/>
                    <a:pt x="288143" y="1555463"/>
                    <a:pt x="297769" y="1575483"/>
                  </a:cubicBezTo>
                  <a:cubicBezTo>
                    <a:pt x="300994" y="1578959"/>
                    <a:pt x="303554" y="1582996"/>
                    <a:pt x="305321" y="1587394"/>
                  </a:cubicBezTo>
                  <a:cubicBezTo>
                    <a:pt x="306662" y="1590663"/>
                    <a:pt x="307967" y="1593919"/>
                    <a:pt x="309241" y="1597169"/>
                  </a:cubicBezTo>
                  <a:cubicBezTo>
                    <a:pt x="322323" y="1619654"/>
                    <a:pt x="337687" y="1639219"/>
                    <a:pt x="351601" y="1646387"/>
                  </a:cubicBezTo>
                  <a:cubicBezTo>
                    <a:pt x="357409" y="1649390"/>
                    <a:pt x="362261" y="1649813"/>
                    <a:pt x="366400" y="1647716"/>
                  </a:cubicBezTo>
                  <a:cubicBezTo>
                    <a:pt x="387733" y="1636840"/>
                    <a:pt x="381544" y="1591090"/>
                    <a:pt x="348026" y="1511747"/>
                  </a:cubicBezTo>
                  <a:close/>
                  <a:moveTo>
                    <a:pt x="424147" y="1426435"/>
                  </a:moveTo>
                  <a:lnTo>
                    <a:pt x="424147" y="1426392"/>
                  </a:lnTo>
                  <a:cubicBezTo>
                    <a:pt x="421564" y="1407391"/>
                    <a:pt x="405362" y="1393203"/>
                    <a:pt x="386185" y="1393156"/>
                  </a:cubicBezTo>
                  <a:cubicBezTo>
                    <a:pt x="384472" y="1393156"/>
                    <a:pt x="382759" y="1393270"/>
                    <a:pt x="381062" y="1393497"/>
                  </a:cubicBezTo>
                  <a:cubicBezTo>
                    <a:pt x="377237" y="1394011"/>
                    <a:pt x="373514" y="1395100"/>
                    <a:pt x="370013" y="1396727"/>
                  </a:cubicBezTo>
                  <a:cubicBezTo>
                    <a:pt x="361571" y="1400948"/>
                    <a:pt x="355986" y="1409315"/>
                    <a:pt x="355324" y="1418730"/>
                  </a:cubicBezTo>
                  <a:cubicBezTo>
                    <a:pt x="351710" y="1454431"/>
                    <a:pt x="369512" y="1534773"/>
                    <a:pt x="394807" y="1557603"/>
                  </a:cubicBezTo>
                  <a:cubicBezTo>
                    <a:pt x="399820" y="1562122"/>
                    <a:pt x="404523" y="1563823"/>
                    <a:pt x="409117" y="1562882"/>
                  </a:cubicBezTo>
                  <a:cubicBezTo>
                    <a:pt x="438915" y="1556286"/>
                    <a:pt x="431986" y="1481850"/>
                    <a:pt x="424147" y="1426435"/>
                  </a:cubicBezTo>
                  <a:close/>
                  <a:moveTo>
                    <a:pt x="507942" y="1393148"/>
                  </a:moveTo>
                  <a:lnTo>
                    <a:pt x="507942" y="1393125"/>
                  </a:lnTo>
                  <a:cubicBezTo>
                    <a:pt x="506645" y="1383040"/>
                    <a:pt x="501366" y="1373893"/>
                    <a:pt x="493280" y="1367724"/>
                  </a:cubicBezTo>
                  <a:cubicBezTo>
                    <a:pt x="486621" y="1362578"/>
                    <a:pt x="478442" y="1359787"/>
                    <a:pt x="470027" y="1359791"/>
                  </a:cubicBezTo>
                  <a:cubicBezTo>
                    <a:pt x="468330" y="1359791"/>
                    <a:pt x="466637" y="1359905"/>
                    <a:pt x="464955" y="1360128"/>
                  </a:cubicBezTo>
                  <a:cubicBezTo>
                    <a:pt x="461095" y="1360630"/>
                    <a:pt x="457332" y="1361715"/>
                    <a:pt x="453797" y="1363354"/>
                  </a:cubicBezTo>
                  <a:cubicBezTo>
                    <a:pt x="445378" y="1367673"/>
                    <a:pt x="439817" y="1376068"/>
                    <a:pt x="439119" y="1385506"/>
                  </a:cubicBezTo>
                  <a:cubicBezTo>
                    <a:pt x="435505" y="1421191"/>
                    <a:pt x="453303" y="1501518"/>
                    <a:pt x="478602" y="1524359"/>
                  </a:cubicBezTo>
                  <a:cubicBezTo>
                    <a:pt x="483599" y="1528867"/>
                    <a:pt x="488197" y="1530603"/>
                    <a:pt x="492924" y="1529639"/>
                  </a:cubicBezTo>
                  <a:cubicBezTo>
                    <a:pt x="521680" y="1523164"/>
                    <a:pt x="516059" y="1453294"/>
                    <a:pt x="507923" y="1393148"/>
                  </a:cubicBezTo>
                  <a:close/>
                  <a:moveTo>
                    <a:pt x="667424" y="1525175"/>
                  </a:moveTo>
                  <a:cubicBezTo>
                    <a:pt x="666761" y="1525339"/>
                    <a:pt x="600462" y="1541792"/>
                    <a:pt x="554888" y="1550184"/>
                  </a:cubicBezTo>
                  <a:cubicBezTo>
                    <a:pt x="509463" y="1558563"/>
                    <a:pt x="460154" y="1562612"/>
                    <a:pt x="459649" y="1562647"/>
                  </a:cubicBezTo>
                  <a:cubicBezTo>
                    <a:pt x="457979" y="1562784"/>
                    <a:pt x="456442" y="1563604"/>
                    <a:pt x="455396" y="1564909"/>
                  </a:cubicBezTo>
                  <a:cubicBezTo>
                    <a:pt x="446601" y="1575859"/>
                    <a:pt x="419844" y="1604282"/>
                    <a:pt x="401799" y="1604282"/>
                  </a:cubicBezTo>
                  <a:cubicBezTo>
                    <a:pt x="398440" y="1604286"/>
                    <a:pt x="395716" y="1607006"/>
                    <a:pt x="395713" y="1610365"/>
                  </a:cubicBezTo>
                  <a:cubicBezTo>
                    <a:pt x="395716" y="1613724"/>
                    <a:pt x="398440" y="1616444"/>
                    <a:pt x="401799" y="1616448"/>
                  </a:cubicBezTo>
                  <a:cubicBezTo>
                    <a:pt x="426436" y="1616448"/>
                    <a:pt x="455431" y="1583863"/>
                    <a:pt x="463211" y="1574558"/>
                  </a:cubicBezTo>
                  <a:cubicBezTo>
                    <a:pt x="474040" y="1573594"/>
                    <a:pt x="517016" y="1569534"/>
                    <a:pt x="557079" y="1562153"/>
                  </a:cubicBezTo>
                  <a:cubicBezTo>
                    <a:pt x="603029" y="1553688"/>
                    <a:pt x="669673" y="1537148"/>
                    <a:pt x="670347" y="1536983"/>
                  </a:cubicBezTo>
                  <a:cubicBezTo>
                    <a:pt x="673608" y="1536168"/>
                    <a:pt x="675592" y="1532868"/>
                    <a:pt x="674780" y="1529607"/>
                  </a:cubicBezTo>
                  <a:cubicBezTo>
                    <a:pt x="673985" y="1526358"/>
                    <a:pt x="670704" y="1524367"/>
                    <a:pt x="667455" y="1525163"/>
                  </a:cubicBezTo>
                  <a:cubicBezTo>
                    <a:pt x="667439" y="1525167"/>
                    <a:pt x="667420" y="1525171"/>
                    <a:pt x="667404" y="1525175"/>
                  </a:cubicBezTo>
                  <a:close/>
                  <a:moveTo>
                    <a:pt x="1498132" y="871600"/>
                  </a:moveTo>
                  <a:cubicBezTo>
                    <a:pt x="1492093" y="855507"/>
                    <a:pt x="1349657" y="476991"/>
                    <a:pt x="1307171" y="434631"/>
                  </a:cubicBezTo>
                  <a:cubicBezTo>
                    <a:pt x="1265113" y="392694"/>
                    <a:pt x="1062021" y="268651"/>
                    <a:pt x="1053399" y="263392"/>
                  </a:cubicBezTo>
                  <a:cubicBezTo>
                    <a:pt x="1051251" y="262082"/>
                    <a:pt x="1048519" y="262239"/>
                    <a:pt x="1046536" y="263783"/>
                  </a:cubicBezTo>
                  <a:lnTo>
                    <a:pt x="1028687" y="202677"/>
                  </a:lnTo>
                  <a:cubicBezTo>
                    <a:pt x="1028099" y="199906"/>
                    <a:pt x="1013524" y="134618"/>
                    <a:pt x="962412" y="112811"/>
                  </a:cubicBezTo>
                  <a:cubicBezTo>
                    <a:pt x="959323" y="111494"/>
                    <a:pt x="955749" y="112933"/>
                    <a:pt x="954432" y="116021"/>
                  </a:cubicBezTo>
                  <a:cubicBezTo>
                    <a:pt x="953119" y="119113"/>
                    <a:pt x="954553" y="122684"/>
                    <a:pt x="957642" y="124005"/>
                  </a:cubicBezTo>
                  <a:cubicBezTo>
                    <a:pt x="1002910" y="143323"/>
                    <a:pt x="1016679" y="204629"/>
                    <a:pt x="1016910" y="205668"/>
                  </a:cubicBezTo>
                  <a:lnTo>
                    <a:pt x="1090515" y="457762"/>
                  </a:lnTo>
                  <a:lnTo>
                    <a:pt x="1004489" y="485061"/>
                  </a:lnTo>
                  <a:cubicBezTo>
                    <a:pt x="1002322" y="485754"/>
                    <a:pt x="1000719" y="487596"/>
                    <a:pt x="1000335" y="489838"/>
                  </a:cubicBezTo>
                  <a:cubicBezTo>
                    <a:pt x="999947" y="492080"/>
                    <a:pt x="1000848" y="494349"/>
                    <a:pt x="1002663" y="495717"/>
                  </a:cubicBezTo>
                  <a:lnTo>
                    <a:pt x="1116069" y="581080"/>
                  </a:lnTo>
                  <a:lnTo>
                    <a:pt x="1050502" y="830784"/>
                  </a:lnTo>
                  <a:cubicBezTo>
                    <a:pt x="1049640" y="834033"/>
                    <a:pt x="1051576" y="837365"/>
                    <a:pt x="1054825" y="838227"/>
                  </a:cubicBezTo>
                  <a:cubicBezTo>
                    <a:pt x="1054829" y="838227"/>
                    <a:pt x="1054833" y="838231"/>
                    <a:pt x="1054837" y="838231"/>
                  </a:cubicBezTo>
                  <a:cubicBezTo>
                    <a:pt x="1055343" y="838360"/>
                    <a:pt x="1055860" y="838427"/>
                    <a:pt x="1056381" y="838427"/>
                  </a:cubicBezTo>
                  <a:cubicBezTo>
                    <a:pt x="1059144" y="838427"/>
                    <a:pt x="1061563" y="836561"/>
                    <a:pt x="1062260" y="833888"/>
                  </a:cubicBezTo>
                  <a:lnTo>
                    <a:pt x="1128865" y="580230"/>
                  </a:lnTo>
                  <a:cubicBezTo>
                    <a:pt x="1129496" y="577843"/>
                    <a:pt x="1128618" y="575315"/>
                    <a:pt x="1126647" y="573829"/>
                  </a:cubicBezTo>
                  <a:lnTo>
                    <a:pt x="1019406" y="493091"/>
                  </a:lnTo>
                  <a:lnTo>
                    <a:pt x="1099855" y="467561"/>
                  </a:lnTo>
                  <a:cubicBezTo>
                    <a:pt x="1103002" y="466561"/>
                    <a:pt x="1104781" y="463234"/>
                    <a:pt x="1103864" y="460059"/>
                  </a:cubicBezTo>
                  <a:lnTo>
                    <a:pt x="1049977" y="275553"/>
                  </a:lnTo>
                  <a:cubicBezTo>
                    <a:pt x="1075406" y="291140"/>
                    <a:pt x="1260194" y="404961"/>
                    <a:pt x="1298576" y="443230"/>
                  </a:cubicBezTo>
                  <a:cubicBezTo>
                    <a:pt x="1339212" y="483732"/>
                    <a:pt x="1485261" y="871949"/>
                    <a:pt x="1486731" y="875864"/>
                  </a:cubicBezTo>
                  <a:cubicBezTo>
                    <a:pt x="1487623" y="878239"/>
                    <a:pt x="1489894" y="879807"/>
                    <a:pt x="1492430" y="879807"/>
                  </a:cubicBezTo>
                  <a:cubicBezTo>
                    <a:pt x="1493162" y="879803"/>
                    <a:pt x="1493888" y="879674"/>
                    <a:pt x="1494574" y="879415"/>
                  </a:cubicBezTo>
                  <a:cubicBezTo>
                    <a:pt x="1497705" y="878231"/>
                    <a:pt x="1499294" y="874739"/>
                    <a:pt x="1498132" y="871600"/>
                  </a:cubicBezTo>
                  <a:close/>
                  <a:moveTo>
                    <a:pt x="1249616" y="542925"/>
                  </a:moveTo>
                  <a:cubicBezTo>
                    <a:pt x="1246288" y="543388"/>
                    <a:pt x="1243964" y="546461"/>
                    <a:pt x="1244423" y="549788"/>
                  </a:cubicBezTo>
                  <a:lnTo>
                    <a:pt x="1291588" y="890377"/>
                  </a:lnTo>
                  <a:cubicBezTo>
                    <a:pt x="1292003" y="893384"/>
                    <a:pt x="1294570" y="895622"/>
                    <a:pt x="1297604" y="895625"/>
                  </a:cubicBezTo>
                  <a:cubicBezTo>
                    <a:pt x="1297886" y="895625"/>
                    <a:pt x="1298168" y="895606"/>
                    <a:pt x="1298447" y="895571"/>
                  </a:cubicBezTo>
                  <a:cubicBezTo>
                    <a:pt x="1301774" y="895108"/>
                    <a:pt x="1304098" y="892039"/>
                    <a:pt x="1303644" y="888712"/>
                  </a:cubicBezTo>
                  <a:lnTo>
                    <a:pt x="1256479" y="548123"/>
                  </a:lnTo>
                  <a:cubicBezTo>
                    <a:pt x="1255977" y="544819"/>
                    <a:pt x="1252935" y="542510"/>
                    <a:pt x="1249616" y="542925"/>
                  </a:cubicBezTo>
                  <a:close/>
                  <a:moveTo>
                    <a:pt x="498673" y="718637"/>
                  </a:moveTo>
                  <a:cubicBezTo>
                    <a:pt x="495804" y="716900"/>
                    <a:pt x="492073" y="717810"/>
                    <a:pt x="490321" y="720667"/>
                  </a:cubicBezTo>
                  <a:lnTo>
                    <a:pt x="408780" y="854516"/>
                  </a:lnTo>
                  <a:cubicBezTo>
                    <a:pt x="407251" y="857036"/>
                    <a:pt x="407745" y="860289"/>
                    <a:pt x="409955" y="862241"/>
                  </a:cubicBezTo>
                  <a:cubicBezTo>
                    <a:pt x="411068" y="863224"/>
                    <a:pt x="412499" y="863765"/>
                    <a:pt x="413984" y="863765"/>
                  </a:cubicBezTo>
                  <a:cubicBezTo>
                    <a:pt x="415356" y="863769"/>
                    <a:pt x="416685" y="863307"/>
                    <a:pt x="417759" y="862456"/>
                  </a:cubicBezTo>
                  <a:lnTo>
                    <a:pt x="486856" y="807754"/>
                  </a:lnTo>
                  <a:cubicBezTo>
                    <a:pt x="489490" y="805677"/>
                    <a:pt x="489937" y="801859"/>
                    <a:pt x="487864" y="799226"/>
                  </a:cubicBezTo>
                  <a:cubicBezTo>
                    <a:pt x="487856" y="799222"/>
                    <a:pt x="487852" y="799214"/>
                    <a:pt x="487848" y="799210"/>
                  </a:cubicBezTo>
                  <a:cubicBezTo>
                    <a:pt x="485771" y="796580"/>
                    <a:pt x="481953" y="796129"/>
                    <a:pt x="479320" y="798207"/>
                  </a:cubicBezTo>
                  <a:cubicBezTo>
                    <a:pt x="479320" y="798211"/>
                    <a:pt x="479316" y="798211"/>
                    <a:pt x="479312" y="798215"/>
                  </a:cubicBezTo>
                  <a:lnTo>
                    <a:pt x="436850" y="831823"/>
                  </a:lnTo>
                  <a:lnTo>
                    <a:pt x="500700" y="727000"/>
                  </a:lnTo>
                  <a:cubicBezTo>
                    <a:pt x="502451" y="724139"/>
                    <a:pt x="501554" y="720400"/>
                    <a:pt x="498689" y="718648"/>
                  </a:cubicBezTo>
                  <a:cubicBezTo>
                    <a:pt x="498685" y="718644"/>
                    <a:pt x="498681" y="718641"/>
                    <a:pt x="498673" y="7186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22"/>
            <p:cNvSpPr/>
            <p:nvPr/>
          </p:nvSpPr>
          <p:spPr>
            <a:xfrm>
              <a:off x="5566916" y="3087136"/>
              <a:ext cx="553746" cy="805644"/>
            </a:xfrm>
            <a:custGeom>
              <a:avLst/>
              <a:gdLst/>
              <a:ahLst/>
              <a:cxnLst/>
              <a:rect l="l" t="t" r="r" b="b"/>
              <a:pathLst>
                <a:path w="553746" h="805644" extrusionOk="0">
                  <a:moveTo>
                    <a:pt x="158921" y="42129"/>
                  </a:moveTo>
                  <a:cubicBezTo>
                    <a:pt x="158921" y="42129"/>
                    <a:pt x="38108" y="112755"/>
                    <a:pt x="29826" y="216750"/>
                  </a:cubicBezTo>
                  <a:cubicBezTo>
                    <a:pt x="25836" y="285336"/>
                    <a:pt x="32867" y="354117"/>
                    <a:pt x="50653" y="420477"/>
                  </a:cubicBezTo>
                  <a:cubicBezTo>
                    <a:pt x="50653" y="420477"/>
                    <a:pt x="13028" y="387233"/>
                    <a:pt x="9003" y="462123"/>
                  </a:cubicBezTo>
                  <a:cubicBezTo>
                    <a:pt x="4977" y="537014"/>
                    <a:pt x="67334" y="595098"/>
                    <a:pt x="92292" y="595098"/>
                  </a:cubicBezTo>
                  <a:lnTo>
                    <a:pt x="117376" y="595098"/>
                  </a:lnTo>
                  <a:cubicBezTo>
                    <a:pt x="117376" y="595098"/>
                    <a:pt x="172952" y="709252"/>
                    <a:pt x="239690" y="763323"/>
                  </a:cubicBezTo>
                  <a:cubicBezTo>
                    <a:pt x="306428" y="817394"/>
                    <a:pt x="371532" y="819762"/>
                    <a:pt x="417322" y="803089"/>
                  </a:cubicBezTo>
                  <a:cubicBezTo>
                    <a:pt x="463111" y="786416"/>
                    <a:pt x="550685" y="711627"/>
                    <a:pt x="559084" y="611783"/>
                  </a:cubicBezTo>
                  <a:cubicBezTo>
                    <a:pt x="567483" y="511938"/>
                    <a:pt x="559084" y="345582"/>
                    <a:pt x="550681" y="241712"/>
                  </a:cubicBezTo>
                  <a:cubicBezTo>
                    <a:pt x="542278" y="137842"/>
                    <a:pt x="521576" y="62826"/>
                    <a:pt x="409048" y="25444"/>
                  </a:cubicBezTo>
                  <a:cubicBezTo>
                    <a:pt x="296520" y="-11939"/>
                    <a:pt x="217244" y="12898"/>
                    <a:pt x="158921" y="42129"/>
                  </a:cubicBez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2"/>
            <p:cNvSpPr/>
            <p:nvPr/>
          </p:nvSpPr>
          <p:spPr>
            <a:xfrm>
              <a:off x="5566916" y="3087136"/>
              <a:ext cx="553746" cy="805644"/>
            </a:xfrm>
            <a:custGeom>
              <a:avLst/>
              <a:gdLst/>
              <a:ahLst/>
              <a:cxnLst/>
              <a:rect l="l" t="t" r="r" b="b"/>
              <a:pathLst>
                <a:path w="553746" h="805644" extrusionOk="0">
                  <a:moveTo>
                    <a:pt x="158921" y="42129"/>
                  </a:moveTo>
                  <a:cubicBezTo>
                    <a:pt x="158921" y="42129"/>
                    <a:pt x="38108" y="112755"/>
                    <a:pt x="29826" y="216750"/>
                  </a:cubicBezTo>
                  <a:cubicBezTo>
                    <a:pt x="25836" y="285336"/>
                    <a:pt x="32867" y="354117"/>
                    <a:pt x="50653" y="420477"/>
                  </a:cubicBezTo>
                  <a:cubicBezTo>
                    <a:pt x="50653" y="420477"/>
                    <a:pt x="13028" y="387233"/>
                    <a:pt x="9003" y="462123"/>
                  </a:cubicBezTo>
                  <a:cubicBezTo>
                    <a:pt x="4977" y="537014"/>
                    <a:pt x="67334" y="595098"/>
                    <a:pt x="92292" y="595098"/>
                  </a:cubicBezTo>
                  <a:lnTo>
                    <a:pt x="117376" y="595098"/>
                  </a:lnTo>
                  <a:cubicBezTo>
                    <a:pt x="117376" y="595098"/>
                    <a:pt x="172952" y="709252"/>
                    <a:pt x="239690" y="763323"/>
                  </a:cubicBezTo>
                  <a:cubicBezTo>
                    <a:pt x="306428" y="817394"/>
                    <a:pt x="371532" y="819762"/>
                    <a:pt x="417322" y="803089"/>
                  </a:cubicBezTo>
                  <a:cubicBezTo>
                    <a:pt x="463111" y="786416"/>
                    <a:pt x="550685" y="711627"/>
                    <a:pt x="559084" y="611783"/>
                  </a:cubicBezTo>
                  <a:cubicBezTo>
                    <a:pt x="567483" y="511938"/>
                    <a:pt x="559084" y="345582"/>
                    <a:pt x="550681" y="241712"/>
                  </a:cubicBezTo>
                  <a:cubicBezTo>
                    <a:pt x="542278" y="137842"/>
                    <a:pt x="521576" y="62826"/>
                    <a:pt x="409048" y="25444"/>
                  </a:cubicBezTo>
                  <a:cubicBezTo>
                    <a:pt x="296520" y="-11939"/>
                    <a:pt x="217244" y="12898"/>
                    <a:pt x="158921" y="42129"/>
                  </a:cubicBezTo>
                  <a:close/>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22"/>
            <p:cNvSpPr/>
            <p:nvPr/>
          </p:nvSpPr>
          <p:spPr>
            <a:xfrm>
              <a:off x="5566916" y="3246872"/>
              <a:ext cx="289969" cy="632002"/>
            </a:xfrm>
            <a:custGeom>
              <a:avLst/>
              <a:gdLst/>
              <a:ahLst/>
              <a:cxnLst/>
              <a:rect l="l" t="t" r="r" b="b"/>
              <a:pathLst>
                <a:path w="289969" h="632002" extrusionOk="0">
                  <a:moveTo>
                    <a:pt x="50653" y="260740"/>
                  </a:moveTo>
                  <a:cubicBezTo>
                    <a:pt x="50653" y="260740"/>
                    <a:pt x="13028" y="227496"/>
                    <a:pt x="9003" y="302386"/>
                  </a:cubicBezTo>
                  <a:cubicBezTo>
                    <a:pt x="4977" y="377277"/>
                    <a:pt x="67334" y="435361"/>
                    <a:pt x="92292" y="435361"/>
                  </a:cubicBezTo>
                  <a:lnTo>
                    <a:pt x="117376" y="435361"/>
                  </a:lnTo>
                  <a:cubicBezTo>
                    <a:pt x="117376" y="435361"/>
                    <a:pt x="172952" y="549390"/>
                    <a:pt x="239690" y="603586"/>
                  </a:cubicBezTo>
                  <a:lnTo>
                    <a:pt x="268301" y="623281"/>
                  </a:lnTo>
                  <a:cubicBezTo>
                    <a:pt x="278045" y="629168"/>
                    <a:pt x="288239" y="634279"/>
                    <a:pt x="298786" y="638566"/>
                  </a:cubicBezTo>
                  <a:cubicBezTo>
                    <a:pt x="276332" y="610966"/>
                    <a:pt x="227532" y="547364"/>
                    <a:pt x="204573" y="490161"/>
                  </a:cubicBezTo>
                  <a:cubicBezTo>
                    <a:pt x="174218" y="414910"/>
                    <a:pt x="166947" y="255950"/>
                    <a:pt x="174218" y="153962"/>
                  </a:cubicBezTo>
                  <a:cubicBezTo>
                    <a:pt x="181488" y="51973"/>
                    <a:pt x="234807" y="10326"/>
                    <a:pt x="234807" y="10326"/>
                  </a:cubicBezTo>
                  <a:lnTo>
                    <a:pt x="159556" y="6564"/>
                  </a:lnTo>
                  <a:cubicBezTo>
                    <a:pt x="148389" y="6564"/>
                    <a:pt x="90058" y="93373"/>
                    <a:pt x="30845" y="143176"/>
                  </a:cubicBezTo>
                  <a:close/>
                </a:path>
              </a:pathLst>
            </a:custGeom>
            <a:solidFill>
              <a:srgbClr val="A05B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22"/>
            <p:cNvSpPr/>
            <p:nvPr/>
          </p:nvSpPr>
          <p:spPr>
            <a:xfrm>
              <a:off x="5560812" y="3081224"/>
              <a:ext cx="565886" cy="817463"/>
            </a:xfrm>
            <a:custGeom>
              <a:avLst/>
              <a:gdLst/>
              <a:ahLst/>
              <a:cxnLst/>
              <a:rect l="l" t="t" r="r" b="b"/>
              <a:pathLst>
                <a:path w="565886" h="817463" extrusionOk="0">
                  <a:moveTo>
                    <a:pt x="370825" y="824027"/>
                  </a:moveTo>
                  <a:cubicBezTo>
                    <a:pt x="336084" y="824027"/>
                    <a:pt x="290683" y="813422"/>
                    <a:pt x="241973" y="773962"/>
                  </a:cubicBezTo>
                  <a:cubicBezTo>
                    <a:pt x="180659" y="724288"/>
                    <a:pt x="129720" y="626921"/>
                    <a:pt x="119722" y="607093"/>
                  </a:cubicBezTo>
                  <a:lnTo>
                    <a:pt x="98397" y="607093"/>
                  </a:lnTo>
                  <a:cubicBezTo>
                    <a:pt x="86082" y="607093"/>
                    <a:pt x="68343" y="596440"/>
                    <a:pt x="52090" y="579289"/>
                  </a:cubicBezTo>
                  <a:cubicBezTo>
                    <a:pt x="38121" y="564572"/>
                    <a:pt x="5991" y="524223"/>
                    <a:pt x="9016" y="467710"/>
                  </a:cubicBezTo>
                  <a:cubicBezTo>
                    <a:pt x="10643" y="437433"/>
                    <a:pt x="17749" y="420063"/>
                    <a:pt x="30761" y="414619"/>
                  </a:cubicBezTo>
                  <a:cubicBezTo>
                    <a:pt x="36554" y="412185"/>
                    <a:pt x="42386" y="412714"/>
                    <a:pt x="47371" y="414313"/>
                  </a:cubicBezTo>
                  <a:cubicBezTo>
                    <a:pt x="31988" y="351543"/>
                    <a:pt x="26077" y="286824"/>
                    <a:pt x="29840" y="222305"/>
                  </a:cubicBezTo>
                  <a:cubicBezTo>
                    <a:pt x="38294" y="116233"/>
                    <a:pt x="156892" y="45736"/>
                    <a:pt x="161921" y="42800"/>
                  </a:cubicBezTo>
                  <a:cubicBezTo>
                    <a:pt x="162042" y="42730"/>
                    <a:pt x="162152" y="42671"/>
                    <a:pt x="162274" y="42608"/>
                  </a:cubicBezTo>
                  <a:cubicBezTo>
                    <a:pt x="214636" y="16372"/>
                    <a:pt x="298012" y="-13979"/>
                    <a:pt x="417065" y="25595"/>
                  </a:cubicBezTo>
                  <a:cubicBezTo>
                    <a:pt x="538564" y="65964"/>
                    <a:pt x="554959" y="149810"/>
                    <a:pt x="562837" y="247138"/>
                  </a:cubicBezTo>
                  <a:cubicBezTo>
                    <a:pt x="571792" y="357898"/>
                    <a:pt x="579372" y="521538"/>
                    <a:pt x="571240" y="618208"/>
                  </a:cubicBezTo>
                  <a:cubicBezTo>
                    <a:pt x="562445" y="722768"/>
                    <a:pt x="471983" y="797791"/>
                    <a:pt x="425507" y="814719"/>
                  </a:cubicBezTo>
                  <a:cubicBezTo>
                    <a:pt x="414169" y="818854"/>
                    <a:pt x="395089" y="824027"/>
                    <a:pt x="370825" y="824027"/>
                  </a:cubicBezTo>
                  <a:close/>
                  <a:moveTo>
                    <a:pt x="39215" y="425122"/>
                  </a:moveTo>
                  <a:cubicBezTo>
                    <a:pt x="37925" y="425110"/>
                    <a:pt x="36648" y="425358"/>
                    <a:pt x="35456" y="425851"/>
                  </a:cubicBezTo>
                  <a:cubicBezTo>
                    <a:pt x="30874" y="427788"/>
                    <a:pt x="22934" y="435889"/>
                    <a:pt x="21194" y="468360"/>
                  </a:cubicBezTo>
                  <a:cubicBezTo>
                    <a:pt x="19273" y="504297"/>
                    <a:pt x="34127" y="542636"/>
                    <a:pt x="60936" y="570925"/>
                  </a:cubicBezTo>
                  <a:cubicBezTo>
                    <a:pt x="76582" y="587414"/>
                    <a:pt x="91330" y="594927"/>
                    <a:pt x="98424" y="594927"/>
                  </a:cubicBezTo>
                  <a:lnTo>
                    <a:pt x="123508" y="594927"/>
                  </a:lnTo>
                  <a:cubicBezTo>
                    <a:pt x="125832" y="594929"/>
                    <a:pt x="127956" y="596257"/>
                    <a:pt x="128971" y="598349"/>
                  </a:cubicBezTo>
                  <a:cubicBezTo>
                    <a:pt x="129524" y="599481"/>
                    <a:pt x="184751" y="711923"/>
                    <a:pt x="249655" y="764505"/>
                  </a:cubicBezTo>
                  <a:cubicBezTo>
                    <a:pt x="327493" y="827606"/>
                    <a:pt x="395658" y="812653"/>
                    <a:pt x="421372" y="803282"/>
                  </a:cubicBezTo>
                  <a:cubicBezTo>
                    <a:pt x="463928" y="787777"/>
                    <a:pt x="550910" y="715047"/>
                    <a:pt x="559144" y="617181"/>
                  </a:cubicBezTo>
                  <a:cubicBezTo>
                    <a:pt x="567214" y="521248"/>
                    <a:pt x="559658" y="358412"/>
                    <a:pt x="550738" y="248114"/>
                  </a:cubicBezTo>
                  <a:cubicBezTo>
                    <a:pt x="541821" y="137942"/>
                    <a:pt x="517270" y="71686"/>
                    <a:pt x="413248" y="37125"/>
                  </a:cubicBezTo>
                  <a:cubicBezTo>
                    <a:pt x="299956" y="-500"/>
                    <a:pt x="222639" y="26002"/>
                    <a:pt x="167941" y="53382"/>
                  </a:cubicBezTo>
                  <a:cubicBezTo>
                    <a:pt x="163054" y="56310"/>
                    <a:pt x="49797" y="125239"/>
                    <a:pt x="42005" y="223144"/>
                  </a:cubicBezTo>
                  <a:cubicBezTo>
                    <a:pt x="38051" y="291037"/>
                    <a:pt x="45019" y="359125"/>
                    <a:pt x="62648" y="424809"/>
                  </a:cubicBezTo>
                  <a:cubicBezTo>
                    <a:pt x="63338" y="427395"/>
                    <a:pt x="62253" y="430127"/>
                    <a:pt x="59975" y="431535"/>
                  </a:cubicBezTo>
                  <a:cubicBezTo>
                    <a:pt x="57702" y="432938"/>
                    <a:pt x="54782" y="432705"/>
                    <a:pt x="52760" y="430958"/>
                  </a:cubicBezTo>
                  <a:cubicBezTo>
                    <a:pt x="52662" y="430888"/>
                    <a:pt x="45815" y="425122"/>
                    <a:pt x="39215" y="4251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22"/>
            <p:cNvSpPr/>
            <p:nvPr/>
          </p:nvSpPr>
          <p:spPr>
            <a:xfrm>
              <a:off x="5760917" y="3414753"/>
              <a:ext cx="387758" cy="164082"/>
            </a:xfrm>
            <a:custGeom>
              <a:avLst/>
              <a:gdLst/>
              <a:ahLst/>
              <a:cxnLst/>
              <a:rect l="l" t="t" r="r" b="b"/>
              <a:pathLst>
                <a:path w="387758" h="164082" extrusionOk="0">
                  <a:moveTo>
                    <a:pt x="83335" y="21865"/>
                  </a:moveTo>
                  <a:cubicBezTo>
                    <a:pt x="124488" y="21865"/>
                    <a:pt x="157849" y="55179"/>
                    <a:pt x="157849" y="96258"/>
                  </a:cubicBezTo>
                  <a:cubicBezTo>
                    <a:pt x="157849" y="137336"/>
                    <a:pt x="124488" y="170646"/>
                    <a:pt x="83335" y="170646"/>
                  </a:cubicBezTo>
                  <a:cubicBezTo>
                    <a:pt x="42182" y="170646"/>
                    <a:pt x="8817" y="137328"/>
                    <a:pt x="8817" y="96246"/>
                  </a:cubicBezTo>
                  <a:cubicBezTo>
                    <a:pt x="8817" y="55163"/>
                    <a:pt x="42178" y="21865"/>
                    <a:pt x="83335" y="21865"/>
                  </a:cubicBezTo>
                  <a:close/>
                  <a:moveTo>
                    <a:pt x="396575" y="81329"/>
                  </a:moveTo>
                  <a:cubicBezTo>
                    <a:pt x="396642" y="40105"/>
                    <a:pt x="363280" y="6634"/>
                    <a:pt x="322057" y="6564"/>
                  </a:cubicBezTo>
                  <a:cubicBezTo>
                    <a:pt x="280833" y="6493"/>
                    <a:pt x="247362" y="39858"/>
                    <a:pt x="247292" y="81082"/>
                  </a:cubicBezTo>
                  <a:cubicBezTo>
                    <a:pt x="247225" y="122109"/>
                    <a:pt x="280281" y="155498"/>
                    <a:pt x="321308" y="155843"/>
                  </a:cubicBezTo>
                  <a:cubicBezTo>
                    <a:pt x="362461" y="156258"/>
                    <a:pt x="396167" y="123238"/>
                    <a:pt x="396559" y="82085"/>
                  </a:cubicBezTo>
                  <a:cubicBezTo>
                    <a:pt x="396575" y="81830"/>
                    <a:pt x="396575" y="81568"/>
                    <a:pt x="396575" y="8131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22"/>
            <p:cNvSpPr/>
            <p:nvPr/>
          </p:nvSpPr>
          <p:spPr>
            <a:xfrm>
              <a:off x="5605699" y="3359583"/>
              <a:ext cx="549059" cy="328327"/>
            </a:xfrm>
            <a:custGeom>
              <a:avLst/>
              <a:gdLst/>
              <a:ahLst/>
              <a:cxnLst/>
              <a:rect l="l" t="t" r="r" b="b"/>
              <a:pathLst>
                <a:path w="549059" h="328327" extrusionOk="0">
                  <a:moveTo>
                    <a:pt x="388651" y="125062"/>
                  </a:moveTo>
                  <a:cubicBezTo>
                    <a:pt x="388400" y="123904"/>
                    <a:pt x="387824" y="122842"/>
                    <a:pt x="386985" y="122005"/>
                  </a:cubicBezTo>
                  <a:cubicBezTo>
                    <a:pt x="377316" y="112406"/>
                    <a:pt x="366605" y="108287"/>
                    <a:pt x="355239" y="109784"/>
                  </a:cubicBezTo>
                  <a:cubicBezTo>
                    <a:pt x="339401" y="111850"/>
                    <a:pt x="325950" y="124607"/>
                    <a:pt x="317449" y="134903"/>
                  </a:cubicBezTo>
                  <a:cubicBezTo>
                    <a:pt x="309798" y="98426"/>
                    <a:pt x="277342" y="70944"/>
                    <a:pt x="238576" y="70944"/>
                  </a:cubicBezTo>
                  <a:cubicBezTo>
                    <a:pt x="196059" y="70944"/>
                    <a:pt x="161213" y="103996"/>
                    <a:pt x="158254" y="145701"/>
                  </a:cubicBezTo>
                  <a:lnTo>
                    <a:pt x="14497" y="155252"/>
                  </a:lnTo>
                  <a:cubicBezTo>
                    <a:pt x="11150" y="155468"/>
                    <a:pt x="8614" y="158354"/>
                    <a:pt x="8829" y="161701"/>
                  </a:cubicBezTo>
                  <a:cubicBezTo>
                    <a:pt x="8829" y="161709"/>
                    <a:pt x="8829" y="161718"/>
                    <a:pt x="8829" y="161727"/>
                  </a:cubicBezTo>
                  <a:cubicBezTo>
                    <a:pt x="9037" y="164922"/>
                    <a:pt x="11690" y="167407"/>
                    <a:pt x="14893" y="167406"/>
                  </a:cubicBezTo>
                  <a:cubicBezTo>
                    <a:pt x="15030" y="167406"/>
                    <a:pt x="15163" y="167406"/>
                    <a:pt x="15284" y="167406"/>
                  </a:cubicBezTo>
                  <a:lnTo>
                    <a:pt x="158273" y="157902"/>
                  </a:lnTo>
                  <a:cubicBezTo>
                    <a:pt x="161601" y="199251"/>
                    <a:pt x="196291" y="231899"/>
                    <a:pt x="238557" y="231899"/>
                  </a:cubicBezTo>
                  <a:cubicBezTo>
                    <a:pt x="282339" y="231899"/>
                    <a:pt x="318021" y="196821"/>
                    <a:pt x="319056" y="153336"/>
                  </a:cubicBezTo>
                  <a:cubicBezTo>
                    <a:pt x="324582" y="144357"/>
                    <a:pt x="340263" y="124015"/>
                    <a:pt x="356787" y="121864"/>
                  </a:cubicBezTo>
                  <a:cubicBezTo>
                    <a:pt x="363991" y="120900"/>
                    <a:pt x="370579" y="123408"/>
                    <a:pt x="377136" y="129432"/>
                  </a:cubicBezTo>
                  <a:lnTo>
                    <a:pt x="400570" y="239906"/>
                  </a:lnTo>
                  <a:lnTo>
                    <a:pt x="356383" y="248960"/>
                  </a:lnTo>
                  <a:cubicBezTo>
                    <a:pt x="353412" y="249573"/>
                    <a:pt x="351343" y="252280"/>
                    <a:pt x="351531" y="255309"/>
                  </a:cubicBezTo>
                  <a:lnTo>
                    <a:pt x="356297" y="329200"/>
                  </a:lnTo>
                  <a:cubicBezTo>
                    <a:pt x="356505" y="332402"/>
                    <a:pt x="359162" y="334892"/>
                    <a:pt x="362372" y="334891"/>
                  </a:cubicBezTo>
                  <a:lnTo>
                    <a:pt x="362764" y="334891"/>
                  </a:lnTo>
                  <a:cubicBezTo>
                    <a:pt x="366119" y="334675"/>
                    <a:pt x="368663" y="331782"/>
                    <a:pt x="368447" y="328428"/>
                  </a:cubicBezTo>
                  <a:lnTo>
                    <a:pt x="364014" y="259840"/>
                  </a:lnTo>
                  <a:lnTo>
                    <a:pt x="409012" y="250621"/>
                  </a:lnTo>
                  <a:cubicBezTo>
                    <a:pt x="410595" y="250294"/>
                    <a:pt x="411987" y="249347"/>
                    <a:pt x="412869" y="247992"/>
                  </a:cubicBezTo>
                  <a:cubicBezTo>
                    <a:pt x="413762" y="246638"/>
                    <a:pt x="414076" y="244984"/>
                    <a:pt x="413739" y="243398"/>
                  </a:cubicBezTo>
                  <a:close/>
                  <a:moveTo>
                    <a:pt x="238541" y="219721"/>
                  </a:moveTo>
                  <a:cubicBezTo>
                    <a:pt x="200806" y="219721"/>
                    <a:pt x="170106" y="189076"/>
                    <a:pt x="170106" y="151412"/>
                  </a:cubicBezTo>
                  <a:cubicBezTo>
                    <a:pt x="170106" y="113747"/>
                    <a:pt x="200806" y="83109"/>
                    <a:pt x="238541" y="83109"/>
                  </a:cubicBezTo>
                  <a:cubicBezTo>
                    <a:pt x="276276" y="83109"/>
                    <a:pt x="306961" y="113747"/>
                    <a:pt x="306961" y="151412"/>
                  </a:cubicBezTo>
                  <a:cubicBezTo>
                    <a:pt x="306961" y="189076"/>
                    <a:pt x="276288" y="219721"/>
                    <a:pt x="238557" y="219721"/>
                  </a:cubicBezTo>
                  <a:close/>
                  <a:moveTo>
                    <a:pt x="534325" y="79386"/>
                  </a:moveTo>
                  <a:cubicBezTo>
                    <a:pt x="519243" y="64174"/>
                    <a:pt x="498702" y="55626"/>
                    <a:pt x="477283" y="55651"/>
                  </a:cubicBezTo>
                  <a:lnTo>
                    <a:pt x="477149" y="55651"/>
                  </a:lnTo>
                  <a:cubicBezTo>
                    <a:pt x="432704" y="55651"/>
                    <a:pt x="396501" y="91771"/>
                    <a:pt x="396411" y="136240"/>
                  </a:cubicBezTo>
                  <a:cubicBezTo>
                    <a:pt x="396353" y="180450"/>
                    <a:pt x="432257" y="216723"/>
                    <a:pt x="476460" y="217092"/>
                  </a:cubicBezTo>
                  <a:lnTo>
                    <a:pt x="477291" y="217092"/>
                  </a:lnTo>
                  <a:cubicBezTo>
                    <a:pt x="498388" y="217146"/>
                    <a:pt x="518655" y="208870"/>
                    <a:pt x="533682" y="194062"/>
                  </a:cubicBezTo>
                  <a:cubicBezTo>
                    <a:pt x="549022" y="179115"/>
                    <a:pt x="557735" y="158648"/>
                    <a:pt x="557876" y="137231"/>
                  </a:cubicBezTo>
                  <a:lnTo>
                    <a:pt x="557876" y="136487"/>
                  </a:lnTo>
                  <a:cubicBezTo>
                    <a:pt x="557966" y="115072"/>
                    <a:pt x="549488" y="94510"/>
                    <a:pt x="534325" y="79386"/>
                  </a:cubicBezTo>
                  <a:close/>
                  <a:moveTo>
                    <a:pt x="545691" y="137192"/>
                  </a:moveTo>
                  <a:cubicBezTo>
                    <a:pt x="545557" y="155350"/>
                    <a:pt x="538165" y="172700"/>
                    <a:pt x="525161" y="185372"/>
                  </a:cubicBezTo>
                  <a:cubicBezTo>
                    <a:pt x="512102" y="198161"/>
                    <a:pt x="495257" y="205047"/>
                    <a:pt x="476562" y="204926"/>
                  </a:cubicBezTo>
                  <a:cubicBezTo>
                    <a:pt x="439026" y="204612"/>
                    <a:pt x="408522" y="173807"/>
                    <a:pt x="408581" y="136259"/>
                  </a:cubicBezTo>
                  <a:cubicBezTo>
                    <a:pt x="408644" y="98497"/>
                    <a:pt x="439395" y="67816"/>
                    <a:pt x="477138" y="67816"/>
                  </a:cubicBezTo>
                  <a:lnTo>
                    <a:pt x="477247" y="67816"/>
                  </a:lnTo>
                  <a:cubicBezTo>
                    <a:pt x="495441" y="67797"/>
                    <a:pt x="512886" y="75055"/>
                    <a:pt x="525698" y="87973"/>
                  </a:cubicBezTo>
                  <a:cubicBezTo>
                    <a:pt x="538573" y="100822"/>
                    <a:pt x="545773" y="118289"/>
                    <a:pt x="545687" y="136479"/>
                  </a:cubicBezTo>
                  <a:lnTo>
                    <a:pt x="551777" y="136479"/>
                  </a:lnTo>
                  <a:close/>
                  <a:moveTo>
                    <a:pt x="174005" y="56654"/>
                  </a:moveTo>
                  <a:cubicBezTo>
                    <a:pt x="171399" y="54533"/>
                    <a:pt x="171003" y="50700"/>
                    <a:pt x="173123" y="48092"/>
                  </a:cubicBezTo>
                  <a:cubicBezTo>
                    <a:pt x="173123" y="48091"/>
                    <a:pt x="173123" y="48091"/>
                    <a:pt x="173123" y="48090"/>
                  </a:cubicBezTo>
                  <a:cubicBezTo>
                    <a:pt x="192254" y="24501"/>
                    <a:pt x="222950" y="13565"/>
                    <a:pt x="252686" y="19750"/>
                  </a:cubicBezTo>
                  <a:cubicBezTo>
                    <a:pt x="255974" y="20429"/>
                    <a:pt x="258094" y="23646"/>
                    <a:pt x="257412" y="26937"/>
                  </a:cubicBezTo>
                  <a:cubicBezTo>
                    <a:pt x="257412" y="26938"/>
                    <a:pt x="257412" y="26940"/>
                    <a:pt x="257412" y="26942"/>
                  </a:cubicBezTo>
                  <a:cubicBezTo>
                    <a:pt x="256691" y="30188"/>
                    <a:pt x="253528" y="32279"/>
                    <a:pt x="250260" y="31672"/>
                  </a:cubicBezTo>
                  <a:cubicBezTo>
                    <a:pt x="224964" y="26370"/>
                    <a:pt x="198826" y="35678"/>
                    <a:pt x="182577" y="55776"/>
                  </a:cubicBezTo>
                  <a:cubicBezTo>
                    <a:pt x="181429" y="57194"/>
                    <a:pt x="179700" y="58017"/>
                    <a:pt x="177874" y="58018"/>
                  </a:cubicBezTo>
                  <a:cubicBezTo>
                    <a:pt x="176467" y="58025"/>
                    <a:pt x="175099" y="57543"/>
                    <a:pt x="174005" y="56654"/>
                  </a:cubicBezTo>
                  <a:close/>
                  <a:moveTo>
                    <a:pt x="404207" y="23371"/>
                  </a:moveTo>
                  <a:cubicBezTo>
                    <a:pt x="402592" y="20427"/>
                    <a:pt x="403670" y="16732"/>
                    <a:pt x="406609" y="15113"/>
                  </a:cubicBezTo>
                  <a:cubicBezTo>
                    <a:pt x="434370" y="-210"/>
                    <a:pt x="469013" y="5476"/>
                    <a:pt x="490416" y="28870"/>
                  </a:cubicBezTo>
                  <a:cubicBezTo>
                    <a:pt x="492686" y="31346"/>
                    <a:pt x="492521" y="35193"/>
                    <a:pt x="490048" y="37465"/>
                  </a:cubicBezTo>
                  <a:cubicBezTo>
                    <a:pt x="488927" y="38500"/>
                    <a:pt x="487457" y="39073"/>
                    <a:pt x="485933" y="39068"/>
                  </a:cubicBezTo>
                  <a:cubicBezTo>
                    <a:pt x="484228" y="39073"/>
                    <a:pt x="482601" y="38362"/>
                    <a:pt x="481449" y="37108"/>
                  </a:cubicBezTo>
                  <a:cubicBezTo>
                    <a:pt x="463828" y="17862"/>
                    <a:pt x="435322" y="13178"/>
                    <a:pt x="412469" y="25774"/>
                  </a:cubicBezTo>
                  <a:cubicBezTo>
                    <a:pt x="409537" y="27396"/>
                    <a:pt x="405845" y="26335"/>
                    <a:pt x="404223" y="23403"/>
                  </a:cubicBezTo>
                  <a:cubicBezTo>
                    <a:pt x="404219" y="23394"/>
                    <a:pt x="404211" y="23384"/>
                    <a:pt x="404207" y="233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22"/>
            <p:cNvSpPr/>
            <p:nvPr/>
          </p:nvSpPr>
          <p:spPr>
            <a:xfrm>
              <a:off x="5586841" y="3087125"/>
              <a:ext cx="522956" cy="425568"/>
            </a:xfrm>
            <a:custGeom>
              <a:avLst/>
              <a:gdLst/>
              <a:ahLst/>
              <a:cxnLst/>
              <a:rect l="l" t="t" r="r" b="b"/>
              <a:pathLst>
                <a:path w="522956" h="425568" extrusionOk="0">
                  <a:moveTo>
                    <a:pt x="530635" y="241711"/>
                  </a:moveTo>
                  <a:cubicBezTo>
                    <a:pt x="522353" y="137716"/>
                    <a:pt x="501530" y="62825"/>
                    <a:pt x="389002" y="25443"/>
                  </a:cubicBezTo>
                  <a:cubicBezTo>
                    <a:pt x="276474" y="-11940"/>
                    <a:pt x="197320" y="12901"/>
                    <a:pt x="138988" y="42128"/>
                  </a:cubicBezTo>
                  <a:cubicBezTo>
                    <a:pt x="138988" y="42128"/>
                    <a:pt x="18183" y="112754"/>
                    <a:pt x="9901" y="216749"/>
                  </a:cubicBezTo>
                  <a:cubicBezTo>
                    <a:pt x="5912" y="285335"/>
                    <a:pt x="12943" y="354116"/>
                    <a:pt x="30729" y="420476"/>
                  </a:cubicBezTo>
                  <a:cubicBezTo>
                    <a:pt x="30729" y="420476"/>
                    <a:pt x="64098" y="453715"/>
                    <a:pt x="72375" y="407934"/>
                  </a:cubicBezTo>
                  <a:cubicBezTo>
                    <a:pt x="80653" y="362152"/>
                    <a:pt x="55691" y="287254"/>
                    <a:pt x="172734" y="199943"/>
                  </a:cubicBezTo>
                  <a:cubicBezTo>
                    <a:pt x="289776" y="112632"/>
                    <a:pt x="455991" y="154279"/>
                    <a:pt x="514326" y="237569"/>
                  </a:cubicBezTo>
                  <a:cubicBezTo>
                    <a:pt x="521142" y="243027"/>
                    <a:pt x="527029" y="249550"/>
                    <a:pt x="531763" y="256887"/>
                  </a:cubicBezTo>
                  <a:cubicBezTo>
                    <a:pt x="531889" y="255398"/>
                    <a:pt x="530760" y="243604"/>
                    <a:pt x="530635" y="24171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22"/>
            <p:cNvSpPr/>
            <p:nvPr/>
          </p:nvSpPr>
          <p:spPr>
            <a:xfrm>
              <a:off x="5076473" y="4107967"/>
              <a:ext cx="169235" cy="150304"/>
            </a:xfrm>
            <a:custGeom>
              <a:avLst/>
              <a:gdLst/>
              <a:ahLst/>
              <a:cxnLst/>
              <a:rect l="l" t="t" r="r" b="b"/>
              <a:pathLst>
                <a:path w="169235" h="150304" extrusionOk="0">
                  <a:moveTo>
                    <a:pt x="68912" y="16966"/>
                  </a:moveTo>
                  <a:lnTo>
                    <a:pt x="123355" y="84707"/>
                  </a:lnTo>
                  <a:cubicBezTo>
                    <a:pt x="134360" y="94807"/>
                    <a:pt x="146099" y="104073"/>
                    <a:pt x="158480" y="112433"/>
                  </a:cubicBezTo>
                  <a:cubicBezTo>
                    <a:pt x="174788" y="121212"/>
                    <a:pt x="188839" y="147808"/>
                    <a:pt x="166385" y="154205"/>
                  </a:cubicBezTo>
                  <a:cubicBezTo>
                    <a:pt x="145628" y="160150"/>
                    <a:pt x="123284" y="156019"/>
                    <a:pt x="106028" y="143042"/>
                  </a:cubicBezTo>
                  <a:lnTo>
                    <a:pt x="53105" y="104284"/>
                  </a:lnTo>
                  <a:lnTo>
                    <a:pt x="8817" y="64268"/>
                  </a:lnTo>
                  <a:lnTo>
                    <a:pt x="40928" y="6564"/>
                  </a:lnTo>
                  <a:close/>
                </a:path>
              </a:pathLst>
            </a:custGeom>
            <a:solidFill>
              <a:srgbClr val="FFBF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22"/>
            <p:cNvSpPr/>
            <p:nvPr/>
          </p:nvSpPr>
          <p:spPr>
            <a:xfrm>
              <a:off x="5070403" y="4101877"/>
              <a:ext cx="181397" cy="162444"/>
            </a:xfrm>
            <a:custGeom>
              <a:avLst/>
              <a:gdLst/>
              <a:ahLst/>
              <a:cxnLst/>
              <a:rect l="l" t="t" r="r" b="b"/>
              <a:pathLst>
                <a:path w="181397" h="162444" extrusionOk="0">
                  <a:moveTo>
                    <a:pt x="153647" y="169008"/>
                  </a:moveTo>
                  <a:cubicBezTo>
                    <a:pt x="137362" y="169019"/>
                    <a:pt x="121508" y="163752"/>
                    <a:pt x="108469" y="153997"/>
                  </a:cubicBezTo>
                  <a:lnTo>
                    <a:pt x="55582" y="115270"/>
                  </a:lnTo>
                  <a:lnTo>
                    <a:pt x="10819" y="74862"/>
                  </a:lnTo>
                  <a:cubicBezTo>
                    <a:pt x="8722" y="72961"/>
                    <a:pt x="8209" y="69868"/>
                    <a:pt x="9580" y="67391"/>
                  </a:cubicBezTo>
                  <a:lnTo>
                    <a:pt x="41687" y="9687"/>
                  </a:lnTo>
                  <a:cubicBezTo>
                    <a:pt x="43157" y="7065"/>
                    <a:pt x="46316" y="5901"/>
                    <a:pt x="49134" y="6944"/>
                  </a:cubicBezTo>
                  <a:lnTo>
                    <a:pt x="77114" y="17353"/>
                  </a:lnTo>
                  <a:cubicBezTo>
                    <a:pt x="78141" y="17737"/>
                    <a:pt x="79050" y="18392"/>
                    <a:pt x="79736" y="19246"/>
                  </a:cubicBezTo>
                  <a:lnTo>
                    <a:pt x="134176" y="86992"/>
                  </a:lnTo>
                  <a:cubicBezTo>
                    <a:pt x="144801" y="96606"/>
                    <a:pt x="156093" y="105460"/>
                    <a:pt x="167964" y="113483"/>
                  </a:cubicBezTo>
                  <a:cubicBezTo>
                    <a:pt x="179503" y="119656"/>
                    <a:pt x="191582" y="135215"/>
                    <a:pt x="190089" y="149023"/>
                  </a:cubicBezTo>
                  <a:cubicBezTo>
                    <a:pt x="189564" y="153875"/>
                    <a:pt x="186793" y="162541"/>
                    <a:pt x="174125" y="166151"/>
                  </a:cubicBezTo>
                  <a:cubicBezTo>
                    <a:pt x="167466" y="168051"/>
                    <a:pt x="160572" y="169012"/>
                    <a:pt x="153647" y="169008"/>
                  </a:cubicBezTo>
                  <a:close/>
                  <a:moveTo>
                    <a:pt x="22565" y="69065"/>
                  </a:moveTo>
                  <a:lnTo>
                    <a:pt x="63252" y="105836"/>
                  </a:lnTo>
                  <a:lnTo>
                    <a:pt x="115708" y="144210"/>
                  </a:lnTo>
                  <a:cubicBezTo>
                    <a:pt x="131468" y="156011"/>
                    <a:pt x="151828" y="159789"/>
                    <a:pt x="170774" y="154432"/>
                  </a:cubicBezTo>
                  <a:cubicBezTo>
                    <a:pt x="176763" y="152731"/>
                    <a:pt x="177759" y="149772"/>
                    <a:pt x="177978" y="147694"/>
                  </a:cubicBezTo>
                  <a:cubicBezTo>
                    <a:pt x="178762" y="140389"/>
                    <a:pt x="170849" y="128803"/>
                    <a:pt x="161674" y="123861"/>
                  </a:cubicBezTo>
                  <a:cubicBezTo>
                    <a:pt x="148850" y="115258"/>
                    <a:pt x="136696" y="105699"/>
                    <a:pt x="125310" y="95270"/>
                  </a:cubicBezTo>
                  <a:lnTo>
                    <a:pt x="71298" y="28159"/>
                  </a:lnTo>
                  <a:lnTo>
                    <a:pt x="49785" y="201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22"/>
            <p:cNvSpPr/>
            <p:nvPr/>
          </p:nvSpPr>
          <p:spPr>
            <a:xfrm>
              <a:off x="4657847" y="3966833"/>
              <a:ext cx="651096" cy="299820"/>
            </a:xfrm>
            <a:custGeom>
              <a:avLst/>
              <a:gdLst/>
              <a:ahLst/>
              <a:cxnLst/>
              <a:rect l="l" t="t" r="r" b="b"/>
              <a:pathLst>
                <a:path w="651096" h="299820" extrusionOk="0">
                  <a:moveTo>
                    <a:pt x="88994" y="6564"/>
                  </a:moveTo>
                  <a:cubicBezTo>
                    <a:pt x="88994" y="6564"/>
                    <a:pt x="218202" y="35665"/>
                    <a:pt x="259853" y="44189"/>
                  </a:cubicBezTo>
                  <a:cubicBezTo>
                    <a:pt x="301504" y="52714"/>
                    <a:pt x="514010" y="89975"/>
                    <a:pt x="543111" y="102395"/>
                  </a:cubicBezTo>
                  <a:cubicBezTo>
                    <a:pt x="572212" y="114815"/>
                    <a:pt x="663916" y="119080"/>
                    <a:pt x="659777" y="156482"/>
                  </a:cubicBezTo>
                  <a:cubicBezTo>
                    <a:pt x="655638" y="193884"/>
                    <a:pt x="618130" y="185587"/>
                    <a:pt x="589025" y="181565"/>
                  </a:cubicBezTo>
                  <a:cubicBezTo>
                    <a:pt x="559921" y="177544"/>
                    <a:pt x="468095" y="160867"/>
                    <a:pt x="468095" y="160867"/>
                  </a:cubicBezTo>
                  <a:cubicBezTo>
                    <a:pt x="468095" y="160867"/>
                    <a:pt x="497325" y="214935"/>
                    <a:pt x="489043" y="227355"/>
                  </a:cubicBezTo>
                  <a:cubicBezTo>
                    <a:pt x="480762" y="239775"/>
                    <a:pt x="293222" y="306384"/>
                    <a:pt x="255714" y="306384"/>
                  </a:cubicBezTo>
                  <a:cubicBezTo>
                    <a:pt x="218206" y="306384"/>
                    <a:pt x="193005" y="239756"/>
                    <a:pt x="176544" y="218572"/>
                  </a:cubicBezTo>
                  <a:lnTo>
                    <a:pt x="126377" y="155863"/>
                  </a:lnTo>
                  <a:lnTo>
                    <a:pt x="8817" y="104594"/>
                  </a:lnTo>
                  <a:lnTo>
                    <a:pt x="39505" y="53368"/>
                  </a:lnTo>
                  <a:close/>
                </a:path>
              </a:pathLst>
            </a:custGeom>
            <a:solidFill>
              <a:srgbClr val="FFBF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22"/>
            <p:cNvSpPr/>
            <p:nvPr/>
          </p:nvSpPr>
          <p:spPr>
            <a:xfrm>
              <a:off x="5762928" y="4640478"/>
              <a:ext cx="1358085" cy="1081247"/>
            </a:xfrm>
            <a:custGeom>
              <a:avLst/>
              <a:gdLst/>
              <a:ahLst/>
              <a:cxnLst/>
              <a:rect l="l" t="t" r="r" b="b"/>
              <a:pathLst>
                <a:path w="1358085" h="1081247" extrusionOk="0">
                  <a:moveTo>
                    <a:pt x="1358085" y="37531"/>
                  </a:moveTo>
                  <a:lnTo>
                    <a:pt x="1291351" y="0"/>
                  </a:lnTo>
                  <a:lnTo>
                    <a:pt x="0" y="62458"/>
                  </a:lnTo>
                  <a:lnTo>
                    <a:pt x="0" y="1014736"/>
                  </a:lnTo>
                  <a:lnTo>
                    <a:pt x="54193" y="1081247"/>
                  </a:lnTo>
                  <a:lnTo>
                    <a:pt x="54193" y="104003"/>
                  </a:lnTo>
                  <a:lnTo>
                    <a:pt x="1358085" y="3753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22"/>
            <p:cNvSpPr/>
            <p:nvPr/>
          </p:nvSpPr>
          <p:spPr>
            <a:xfrm>
              <a:off x="5750372" y="4634384"/>
              <a:ext cx="1370274" cy="1093406"/>
            </a:xfrm>
            <a:custGeom>
              <a:avLst/>
              <a:gdLst/>
              <a:ahLst/>
              <a:cxnLst/>
              <a:rect l="l" t="t" r="r" b="b"/>
              <a:pathLst>
                <a:path w="1370274" h="1093406" extrusionOk="0">
                  <a:moveTo>
                    <a:pt x="1378573" y="47735"/>
                  </a:moveTo>
                  <a:cubicBezTo>
                    <a:pt x="1378573" y="47735"/>
                    <a:pt x="1378542" y="47700"/>
                    <a:pt x="1378530" y="47676"/>
                  </a:cubicBezTo>
                  <a:cubicBezTo>
                    <a:pt x="1378212" y="46959"/>
                    <a:pt x="1377759" y="46309"/>
                    <a:pt x="1377194" y="45760"/>
                  </a:cubicBezTo>
                  <a:cubicBezTo>
                    <a:pt x="1376897" y="45533"/>
                    <a:pt x="1376581" y="45333"/>
                    <a:pt x="1376249" y="45164"/>
                  </a:cubicBezTo>
                  <a:cubicBezTo>
                    <a:pt x="1376132" y="45090"/>
                    <a:pt x="1376104" y="44937"/>
                    <a:pt x="1375979" y="44866"/>
                  </a:cubicBezTo>
                  <a:lnTo>
                    <a:pt x="1309248" y="7355"/>
                  </a:lnTo>
                  <a:cubicBezTo>
                    <a:pt x="1308256" y="6786"/>
                    <a:pt x="1307122" y="6516"/>
                    <a:pt x="1305980" y="6571"/>
                  </a:cubicBezTo>
                  <a:lnTo>
                    <a:pt x="14621" y="69045"/>
                  </a:lnTo>
                  <a:cubicBezTo>
                    <a:pt x="14535" y="69045"/>
                    <a:pt x="14464" y="69096"/>
                    <a:pt x="14378" y="69103"/>
                  </a:cubicBezTo>
                  <a:cubicBezTo>
                    <a:pt x="13978" y="69158"/>
                    <a:pt x="13582" y="69256"/>
                    <a:pt x="13202" y="69390"/>
                  </a:cubicBezTo>
                  <a:cubicBezTo>
                    <a:pt x="12838" y="69476"/>
                    <a:pt x="12485" y="69593"/>
                    <a:pt x="12140" y="69742"/>
                  </a:cubicBezTo>
                  <a:cubicBezTo>
                    <a:pt x="11842" y="69919"/>
                    <a:pt x="11564" y="70122"/>
                    <a:pt x="11301" y="70346"/>
                  </a:cubicBezTo>
                  <a:cubicBezTo>
                    <a:pt x="10941" y="70597"/>
                    <a:pt x="10608" y="70887"/>
                    <a:pt x="10310" y="71212"/>
                  </a:cubicBezTo>
                  <a:cubicBezTo>
                    <a:pt x="10239" y="71290"/>
                    <a:pt x="10141" y="71330"/>
                    <a:pt x="10079" y="71412"/>
                  </a:cubicBezTo>
                  <a:cubicBezTo>
                    <a:pt x="9961" y="71616"/>
                    <a:pt x="9859" y="71827"/>
                    <a:pt x="9769" y="72047"/>
                  </a:cubicBezTo>
                  <a:cubicBezTo>
                    <a:pt x="9530" y="72423"/>
                    <a:pt x="9334" y="72823"/>
                    <a:pt x="9185" y="73242"/>
                  </a:cubicBezTo>
                  <a:cubicBezTo>
                    <a:pt x="9075" y="73599"/>
                    <a:pt x="9005" y="73963"/>
                    <a:pt x="8969" y="74336"/>
                  </a:cubicBezTo>
                  <a:cubicBezTo>
                    <a:pt x="8899" y="74594"/>
                    <a:pt x="8848" y="74857"/>
                    <a:pt x="8817" y="75120"/>
                  </a:cubicBezTo>
                  <a:lnTo>
                    <a:pt x="8817" y="1027402"/>
                  </a:lnTo>
                  <a:cubicBezTo>
                    <a:pt x="8820" y="1028801"/>
                    <a:pt x="9303" y="1030161"/>
                    <a:pt x="10188" y="1031246"/>
                  </a:cubicBezTo>
                  <a:lnTo>
                    <a:pt x="64385" y="1097734"/>
                  </a:lnTo>
                  <a:cubicBezTo>
                    <a:pt x="64467" y="1097832"/>
                    <a:pt x="64596" y="1097871"/>
                    <a:pt x="64687" y="1097965"/>
                  </a:cubicBezTo>
                  <a:cubicBezTo>
                    <a:pt x="64777" y="1098059"/>
                    <a:pt x="64820" y="1098208"/>
                    <a:pt x="64926" y="1098306"/>
                  </a:cubicBezTo>
                  <a:cubicBezTo>
                    <a:pt x="65263" y="1098584"/>
                    <a:pt x="65635" y="1098819"/>
                    <a:pt x="66027" y="1099012"/>
                  </a:cubicBezTo>
                  <a:cubicBezTo>
                    <a:pt x="66235" y="1099160"/>
                    <a:pt x="66454" y="1099302"/>
                    <a:pt x="66677" y="1099427"/>
                  </a:cubicBezTo>
                  <a:cubicBezTo>
                    <a:pt x="67442" y="1099772"/>
                    <a:pt x="68265" y="1099956"/>
                    <a:pt x="69104" y="1099968"/>
                  </a:cubicBezTo>
                  <a:cubicBezTo>
                    <a:pt x="69217" y="1099972"/>
                    <a:pt x="69331" y="1099972"/>
                    <a:pt x="69445" y="1099968"/>
                  </a:cubicBezTo>
                  <a:lnTo>
                    <a:pt x="1373345" y="1025191"/>
                  </a:lnTo>
                  <a:cubicBezTo>
                    <a:pt x="1376566" y="1025007"/>
                    <a:pt x="1379086" y="1022346"/>
                    <a:pt x="1379091" y="1019120"/>
                  </a:cubicBezTo>
                  <a:lnTo>
                    <a:pt x="1379091" y="50169"/>
                  </a:lnTo>
                  <a:cubicBezTo>
                    <a:pt x="1379088" y="49330"/>
                    <a:pt x="1378912" y="48503"/>
                    <a:pt x="1378573" y="47735"/>
                  </a:cubicBezTo>
                  <a:close/>
                  <a:moveTo>
                    <a:pt x="1304816" y="18822"/>
                  </a:moveTo>
                  <a:lnTo>
                    <a:pt x="1351687" y="45164"/>
                  </a:lnTo>
                  <a:lnTo>
                    <a:pt x="70914" y="110472"/>
                  </a:lnTo>
                  <a:lnTo>
                    <a:pt x="31772" y="80407"/>
                  </a:lnTo>
                  <a:close/>
                  <a:moveTo>
                    <a:pt x="21006" y="87477"/>
                  </a:moveTo>
                  <a:lnTo>
                    <a:pt x="63025" y="119749"/>
                  </a:lnTo>
                  <a:lnTo>
                    <a:pt x="63025" y="1076797"/>
                  </a:lnTo>
                  <a:lnTo>
                    <a:pt x="21006" y="102523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22"/>
            <p:cNvSpPr/>
            <p:nvPr/>
          </p:nvSpPr>
          <p:spPr>
            <a:xfrm>
              <a:off x="6144218" y="5279072"/>
              <a:ext cx="557959" cy="702473"/>
            </a:xfrm>
            <a:custGeom>
              <a:avLst/>
              <a:gdLst/>
              <a:ahLst/>
              <a:cxnLst/>
              <a:rect l="l" t="t" r="r" b="b"/>
              <a:pathLst>
                <a:path w="557959" h="702473" extrusionOk="0">
                  <a:moveTo>
                    <a:pt x="564848" y="8172"/>
                  </a:moveTo>
                  <a:cubicBezTo>
                    <a:pt x="563592" y="7031"/>
                    <a:pt x="561923" y="6455"/>
                    <a:pt x="560231" y="6581"/>
                  </a:cubicBezTo>
                  <a:lnTo>
                    <a:pt x="201958" y="35685"/>
                  </a:lnTo>
                  <a:cubicBezTo>
                    <a:pt x="198799" y="35944"/>
                    <a:pt x="196365" y="38578"/>
                    <a:pt x="196361" y="41749"/>
                  </a:cubicBezTo>
                  <a:lnTo>
                    <a:pt x="196361" y="522418"/>
                  </a:lnTo>
                  <a:lnTo>
                    <a:pt x="14634" y="530559"/>
                  </a:lnTo>
                  <a:cubicBezTo>
                    <a:pt x="12157" y="530665"/>
                    <a:pt x="9997" y="532268"/>
                    <a:pt x="9170" y="534604"/>
                  </a:cubicBezTo>
                  <a:cubicBezTo>
                    <a:pt x="8335" y="536940"/>
                    <a:pt x="9009" y="539550"/>
                    <a:pt x="10871" y="541188"/>
                  </a:cubicBezTo>
                  <a:lnTo>
                    <a:pt x="198285" y="707410"/>
                  </a:lnTo>
                  <a:cubicBezTo>
                    <a:pt x="198285" y="707410"/>
                    <a:pt x="198285" y="707410"/>
                    <a:pt x="198285" y="707410"/>
                  </a:cubicBezTo>
                  <a:lnTo>
                    <a:pt x="198285" y="707410"/>
                  </a:lnTo>
                  <a:lnTo>
                    <a:pt x="198391" y="707505"/>
                  </a:lnTo>
                  <a:cubicBezTo>
                    <a:pt x="198720" y="707755"/>
                    <a:pt x="199077" y="707971"/>
                    <a:pt x="199453" y="708143"/>
                  </a:cubicBezTo>
                  <a:cubicBezTo>
                    <a:pt x="199700" y="708324"/>
                    <a:pt x="199963" y="708484"/>
                    <a:pt x="200237" y="708622"/>
                  </a:cubicBezTo>
                  <a:cubicBezTo>
                    <a:pt x="200931" y="708892"/>
                    <a:pt x="201672" y="709033"/>
                    <a:pt x="202416" y="709037"/>
                  </a:cubicBezTo>
                  <a:lnTo>
                    <a:pt x="202844" y="709037"/>
                  </a:lnTo>
                  <a:lnTo>
                    <a:pt x="561117" y="684075"/>
                  </a:lnTo>
                  <a:cubicBezTo>
                    <a:pt x="564304" y="683851"/>
                    <a:pt x="566776" y="681198"/>
                    <a:pt x="566776" y="678004"/>
                  </a:cubicBezTo>
                  <a:lnTo>
                    <a:pt x="566776" y="12644"/>
                  </a:lnTo>
                  <a:cubicBezTo>
                    <a:pt x="566784" y="10951"/>
                    <a:pt x="566085" y="9328"/>
                    <a:pt x="564848" y="8172"/>
                  </a:cubicBezTo>
                  <a:close/>
                  <a:moveTo>
                    <a:pt x="196361" y="534615"/>
                  </a:moveTo>
                  <a:lnTo>
                    <a:pt x="196361" y="689472"/>
                  </a:lnTo>
                  <a:lnTo>
                    <a:pt x="30182" y="54205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22"/>
            <p:cNvSpPr/>
            <p:nvPr/>
          </p:nvSpPr>
          <p:spPr>
            <a:xfrm>
              <a:off x="6320600" y="5279073"/>
              <a:ext cx="382612" cy="415601"/>
            </a:xfrm>
            <a:custGeom>
              <a:avLst/>
              <a:gdLst/>
              <a:ahLst/>
              <a:cxnLst/>
              <a:rect l="l" t="t" r="r" b="b"/>
              <a:pathLst>
                <a:path w="382612" h="415601" extrusionOk="0">
                  <a:moveTo>
                    <a:pt x="14907" y="422165"/>
                  </a:moveTo>
                  <a:cubicBezTo>
                    <a:pt x="11548" y="422165"/>
                    <a:pt x="8820" y="419441"/>
                    <a:pt x="8817" y="416082"/>
                  </a:cubicBezTo>
                  <a:lnTo>
                    <a:pt x="8817" y="41744"/>
                  </a:lnTo>
                  <a:cubicBezTo>
                    <a:pt x="8824" y="38569"/>
                    <a:pt x="11266" y="35931"/>
                    <a:pt x="14429" y="35681"/>
                  </a:cubicBezTo>
                  <a:lnTo>
                    <a:pt x="383861" y="6580"/>
                  </a:lnTo>
                  <a:cubicBezTo>
                    <a:pt x="385549" y="6458"/>
                    <a:pt x="387213" y="7034"/>
                    <a:pt x="388466" y="8171"/>
                  </a:cubicBezTo>
                  <a:cubicBezTo>
                    <a:pt x="389706" y="9323"/>
                    <a:pt x="390415" y="10934"/>
                    <a:pt x="390426" y="12627"/>
                  </a:cubicBezTo>
                  <a:lnTo>
                    <a:pt x="391429" y="392856"/>
                  </a:lnTo>
                  <a:cubicBezTo>
                    <a:pt x="391437" y="396215"/>
                    <a:pt x="388721" y="398947"/>
                    <a:pt x="385362" y="398955"/>
                  </a:cubicBezTo>
                  <a:cubicBezTo>
                    <a:pt x="385359" y="398955"/>
                    <a:pt x="385357" y="398955"/>
                    <a:pt x="385354" y="398955"/>
                  </a:cubicBezTo>
                  <a:lnTo>
                    <a:pt x="385354" y="398955"/>
                  </a:lnTo>
                  <a:cubicBezTo>
                    <a:pt x="382000" y="398959"/>
                    <a:pt x="379276" y="396247"/>
                    <a:pt x="379263" y="392892"/>
                  </a:cubicBezTo>
                  <a:lnTo>
                    <a:pt x="378283" y="19223"/>
                  </a:lnTo>
                  <a:lnTo>
                    <a:pt x="21006" y="47368"/>
                  </a:lnTo>
                  <a:lnTo>
                    <a:pt x="21006" y="416082"/>
                  </a:lnTo>
                  <a:cubicBezTo>
                    <a:pt x="21002" y="419445"/>
                    <a:pt x="18270" y="422169"/>
                    <a:pt x="14907" y="42216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22"/>
            <p:cNvSpPr/>
            <p:nvPr/>
          </p:nvSpPr>
          <p:spPr>
            <a:xfrm>
              <a:off x="3347514" y="5316334"/>
              <a:ext cx="1861244" cy="78021"/>
            </a:xfrm>
            <a:custGeom>
              <a:avLst/>
              <a:gdLst/>
              <a:ahLst/>
              <a:cxnLst/>
              <a:rect l="l" t="t" r="r" b="b"/>
              <a:pathLst>
                <a:path w="1861244" h="78021" extrusionOk="0">
                  <a:moveTo>
                    <a:pt x="14900" y="84586"/>
                  </a:moveTo>
                  <a:cubicBezTo>
                    <a:pt x="11619" y="84582"/>
                    <a:pt x="8934" y="81983"/>
                    <a:pt x="8821" y="78707"/>
                  </a:cubicBezTo>
                  <a:cubicBezTo>
                    <a:pt x="8699" y="75352"/>
                    <a:pt x="11317" y="72530"/>
                    <a:pt x="14672" y="72408"/>
                  </a:cubicBezTo>
                  <a:cubicBezTo>
                    <a:pt x="14672" y="72408"/>
                    <a:pt x="14676" y="72408"/>
                    <a:pt x="14676" y="72408"/>
                  </a:cubicBezTo>
                  <a:lnTo>
                    <a:pt x="1863759" y="6564"/>
                  </a:lnTo>
                  <a:cubicBezTo>
                    <a:pt x="1867004" y="6626"/>
                    <a:pt x="1869947" y="9076"/>
                    <a:pt x="1870057" y="12443"/>
                  </a:cubicBezTo>
                  <a:cubicBezTo>
                    <a:pt x="1870179" y="15798"/>
                    <a:pt x="1867560" y="18616"/>
                    <a:pt x="1864206" y="18741"/>
                  </a:cubicBezTo>
                  <a:cubicBezTo>
                    <a:pt x="1864206" y="18741"/>
                    <a:pt x="1864202" y="18741"/>
                    <a:pt x="1864202" y="18741"/>
                  </a:cubicBezTo>
                  <a:lnTo>
                    <a:pt x="15119" y="8458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22"/>
            <p:cNvSpPr/>
            <p:nvPr/>
          </p:nvSpPr>
          <p:spPr>
            <a:xfrm>
              <a:off x="7106019" y="5276552"/>
              <a:ext cx="1258624" cy="781415"/>
            </a:xfrm>
            <a:custGeom>
              <a:avLst/>
              <a:gdLst/>
              <a:ahLst/>
              <a:cxnLst/>
              <a:rect l="l" t="t" r="r" b="b"/>
              <a:pathLst>
                <a:path w="1258624" h="781415" extrusionOk="0">
                  <a:moveTo>
                    <a:pt x="1261348" y="787972"/>
                  </a:moveTo>
                  <a:cubicBezTo>
                    <a:pt x="1260220" y="787972"/>
                    <a:pt x="1259110" y="787658"/>
                    <a:pt x="1258150" y="787066"/>
                  </a:cubicBezTo>
                  <a:lnTo>
                    <a:pt x="11703" y="17825"/>
                  </a:lnTo>
                  <a:cubicBezTo>
                    <a:pt x="8845" y="16057"/>
                    <a:pt x="7959" y="12310"/>
                    <a:pt x="9726" y="9449"/>
                  </a:cubicBezTo>
                  <a:cubicBezTo>
                    <a:pt x="11492" y="6592"/>
                    <a:pt x="15241" y="5706"/>
                    <a:pt x="18100" y="7474"/>
                  </a:cubicBezTo>
                  <a:lnTo>
                    <a:pt x="1264547" y="776723"/>
                  </a:lnTo>
                  <a:cubicBezTo>
                    <a:pt x="1267408" y="778483"/>
                    <a:pt x="1268298" y="782226"/>
                    <a:pt x="1266538" y="785087"/>
                  </a:cubicBezTo>
                  <a:cubicBezTo>
                    <a:pt x="1265428" y="786886"/>
                    <a:pt x="1263465" y="787984"/>
                    <a:pt x="1261348" y="7879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22"/>
            <p:cNvSpPr/>
            <p:nvPr/>
          </p:nvSpPr>
          <p:spPr>
            <a:xfrm>
              <a:off x="4193959" y="5476337"/>
              <a:ext cx="1123631" cy="521113"/>
            </a:xfrm>
            <a:custGeom>
              <a:avLst/>
              <a:gdLst/>
              <a:ahLst/>
              <a:cxnLst/>
              <a:rect l="l" t="t" r="r" b="b"/>
              <a:pathLst>
                <a:path w="1123631" h="521113" extrusionOk="0">
                  <a:moveTo>
                    <a:pt x="652450" y="0"/>
                  </a:moveTo>
                  <a:lnTo>
                    <a:pt x="0" y="79641"/>
                  </a:lnTo>
                  <a:lnTo>
                    <a:pt x="420375" y="521113"/>
                  </a:lnTo>
                  <a:lnTo>
                    <a:pt x="1123631" y="434183"/>
                  </a:lnTo>
                  <a:lnTo>
                    <a:pt x="65245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22"/>
            <p:cNvSpPr/>
            <p:nvPr/>
          </p:nvSpPr>
          <p:spPr>
            <a:xfrm>
              <a:off x="4166398" y="5607242"/>
              <a:ext cx="1000438" cy="520956"/>
            </a:xfrm>
            <a:custGeom>
              <a:avLst/>
              <a:gdLst/>
              <a:ahLst/>
              <a:cxnLst/>
              <a:rect l="l" t="t" r="r" b="b"/>
              <a:pathLst>
                <a:path w="1000438" h="520956" extrusionOk="0">
                  <a:moveTo>
                    <a:pt x="0" y="72390"/>
                  </a:moveTo>
                  <a:lnTo>
                    <a:pt x="579942" y="0"/>
                  </a:lnTo>
                  <a:lnTo>
                    <a:pt x="1000439" y="426893"/>
                  </a:lnTo>
                  <a:lnTo>
                    <a:pt x="333440" y="520957"/>
                  </a:lnTo>
                  <a:lnTo>
                    <a:pt x="0" y="7239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22"/>
            <p:cNvSpPr/>
            <p:nvPr/>
          </p:nvSpPr>
          <p:spPr>
            <a:xfrm>
              <a:off x="4179407" y="5577690"/>
              <a:ext cx="1000442" cy="520995"/>
            </a:xfrm>
            <a:custGeom>
              <a:avLst/>
              <a:gdLst/>
              <a:ahLst/>
              <a:cxnLst/>
              <a:rect l="l" t="t" r="r" b="b"/>
              <a:pathLst>
                <a:path w="1000442" h="520995" extrusionOk="0">
                  <a:moveTo>
                    <a:pt x="0" y="72390"/>
                  </a:moveTo>
                  <a:lnTo>
                    <a:pt x="579943" y="0"/>
                  </a:lnTo>
                  <a:lnTo>
                    <a:pt x="1000443" y="426893"/>
                  </a:lnTo>
                  <a:lnTo>
                    <a:pt x="333440" y="520996"/>
                  </a:lnTo>
                  <a:lnTo>
                    <a:pt x="0" y="7239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22"/>
            <p:cNvSpPr/>
            <p:nvPr/>
          </p:nvSpPr>
          <p:spPr>
            <a:xfrm>
              <a:off x="4529030" y="5960419"/>
              <a:ext cx="541463" cy="76161"/>
            </a:xfrm>
            <a:custGeom>
              <a:avLst/>
              <a:gdLst/>
              <a:ahLst/>
              <a:cxnLst/>
              <a:rect l="l" t="t" r="r" b="b"/>
              <a:pathLst>
                <a:path w="541463" h="76161" extrusionOk="0">
                  <a:moveTo>
                    <a:pt x="12579" y="82725"/>
                  </a:moveTo>
                  <a:cubicBezTo>
                    <a:pt x="10502" y="82725"/>
                    <a:pt x="8817" y="81039"/>
                    <a:pt x="8817" y="78962"/>
                  </a:cubicBezTo>
                  <a:cubicBezTo>
                    <a:pt x="8813" y="76885"/>
                    <a:pt x="10498" y="75200"/>
                    <a:pt x="12575" y="75196"/>
                  </a:cubicBezTo>
                  <a:cubicBezTo>
                    <a:pt x="12575" y="75196"/>
                    <a:pt x="12579" y="75196"/>
                    <a:pt x="12579" y="75196"/>
                  </a:cubicBezTo>
                  <a:lnTo>
                    <a:pt x="12579" y="75196"/>
                  </a:lnTo>
                  <a:lnTo>
                    <a:pt x="545980" y="6576"/>
                  </a:lnTo>
                  <a:cubicBezTo>
                    <a:pt x="548025" y="6415"/>
                    <a:pt x="549864" y="7822"/>
                    <a:pt x="550244" y="9841"/>
                  </a:cubicBezTo>
                  <a:cubicBezTo>
                    <a:pt x="550530" y="11899"/>
                    <a:pt x="549091" y="13799"/>
                    <a:pt x="547034" y="14085"/>
                  </a:cubicBezTo>
                  <a:cubicBezTo>
                    <a:pt x="547034" y="14085"/>
                    <a:pt x="547034" y="14085"/>
                    <a:pt x="547034" y="14085"/>
                  </a:cubicBezTo>
                  <a:lnTo>
                    <a:pt x="546858" y="14105"/>
                  </a:lnTo>
                  <a:lnTo>
                    <a:pt x="13582" y="82725"/>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22"/>
            <p:cNvSpPr/>
            <p:nvPr/>
          </p:nvSpPr>
          <p:spPr>
            <a:xfrm>
              <a:off x="4499298" y="5924772"/>
              <a:ext cx="541464" cy="76181"/>
            </a:xfrm>
            <a:custGeom>
              <a:avLst/>
              <a:gdLst/>
              <a:ahLst/>
              <a:cxnLst/>
              <a:rect l="l" t="t" r="r" b="b"/>
              <a:pathLst>
                <a:path w="541464" h="76181" extrusionOk="0">
                  <a:moveTo>
                    <a:pt x="12579" y="82745"/>
                  </a:moveTo>
                  <a:cubicBezTo>
                    <a:pt x="10502" y="82745"/>
                    <a:pt x="8817" y="81060"/>
                    <a:pt x="8817" y="78983"/>
                  </a:cubicBezTo>
                  <a:cubicBezTo>
                    <a:pt x="8813" y="76906"/>
                    <a:pt x="10498" y="75220"/>
                    <a:pt x="12575" y="75216"/>
                  </a:cubicBezTo>
                  <a:cubicBezTo>
                    <a:pt x="12575" y="75216"/>
                    <a:pt x="12579" y="75216"/>
                    <a:pt x="12579" y="75216"/>
                  </a:cubicBezTo>
                  <a:lnTo>
                    <a:pt x="12579" y="75216"/>
                  </a:lnTo>
                  <a:lnTo>
                    <a:pt x="545980" y="6597"/>
                  </a:lnTo>
                  <a:cubicBezTo>
                    <a:pt x="548061" y="6323"/>
                    <a:pt x="549969" y="7780"/>
                    <a:pt x="550248" y="9862"/>
                  </a:cubicBezTo>
                  <a:cubicBezTo>
                    <a:pt x="550522" y="11939"/>
                    <a:pt x="549060" y="13852"/>
                    <a:pt x="546983" y="14126"/>
                  </a:cubicBezTo>
                  <a:lnTo>
                    <a:pt x="13708" y="82745"/>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22"/>
            <p:cNvSpPr/>
            <p:nvPr/>
          </p:nvSpPr>
          <p:spPr>
            <a:xfrm>
              <a:off x="4469669" y="5889049"/>
              <a:ext cx="540600" cy="76278"/>
            </a:xfrm>
            <a:custGeom>
              <a:avLst/>
              <a:gdLst/>
              <a:ahLst/>
              <a:cxnLst/>
              <a:rect l="l" t="t" r="r" b="b"/>
              <a:pathLst>
                <a:path w="540600" h="76278" extrusionOk="0">
                  <a:moveTo>
                    <a:pt x="12606" y="82842"/>
                  </a:moveTo>
                  <a:cubicBezTo>
                    <a:pt x="10666" y="82850"/>
                    <a:pt x="9035" y="81384"/>
                    <a:pt x="8839" y="79456"/>
                  </a:cubicBezTo>
                  <a:cubicBezTo>
                    <a:pt x="8616" y="77390"/>
                    <a:pt x="10050" y="75513"/>
                    <a:pt x="12104" y="75188"/>
                  </a:cubicBezTo>
                  <a:lnTo>
                    <a:pt x="545132" y="6568"/>
                  </a:lnTo>
                  <a:cubicBezTo>
                    <a:pt x="547198" y="6474"/>
                    <a:pt x="549020" y="7920"/>
                    <a:pt x="549397" y="9954"/>
                  </a:cubicBezTo>
                  <a:cubicBezTo>
                    <a:pt x="549612" y="12024"/>
                    <a:pt x="548111" y="13874"/>
                    <a:pt x="546046" y="14093"/>
                  </a:cubicBezTo>
                  <a:lnTo>
                    <a:pt x="546010" y="14093"/>
                  </a:lnTo>
                  <a:lnTo>
                    <a:pt x="12735" y="82838"/>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22"/>
            <p:cNvSpPr/>
            <p:nvPr/>
          </p:nvSpPr>
          <p:spPr>
            <a:xfrm>
              <a:off x="4439963" y="5853403"/>
              <a:ext cx="541465" cy="76172"/>
            </a:xfrm>
            <a:custGeom>
              <a:avLst/>
              <a:gdLst/>
              <a:ahLst/>
              <a:cxnLst/>
              <a:rect l="l" t="t" r="r" b="b"/>
              <a:pathLst>
                <a:path w="541465" h="76172" extrusionOk="0">
                  <a:moveTo>
                    <a:pt x="12579" y="82736"/>
                  </a:moveTo>
                  <a:cubicBezTo>
                    <a:pt x="10502" y="82736"/>
                    <a:pt x="8817" y="81050"/>
                    <a:pt x="8817" y="78973"/>
                  </a:cubicBezTo>
                  <a:cubicBezTo>
                    <a:pt x="8813" y="76896"/>
                    <a:pt x="10498" y="75211"/>
                    <a:pt x="12575" y="75207"/>
                  </a:cubicBezTo>
                  <a:cubicBezTo>
                    <a:pt x="12575" y="75207"/>
                    <a:pt x="12579" y="75207"/>
                    <a:pt x="12579" y="75207"/>
                  </a:cubicBezTo>
                  <a:lnTo>
                    <a:pt x="12579" y="75207"/>
                  </a:lnTo>
                  <a:lnTo>
                    <a:pt x="545980" y="6587"/>
                  </a:lnTo>
                  <a:cubicBezTo>
                    <a:pt x="548045" y="6360"/>
                    <a:pt x="549922" y="7798"/>
                    <a:pt x="550244" y="9848"/>
                  </a:cubicBezTo>
                  <a:cubicBezTo>
                    <a:pt x="550538" y="11902"/>
                    <a:pt x="549111" y="13807"/>
                    <a:pt x="547057" y="14104"/>
                  </a:cubicBezTo>
                  <a:cubicBezTo>
                    <a:pt x="547054" y="14104"/>
                    <a:pt x="547054" y="14104"/>
                    <a:pt x="547049" y="14104"/>
                  </a:cubicBezTo>
                  <a:lnTo>
                    <a:pt x="546983" y="14104"/>
                  </a:lnTo>
                  <a:lnTo>
                    <a:pt x="13582" y="82736"/>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22"/>
            <p:cNvSpPr/>
            <p:nvPr/>
          </p:nvSpPr>
          <p:spPr>
            <a:xfrm>
              <a:off x="4410319" y="5817784"/>
              <a:ext cx="541000" cy="76164"/>
            </a:xfrm>
            <a:custGeom>
              <a:avLst/>
              <a:gdLst/>
              <a:ahLst/>
              <a:cxnLst/>
              <a:rect l="l" t="t" r="r" b="b"/>
              <a:pathLst>
                <a:path w="541000" h="76164" extrusionOk="0">
                  <a:moveTo>
                    <a:pt x="12617" y="82728"/>
                  </a:moveTo>
                  <a:cubicBezTo>
                    <a:pt x="10720" y="82744"/>
                    <a:pt x="9106" y="81345"/>
                    <a:pt x="8855" y="79463"/>
                  </a:cubicBezTo>
                  <a:cubicBezTo>
                    <a:pt x="8561" y="77406"/>
                    <a:pt x="9991" y="75501"/>
                    <a:pt x="12049" y="75207"/>
                  </a:cubicBezTo>
                  <a:cubicBezTo>
                    <a:pt x="12049" y="75207"/>
                    <a:pt x="12049" y="75207"/>
                    <a:pt x="12049" y="75207"/>
                  </a:cubicBezTo>
                  <a:lnTo>
                    <a:pt x="12116" y="75207"/>
                  </a:lnTo>
                  <a:lnTo>
                    <a:pt x="545516" y="6587"/>
                  </a:lnTo>
                  <a:cubicBezTo>
                    <a:pt x="547582" y="6360"/>
                    <a:pt x="549459" y="7798"/>
                    <a:pt x="549780" y="9848"/>
                  </a:cubicBezTo>
                  <a:cubicBezTo>
                    <a:pt x="550066" y="11902"/>
                    <a:pt x="548636" y="13803"/>
                    <a:pt x="546578" y="14093"/>
                  </a:cubicBezTo>
                  <a:cubicBezTo>
                    <a:pt x="546574" y="14093"/>
                    <a:pt x="546574" y="14093"/>
                    <a:pt x="546570" y="14093"/>
                  </a:cubicBezTo>
                  <a:cubicBezTo>
                    <a:pt x="546512" y="14093"/>
                    <a:pt x="546453" y="14093"/>
                    <a:pt x="546394" y="14116"/>
                  </a:cubicBezTo>
                  <a:lnTo>
                    <a:pt x="13127" y="82728"/>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22"/>
            <p:cNvSpPr/>
            <p:nvPr/>
          </p:nvSpPr>
          <p:spPr>
            <a:xfrm>
              <a:off x="4380612" y="5781901"/>
              <a:ext cx="540964" cy="76295"/>
            </a:xfrm>
            <a:custGeom>
              <a:avLst/>
              <a:gdLst/>
              <a:ahLst/>
              <a:cxnLst/>
              <a:rect l="l" t="t" r="r" b="b"/>
              <a:pathLst>
                <a:path w="540964" h="76295" extrusionOk="0">
                  <a:moveTo>
                    <a:pt x="12592" y="82859"/>
                  </a:moveTo>
                  <a:cubicBezTo>
                    <a:pt x="10652" y="82867"/>
                    <a:pt x="9022" y="81401"/>
                    <a:pt x="8830" y="79469"/>
                  </a:cubicBezTo>
                  <a:cubicBezTo>
                    <a:pt x="8665" y="77423"/>
                    <a:pt x="10072" y="75585"/>
                    <a:pt x="12090" y="75204"/>
                  </a:cubicBezTo>
                  <a:lnTo>
                    <a:pt x="545491" y="6585"/>
                  </a:lnTo>
                  <a:cubicBezTo>
                    <a:pt x="547600" y="6365"/>
                    <a:pt x="549496" y="7870"/>
                    <a:pt x="549759" y="9971"/>
                  </a:cubicBezTo>
                  <a:cubicBezTo>
                    <a:pt x="549979" y="12009"/>
                    <a:pt x="548528" y="13851"/>
                    <a:pt x="546494" y="14114"/>
                  </a:cubicBezTo>
                  <a:lnTo>
                    <a:pt x="13094" y="82859"/>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22"/>
            <p:cNvSpPr/>
            <p:nvPr/>
          </p:nvSpPr>
          <p:spPr>
            <a:xfrm>
              <a:off x="4350981" y="5746408"/>
              <a:ext cx="541010" cy="76161"/>
            </a:xfrm>
            <a:custGeom>
              <a:avLst/>
              <a:gdLst/>
              <a:ahLst/>
              <a:cxnLst/>
              <a:rect l="l" t="t" r="r" b="b"/>
              <a:pathLst>
                <a:path w="541010" h="76161" extrusionOk="0">
                  <a:moveTo>
                    <a:pt x="12620" y="82725"/>
                  </a:moveTo>
                  <a:cubicBezTo>
                    <a:pt x="10723" y="82741"/>
                    <a:pt x="9109" y="81342"/>
                    <a:pt x="8854" y="79460"/>
                  </a:cubicBezTo>
                  <a:cubicBezTo>
                    <a:pt x="8564" y="77403"/>
                    <a:pt x="9994" y="75498"/>
                    <a:pt x="12052" y="75204"/>
                  </a:cubicBezTo>
                  <a:lnTo>
                    <a:pt x="12119" y="75204"/>
                  </a:lnTo>
                  <a:lnTo>
                    <a:pt x="545527" y="6577"/>
                  </a:lnTo>
                  <a:cubicBezTo>
                    <a:pt x="547573" y="6412"/>
                    <a:pt x="549411" y="7819"/>
                    <a:pt x="549791" y="9838"/>
                  </a:cubicBezTo>
                  <a:cubicBezTo>
                    <a:pt x="550077" y="11895"/>
                    <a:pt x="548639" y="13796"/>
                    <a:pt x="546581" y="14082"/>
                  </a:cubicBezTo>
                  <a:cubicBezTo>
                    <a:pt x="546581" y="14082"/>
                    <a:pt x="546581" y="14082"/>
                    <a:pt x="546581" y="14082"/>
                  </a:cubicBezTo>
                  <a:lnTo>
                    <a:pt x="546405" y="14106"/>
                  </a:lnTo>
                  <a:lnTo>
                    <a:pt x="13130" y="82725"/>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22"/>
            <p:cNvSpPr/>
            <p:nvPr/>
          </p:nvSpPr>
          <p:spPr>
            <a:xfrm>
              <a:off x="4321290" y="5710760"/>
              <a:ext cx="541461" cy="76178"/>
            </a:xfrm>
            <a:custGeom>
              <a:avLst/>
              <a:gdLst/>
              <a:ahLst/>
              <a:cxnLst/>
              <a:rect l="l" t="t" r="r" b="b"/>
              <a:pathLst>
                <a:path w="541461" h="76178" extrusionOk="0">
                  <a:moveTo>
                    <a:pt x="12579" y="82742"/>
                  </a:moveTo>
                  <a:cubicBezTo>
                    <a:pt x="10502" y="82742"/>
                    <a:pt x="8817" y="81057"/>
                    <a:pt x="8817" y="78980"/>
                  </a:cubicBezTo>
                  <a:cubicBezTo>
                    <a:pt x="8817" y="76903"/>
                    <a:pt x="10502" y="75217"/>
                    <a:pt x="12579" y="75217"/>
                  </a:cubicBezTo>
                  <a:lnTo>
                    <a:pt x="12579" y="75217"/>
                  </a:lnTo>
                  <a:lnTo>
                    <a:pt x="545980" y="6598"/>
                  </a:lnTo>
                  <a:cubicBezTo>
                    <a:pt x="548057" y="6319"/>
                    <a:pt x="549965" y="7777"/>
                    <a:pt x="550244" y="9855"/>
                  </a:cubicBezTo>
                  <a:cubicBezTo>
                    <a:pt x="550244" y="9855"/>
                    <a:pt x="550244" y="9859"/>
                    <a:pt x="550244" y="9859"/>
                  </a:cubicBezTo>
                  <a:cubicBezTo>
                    <a:pt x="550522" y="11936"/>
                    <a:pt x="549064" y="13845"/>
                    <a:pt x="546987" y="14123"/>
                  </a:cubicBezTo>
                  <a:cubicBezTo>
                    <a:pt x="546987" y="14123"/>
                    <a:pt x="546983" y="14123"/>
                    <a:pt x="546983" y="14123"/>
                  </a:cubicBezTo>
                  <a:lnTo>
                    <a:pt x="13578" y="82742"/>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22"/>
            <p:cNvSpPr/>
            <p:nvPr/>
          </p:nvSpPr>
          <p:spPr>
            <a:xfrm>
              <a:off x="4291660" y="5675031"/>
              <a:ext cx="540970" cy="76281"/>
            </a:xfrm>
            <a:custGeom>
              <a:avLst/>
              <a:gdLst/>
              <a:ahLst/>
              <a:cxnLst/>
              <a:rect l="l" t="t" r="r" b="b"/>
              <a:pathLst>
                <a:path w="540970" h="76281" extrusionOk="0">
                  <a:moveTo>
                    <a:pt x="12603" y="82845"/>
                  </a:moveTo>
                  <a:cubicBezTo>
                    <a:pt x="10663" y="82857"/>
                    <a:pt x="9032" y="81391"/>
                    <a:pt x="8840" y="79459"/>
                  </a:cubicBezTo>
                  <a:cubicBezTo>
                    <a:pt x="8613" y="77393"/>
                    <a:pt x="10051" y="75516"/>
                    <a:pt x="12101" y="75195"/>
                  </a:cubicBezTo>
                  <a:lnTo>
                    <a:pt x="545502" y="6575"/>
                  </a:lnTo>
                  <a:cubicBezTo>
                    <a:pt x="547591" y="6418"/>
                    <a:pt x="549448" y="7892"/>
                    <a:pt x="549766" y="9961"/>
                  </a:cubicBezTo>
                  <a:cubicBezTo>
                    <a:pt x="549985" y="12027"/>
                    <a:pt x="548488" y="13877"/>
                    <a:pt x="546426" y="14096"/>
                  </a:cubicBezTo>
                  <a:cubicBezTo>
                    <a:pt x="546423" y="14096"/>
                    <a:pt x="546423" y="14096"/>
                    <a:pt x="546419" y="14096"/>
                  </a:cubicBezTo>
                  <a:lnTo>
                    <a:pt x="546379" y="14096"/>
                  </a:lnTo>
                  <a:lnTo>
                    <a:pt x="13104" y="82841"/>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22"/>
            <p:cNvSpPr/>
            <p:nvPr/>
          </p:nvSpPr>
          <p:spPr>
            <a:xfrm>
              <a:off x="4262077" y="5639393"/>
              <a:ext cx="541484" cy="76167"/>
            </a:xfrm>
            <a:custGeom>
              <a:avLst/>
              <a:gdLst/>
              <a:ahLst/>
              <a:cxnLst/>
              <a:rect l="l" t="t" r="r" b="b"/>
              <a:pathLst>
                <a:path w="541484" h="76167" extrusionOk="0">
                  <a:moveTo>
                    <a:pt x="12579" y="82731"/>
                  </a:moveTo>
                  <a:cubicBezTo>
                    <a:pt x="10502" y="82731"/>
                    <a:pt x="8817" y="81046"/>
                    <a:pt x="8817" y="78969"/>
                  </a:cubicBezTo>
                  <a:cubicBezTo>
                    <a:pt x="8817" y="76891"/>
                    <a:pt x="10502" y="75206"/>
                    <a:pt x="12579" y="75206"/>
                  </a:cubicBezTo>
                  <a:lnTo>
                    <a:pt x="12579" y="75206"/>
                  </a:lnTo>
                  <a:lnTo>
                    <a:pt x="545999" y="6587"/>
                  </a:lnTo>
                  <a:cubicBezTo>
                    <a:pt x="548065" y="6363"/>
                    <a:pt x="549938" y="7798"/>
                    <a:pt x="550263" y="9847"/>
                  </a:cubicBezTo>
                  <a:cubicBezTo>
                    <a:pt x="550554" y="11905"/>
                    <a:pt x="549123" y="13810"/>
                    <a:pt x="547065" y="14104"/>
                  </a:cubicBezTo>
                  <a:lnTo>
                    <a:pt x="547003" y="14104"/>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346;p22"/>
            <p:cNvSpPr/>
            <p:nvPr/>
          </p:nvSpPr>
          <p:spPr>
            <a:xfrm>
              <a:off x="4262077" y="5639393"/>
              <a:ext cx="808416" cy="397187"/>
            </a:xfrm>
            <a:custGeom>
              <a:avLst/>
              <a:gdLst/>
              <a:ahLst/>
              <a:cxnLst/>
              <a:rect l="l" t="t" r="r" b="b"/>
              <a:pathLst>
                <a:path w="808416" h="397187" extrusionOk="0">
                  <a:moveTo>
                    <a:pt x="279532" y="403751"/>
                  </a:moveTo>
                  <a:cubicBezTo>
                    <a:pt x="277455" y="403751"/>
                    <a:pt x="275770" y="402066"/>
                    <a:pt x="275770" y="399989"/>
                  </a:cubicBezTo>
                  <a:cubicBezTo>
                    <a:pt x="275766" y="397911"/>
                    <a:pt x="277451" y="396226"/>
                    <a:pt x="279528" y="396222"/>
                  </a:cubicBezTo>
                  <a:cubicBezTo>
                    <a:pt x="279528" y="396222"/>
                    <a:pt x="279532" y="396222"/>
                    <a:pt x="279532" y="396222"/>
                  </a:cubicBezTo>
                  <a:lnTo>
                    <a:pt x="279532" y="396222"/>
                  </a:lnTo>
                  <a:lnTo>
                    <a:pt x="812933" y="327603"/>
                  </a:lnTo>
                  <a:cubicBezTo>
                    <a:pt x="814979" y="327442"/>
                    <a:pt x="816817" y="328849"/>
                    <a:pt x="817197" y="330868"/>
                  </a:cubicBezTo>
                  <a:cubicBezTo>
                    <a:pt x="817483" y="332925"/>
                    <a:pt x="816045" y="334826"/>
                    <a:pt x="813987" y="335112"/>
                  </a:cubicBezTo>
                  <a:cubicBezTo>
                    <a:pt x="813987" y="335112"/>
                    <a:pt x="813987" y="335112"/>
                    <a:pt x="813987" y="335112"/>
                  </a:cubicBezTo>
                  <a:lnTo>
                    <a:pt x="813811" y="335132"/>
                  </a:lnTo>
                  <a:lnTo>
                    <a:pt x="280535" y="403751"/>
                  </a:lnTo>
                  <a:close/>
                  <a:moveTo>
                    <a:pt x="249800" y="368125"/>
                  </a:moveTo>
                  <a:cubicBezTo>
                    <a:pt x="247723" y="368125"/>
                    <a:pt x="246037" y="366439"/>
                    <a:pt x="246037" y="364362"/>
                  </a:cubicBezTo>
                  <a:cubicBezTo>
                    <a:pt x="246034" y="362285"/>
                    <a:pt x="247719" y="360600"/>
                    <a:pt x="249796" y="360595"/>
                  </a:cubicBezTo>
                  <a:cubicBezTo>
                    <a:pt x="249796" y="360595"/>
                    <a:pt x="249800" y="360595"/>
                    <a:pt x="249800" y="360595"/>
                  </a:cubicBezTo>
                  <a:lnTo>
                    <a:pt x="249800" y="360595"/>
                  </a:lnTo>
                  <a:lnTo>
                    <a:pt x="783201" y="291976"/>
                  </a:lnTo>
                  <a:cubicBezTo>
                    <a:pt x="785282" y="291702"/>
                    <a:pt x="787190" y="293160"/>
                    <a:pt x="787469" y="295241"/>
                  </a:cubicBezTo>
                  <a:cubicBezTo>
                    <a:pt x="787743" y="297318"/>
                    <a:pt x="786281" y="299231"/>
                    <a:pt x="784204" y="299505"/>
                  </a:cubicBezTo>
                  <a:lnTo>
                    <a:pt x="250929" y="368125"/>
                  </a:lnTo>
                  <a:close/>
                  <a:moveTo>
                    <a:pt x="220198" y="332498"/>
                  </a:moveTo>
                  <a:cubicBezTo>
                    <a:pt x="218257" y="332506"/>
                    <a:pt x="216627" y="331040"/>
                    <a:pt x="216431" y="329112"/>
                  </a:cubicBezTo>
                  <a:cubicBezTo>
                    <a:pt x="216208" y="327046"/>
                    <a:pt x="217642" y="325169"/>
                    <a:pt x="219696" y="324844"/>
                  </a:cubicBezTo>
                  <a:lnTo>
                    <a:pt x="752724" y="256224"/>
                  </a:lnTo>
                  <a:cubicBezTo>
                    <a:pt x="754789" y="256130"/>
                    <a:pt x="756612" y="257576"/>
                    <a:pt x="756988" y="259610"/>
                  </a:cubicBezTo>
                  <a:cubicBezTo>
                    <a:pt x="757204" y="261680"/>
                    <a:pt x="755703" y="263530"/>
                    <a:pt x="753637" y="263749"/>
                  </a:cubicBezTo>
                  <a:lnTo>
                    <a:pt x="753602" y="263749"/>
                  </a:lnTo>
                  <a:lnTo>
                    <a:pt x="220327" y="332494"/>
                  </a:lnTo>
                  <a:close/>
                  <a:moveTo>
                    <a:pt x="190466" y="296746"/>
                  </a:moveTo>
                  <a:cubicBezTo>
                    <a:pt x="188388" y="296746"/>
                    <a:pt x="186703" y="295061"/>
                    <a:pt x="186703" y="292983"/>
                  </a:cubicBezTo>
                  <a:cubicBezTo>
                    <a:pt x="186699" y="290906"/>
                    <a:pt x="188384" y="289221"/>
                    <a:pt x="190462" y="289217"/>
                  </a:cubicBezTo>
                  <a:cubicBezTo>
                    <a:pt x="190462" y="289217"/>
                    <a:pt x="190466" y="289217"/>
                    <a:pt x="190466" y="289217"/>
                  </a:cubicBezTo>
                  <a:lnTo>
                    <a:pt x="190466" y="289217"/>
                  </a:lnTo>
                  <a:lnTo>
                    <a:pt x="723866" y="220597"/>
                  </a:lnTo>
                  <a:cubicBezTo>
                    <a:pt x="725931" y="220370"/>
                    <a:pt x="727809" y="221808"/>
                    <a:pt x="728130" y="223858"/>
                  </a:cubicBezTo>
                  <a:cubicBezTo>
                    <a:pt x="728424" y="225912"/>
                    <a:pt x="726998" y="227817"/>
                    <a:pt x="724944" y="228115"/>
                  </a:cubicBezTo>
                  <a:cubicBezTo>
                    <a:pt x="724940" y="228115"/>
                    <a:pt x="724940" y="228115"/>
                    <a:pt x="724936" y="228115"/>
                  </a:cubicBezTo>
                  <a:lnTo>
                    <a:pt x="724869" y="228115"/>
                  </a:lnTo>
                  <a:lnTo>
                    <a:pt x="191469" y="296746"/>
                  </a:lnTo>
                  <a:close/>
                  <a:moveTo>
                    <a:pt x="160859" y="261119"/>
                  </a:moveTo>
                  <a:cubicBezTo>
                    <a:pt x="158962" y="261135"/>
                    <a:pt x="157347" y="259736"/>
                    <a:pt x="157096" y="257854"/>
                  </a:cubicBezTo>
                  <a:cubicBezTo>
                    <a:pt x="156802" y="255797"/>
                    <a:pt x="158233" y="253892"/>
                    <a:pt x="160291" y="253598"/>
                  </a:cubicBezTo>
                  <a:cubicBezTo>
                    <a:pt x="160291" y="253598"/>
                    <a:pt x="160291" y="253598"/>
                    <a:pt x="160291" y="253598"/>
                  </a:cubicBezTo>
                  <a:lnTo>
                    <a:pt x="160357" y="253598"/>
                  </a:lnTo>
                  <a:lnTo>
                    <a:pt x="693758" y="184978"/>
                  </a:lnTo>
                  <a:cubicBezTo>
                    <a:pt x="695823" y="184751"/>
                    <a:pt x="697701" y="186190"/>
                    <a:pt x="698022" y="188239"/>
                  </a:cubicBezTo>
                  <a:cubicBezTo>
                    <a:pt x="698308" y="190293"/>
                    <a:pt x="696878" y="192194"/>
                    <a:pt x="694820" y="192484"/>
                  </a:cubicBezTo>
                  <a:cubicBezTo>
                    <a:pt x="694816" y="192484"/>
                    <a:pt x="694816" y="192484"/>
                    <a:pt x="694812" y="192484"/>
                  </a:cubicBezTo>
                  <a:cubicBezTo>
                    <a:pt x="694753" y="192484"/>
                    <a:pt x="694694" y="192484"/>
                    <a:pt x="694636" y="192508"/>
                  </a:cubicBezTo>
                  <a:lnTo>
                    <a:pt x="161368" y="261119"/>
                  </a:lnTo>
                  <a:close/>
                  <a:moveTo>
                    <a:pt x="131127" y="225367"/>
                  </a:moveTo>
                  <a:cubicBezTo>
                    <a:pt x="129187" y="225375"/>
                    <a:pt x="127556" y="223909"/>
                    <a:pt x="127364" y="221977"/>
                  </a:cubicBezTo>
                  <a:cubicBezTo>
                    <a:pt x="127200" y="219931"/>
                    <a:pt x="128607" y="218093"/>
                    <a:pt x="130625" y="217713"/>
                  </a:cubicBezTo>
                  <a:lnTo>
                    <a:pt x="664026" y="149093"/>
                  </a:lnTo>
                  <a:cubicBezTo>
                    <a:pt x="666134" y="148874"/>
                    <a:pt x="668031" y="150379"/>
                    <a:pt x="668294" y="152479"/>
                  </a:cubicBezTo>
                  <a:cubicBezTo>
                    <a:pt x="668513" y="154518"/>
                    <a:pt x="667063" y="156360"/>
                    <a:pt x="665029" y="156622"/>
                  </a:cubicBezTo>
                  <a:lnTo>
                    <a:pt x="131629" y="225367"/>
                  </a:lnTo>
                  <a:close/>
                  <a:moveTo>
                    <a:pt x="101524" y="189741"/>
                  </a:moveTo>
                  <a:cubicBezTo>
                    <a:pt x="99627" y="189756"/>
                    <a:pt x="98013" y="188357"/>
                    <a:pt x="97758" y="186476"/>
                  </a:cubicBezTo>
                  <a:cubicBezTo>
                    <a:pt x="97468" y="184418"/>
                    <a:pt x="98898" y="182513"/>
                    <a:pt x="100956" y="182219"/>
                  </a:cubicBezTo>
                  <a:lnTo>
                    <a:pt x="101022" y="182219"/>
                  </a:lnTo>
                  <a:lnTo>
                    <a:pt x="634431" y="113592"/>
                  </a:lnTo>
                  <a:cubicBezTo>
                    <a:pt x="636477" y="113427"/>
                    <a:pt x="638315" y="114834"/>
                    <a:pt x="638695" y="116853"/>
                  </a:cubicBezTo>
                  <a:cubicBezTo>
                    <a:pt x="638981" y="118910"/>
                    <a:pt x="637543" y="120811"/>
                    <a:pt x="635485" y="121097"/>
                  </a:cubicBezTo>
                  <a:cubicBezTo>
                    <a:pt x="635485" y="121097"/>
                    <a:pt x="635485" y="121097"/>
                    <a:pt x="635485" y="121097"/>
                  </a:cubicBezTo>
                  <a:lnTo>
                    <a:pt x="635309" y="121121"/>
                  </a:lnTo>
                  <a:lnTo>
                    <a:pt x="102034" y="189741"/>
                  </a:lnTo>
                  <a:close/>
                  <a:moveTo>
                    <a:pt x="71792" y="154110"/>
                  </a:moveTo>
                  <a:cubicBezTo>
                    <a:pt x="69715" y="154110"/>
                    <a:pt x="68030" y="152425"/>
                    <a:pt x="68030" y="150347"/>
                  </a:cubicBezTo>
                  <a:cubicBezTo>
                    <a:pt x="68030" y="148270"/>
                    <a:pt x="69715" y="146585"/>
                    <a:pt x="71792" y="146585"/>
                  </a:cubicBezTo>
                  <a:lnTo>
                    <a:pt x="71792" y="146585"/>
                  </a:lnTo>
                  <a:lnTo>
                    <a:pt x="605193" y="77965"/>
                  </a:lnTo>
                  <a:cubicBezTo>
                    <a:pt x="607270" y="77687"/>
                    <a:pt x="609179" y="79145"/>
                    <a:pt x="609457" y="81222"/>
                  </a:cubicBezTo>
                  <a:cubicBezTo>
                    <a:pt x="609457" y="81222"/>
                    <a:pt x="609457" y="81226"/>
                    <a:pt x="609457" y="81226"/>
                  </a:cubicBezTo>
                  <a:cubicBezTo>
                    <a:pt x="609735" y="83303"/>
                    <a:pt x="608277" y="85212"/>
                    <a:pt x="606200" y="85490"/>
                  </a:cubicBezTo>
                  <a:cubicBezTo>
                    <a:pt x="606200" y="85490"/>
                    <a:pt x="606196" y="85490"/>
                    <a:pt x="606196" y="85490"/>
                  </a:cubicBezTo>
                  <a:lnTo>
                    <a:pt x="72792" y="154110"/>
                  </a:lnTo>
                  <a:close/>
                  <a:moveTo>
                    <a:pt x="42186" y="118483"/>
                  </a:moveTo>
                  <a:cubicBezTo>
                    <a:pt x="40246" y="118495"/>
                    <a:pt x="38615" y="117029"/>
                    <a:pt x="38423" y="115097"/>
                  </a:cubicBezTo>
                  <a:cubicBezTo>
                    <a:pt x="38196" y="113031"/>
                    <a:pt x="39634" y="111154"/>
                    <a:pt x="41684" y="110833"/>
                  </a:cubicBezTo>
                  <a:lnTo>
                    <a:pt x="575085" y="42213"/>
                  </a:lnTo>
                  <a:cubicBezTo>
                    <a:pt x="577174" y="42056"/>
                    <a:pt x="579031" y="43530"/>
                    <a:pt x="579349" y="45600"/>
                  </a:cubicBezTo>
                  <a:cubicBezTo>
                    <a:pt x="579568" y="47665"/>
                    <a:pt x="578071" y="49515"/>
                    <a:pt x="576009" y="49734"/>
                  </a:cubicBezTo>
                  <a:cubicBezTo>
                    <a:pt x="576006" y="49734"/>
                    <a:pt x="576006" y="49734"/>
                    <a:pt x="576002" y="49734"/>
                  </a:cubicBezTo>
                  <a:lnTo>
                    <a:pt x="575962" y="49734"/>
                  </a:lnTo>
                  <a:lnTo>
                    <a:pt x="42687" y="118479"/>
                  </a:lnTo>
                  <a:close/>
                  <a:moveTo>
                    <a:pt x="12579" y="82731"/>
                  </a:moveTo>
                  <a:cubicBezTo>
                    <a:pt x="10502" y="82731"/>
                    <a:pt x="8817" y="81046"/>
                    <a:pt x="8817" y="78969"/>
                  </a:cubicBezTo>
                  <a:cubicBezTo>
                    <a:pt x="8817" y="76891"/>
                    <a:pt x="10502" y="75206"/>
                    <a:pt x="12579" y="75206"/>
                  </a:cubicBezTo>
                  <a:lnTo>
                    <a:pt x="12579" y="75206"/>
                  </a:lnTo>
                  <a:lnTo>
                    <a:pt x="545999" y="6587"/>
                  </a:lnTo>
                  <a:cubicBezTo>
                    <a:pt x="548065" y="6363"/>
                    <a:pt x="549938" y="7798"/>
                    <a:pt x="550263" y="9847"/>
                  </a:cubicBezTo>
                  <a:cubicBezTo>
                    <a:pt x="550554" y="11905"/>
                    <a:pt x="549123" y="13810"/>
                    <a:pt x="547065" y="14104"/>
                  </a:cubicBezTo>
                  <a:lnTo>
                    <a:pt x="547003" y="1410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47;p22"/>
            <p:cNvSpPr/>
            <p:nvPr/>
          </p:nvSpPr>
          <p:spPr>
            <a:xfrm>
              <a:off x="3748271" y="2871246"/>
              <a:ext cx="1566768" cy="2498896"/>
            </a:xfrm>
            <a:custGeom>
              <a:avLst/>
              <a:gdLst/>
              <a:ahLst/>
              <a:cxnLst/>
              <a:rect l="l" t="t" r="r" b="b"/>
              <a:pathLst>
                <a:path w="1566768" h="2498896" extrusionOk="0">
                  <a:moveTo>
                    <a:pt x="868159" y="256431"/>
                  </a:moveTo>
                  <a:cubicBezTo>
                    <a:pt x="866681" y="253414"/>
                    <a:pt x="867927" y="249771"/>
                    <a:pt x="870941" y="248290"/>
                  </a:cubicBezTo>
                  <a:cubicBezTo>
                    <a:pt x="873955" y="246807"/>
                    <a:pt x="877600" y="248049"/>
                    <a:pt x="879086" y="251063"/>
                  </a:cubicBezTo>
                  <a:cubicBezTo>
                    <a:pt x="879086" y="251064"/>
                    <a:pt x="879086" y="251064"/>
                    <a:pt x="879086" y="251065"/>
                  </a:cubicBezTo>
                  <a:lnTo>
                    <a:pt x="894536" y="282486"/>
                  </a:lnTo>
                  <a:lnTo>
                    <a:pt x="1055643" y="369072"/>
                  </a:lnTo>
                  <a:cubicBezTo>
                    <a:pt x="1058598" y="370661"/>
                    <a:pt x="1059708" y="374344"/>
                    <a:pt x="1058116" y="377299"/>
                  </a:cubicBezTo>
                  <a:cubicBezTo>
                    <a:pt x="1058116" y="377300"/>
                    <a:pt x="1058116" y="377302"/>
                    <a:pt x="1058116" y="377303"/>
                  </a:cubicBezTo>
                  <a:cubicBezTo>
                    <a:pt x="1057062" y="379280"/>
                    <a:pt x="1055005" y="380512"/>
                    <a:pt x="1052763" y="380505"/>
                  </a:cubicBezTo>
                  <a:cubicBezTo>
                    <a:pt x="1051759" y="380506"/>
                    <a:pt x="1050772" y="380258"/>
                    <a:pt x="1049886" y="379784"/>
                  </a:cubicBezTo>
                  <a:lnTo>
                    <a:pt x="903769" y="301252"/>
                  </a:lnTo>
                  <a:lnTo>
                    <a:pt x="991609" y="479875"/>
                  </a:lnTo>
                  <a:cubicBezTo>
                    <a:pt x="992381" y="481468"/>
                    <a:pt x="992428" y="483316"/>
                    <a:pt x="991743" y="484947"/>
                  </a:cubicBezTo>
                  <a:cubicBezTo>
                    <a:pt x="991045" y="486576"/>
                    <a:pt x="989673" y="487822"/>
                    <a:pt x="987984" y="488361"/>
                  </a:cubicBezTo>
                  <a:lnTo>
                    <a:pt x="909711" y="513197"/>
                  </a:lnTo>
                  <a:lnTo>
                    <a:pt x="1039049" y="585250"/>
                  </a:lnTo>
                  <a:cubicBezTo>
                    <a:pt x="1041573" y="586667"/>
                    <a:pt x="1042757" y="589663"/>
                    <a:pt x="1041879" y="592423"/>
                  </a:cubicBezTo>
                  <a:lnTo>
                    <a:pt x="912788" y="995870"/>
                  </a:lnTo>
                  <a:cubicBezTo>
                    <a:pt x="911977" y="998386"/>
                    <a:pt x="909637" y="1000091"/>
                    <a:pt x="906995" y="1000095"/>
                  </a:cubicBezTo>
                  <a:cubicBezTo>
                    <a:pt x="906368" y="1000095"/>
                    <a:pt x="905741" y="1000001"/>
                    <a:pt x="905141" y="999809"/>
                  </a:cubicBezTo>
                  <a:cubicBezTo>
                    <a:pt x="901943" y="998794"/>
                    <a:pt x="900175" y="995376"/>
                    <a:pt x="901191" y="992178"/>
                  </a:cubicBezTo>
                  <a:cubicBezTo>
                    <a:pt x="901195" y="992174"/>
                    <a:pt x="901195" y="992166"/>
                    <a:pt x="901198" y="992158"/>
                  </a:cubicBezTo>
                  <a:lnTo>
                    <a:pt x="1028765" y="593465"/>
                  </a:lnTo>
                  <a:lnTo>
                    <a:pt x="891482" y="516983"/>
                  </a:lnTo>
                  <a:cubicBezTo>
                    <a:pt x="889362" y="515801"/>
                    <a:pt x="888151" y="513472"/>
                    <a:pt x="888398" y="511057"/>
                  </a:cubicBezTo>
                  <a:cubicBezTo>
                    <a:pt x="888641" y="508642"/>
                    <a:pt x="890295" y="506601"/>
                    <a:pt x="892611" y="505868"/>
                  </a:cubicBezTo>
                  <a:lnTo>
                    <a:pt x="977570" y="478911"/>
                  </a:lnTo>
                  <a:close/>
                  <a:moveTo>
                    <a:pt x="16039" y="629997"/>
                  </a:moveTo>
                  <a:cubicBezTo>
                    <a:pt x="19378" y="629668"/>
                    <a:pt x="21820" y="626693"/>
                    <a:pt x="21490" y="623352"/>
                  </a:cubicBezTo>
                  <a:cubicBezTo>
                    <a:pt x="21490" y="623346"/>
                    <a:pt x="21490" y="623340"/>
                    <a:pt x="21490" y="623334"/>
                  </a:cubicBezTo>
                  <a:cubicBezTo>
                    <a:pt x="18131" y="589589"/>
                    <a:pt x="26683" y="541272"/>
                    <a:pt x="123416" y="466561"/>
                  </a:cubicBezTo>
                  <a:cubicBezTo>
                    <a:pt x="204546" y="403872"/>
                    <a:pt x="440509" y="280354"/>
                    <a:pt x="488615" y="255388"/>
                  </a:cubicBezTo>
                  <a:cubicBezTo>
                    <a:pt x="455826" y="353673"/>
                    <a:pt x="408057" y="521299"/>
                    <a:pt x="405376" y="530709"/>
                  </a:cubicBezTo>
                  <a:cubicBezTo>
                    <a:pt x="404871" y="532491"/>
                    <a:pt x="405204" y="534406"/>
                    <a:pt x="406282" y="535914"/>
                  </a:cubicBezTo>
                  <a:cubicBezTo>
                    <a:pt x="407363" y="537424"/>
                    <a:pt x="409072" y="538357"/>
                    <a:pt x="410926" y="538450"/>
                  </a:cubicBezTo>
                  <a:lnTo>
                    <a:pt x="551983" y="545567"/>
                  </a:lnTo>
                  <a:lnTo>
                    <a:pt x="433744" y="597937"/>
                  </a:lnTo>
                  <a:cubicBezTo>
                    <a:pt x="430676" y="599294"/>
                    <a:pt x="429284" y="602884"/>
                    <a:pt x="430640" y="605954"/>
                  </a:cubicBezTo>
                  <a:cubicBezTo>
                    <a:pt x="430644" y="605956"/>
                    <a:pt x="430644" y="605958"/>
                    <a:pt x="430644" y="605960"/>
                  </a:cubicBezTo>
                  <a:cubicBezTo>
                    <a:pt x="431620" y="608161"/>
                    <a:pt x="433799" y="609581"/>
                    <a:pt x="436206" y="609581"/>
                  </a:cubicBezTo>
                  <a:cubicBezTo>
                    <a:pt x="437056" y="609583"/>
                    <a:pt x="437895" y="609405"/>
                    <a:pt x="438671" y="609060"/>
                  </a:cubicBezTo>
                  <a:lnTo>
                    <a:pt x="580300" y="546351"/>
                  </a:lnTo>
                  <a:cubicBezTo>
                    <a:pt x="582875" y="545212"/>
                    <a:pt x="584333" y="542458"/>
                    <a:pt x="583827" y="539688"/>
                  </a:cubicBezTo>
                  <a:cubicBezTo>
                    <a:pt x="583318" y="536917"/>
                    <a:pt x="580970" y="534859"/>
                    <a:pt x="578156" y="534718"/>
                  </a:cubicBezTo>
                  <a:lnTo>
                    <a:pt x="419216" y="526696"/>
                  </a:lnTo>
                  <a:cubicBezTo>
                    <a:pt x="450072" y="418608"/>
                    <a:pt x="509062" y="219785"/>
                    <a:pt x="524802" y="194654"/>
                  </a:cubicBezTo>
                  <a:cubicBezTo>
                    <a:pt x="540542" y="169524"/>
                    <a:pt x="577795" y="143456"/>
                    <a:pt x="592642" y="133693"/>
                  </a:cubicBezTo>
                  <a:cubicBezTo>
                    <a:pt x="595385" y="156817"/>
                    <a:pt x="598285" y="179063"/>
                    <a:pt x="601115" y="196226"/>
                  </a:cubicBezTo>
                  <a:cubicBezTo>
                    <a:pt x="601084" y="196654"/>
                    <a:pt x="601100" y="197084"/>
                    <a:pt x="601162" y="197508"/>
                  </a:cubicBezTo>
                  <a:cubicBezTo>
                    <a:pt x="601194" y="197633"/>
                    <a:pt x="601394" y="198468"/>
                    <a:pt x="601676" y="199612"/>
                  </a:cubicBezTo>
                  <a:cubicBezTo>
                    <a:pt x="603459" y="210061"/>
                    <a:pt x="605203" y="218335"/>
                    <a:pt x="606822" y="223293"/>
                  </a:cubicBezTo>
                  <a:lnTo>
                    <a:pt x="609565" y="231955"/>
                  </a:lnTo>
                  <a:cubicBezTo>
                    <a:pt x="629593" y="313653"/>
                    <a:pt x="680956" y="521683"/>
                    <a:pt x="714094" y="642637"/>
                  </a:cubicBezTo>
                  <a:cubicBezTo>
                    <a:pt x="755721" y="794487"/>
                    <a:pt x="796008" y="985723"/>
                    <a:pt x="796431" y="987632"/>
                  </a:cubicBezTo>
                  <a:cubicBezTo>
                    <a:pt x="797023" y="990446"/>
                    <a:pt x="799508" y="992464"/>
                    <a:pt x="802384" y="992464"/>
                  </a:cubicBezTo>
                  <a:cubicBezTo>
                    <a:pt x="802804" y="992464"/>
                    <a:pt x="803223" y="992421"/>
                    <a:pt x="803635" y="992339"/>
                  </a:cubicBezTo>
                  <a:cubicBezTo>
                    <a:pt x="806923" y="991645"/>
                    <a:pt x="809028" y="988423"/>
                    <a:pt x="808338" y="985135"/>
                  </a:cubicBezTo>
                  <a:cubicBezTo>
                    <a:pt x="807946" y="983214"/>
                    <a:pt x="767542" y="791634"/>
                    <a:pt x="725828" y="639419"/>
                  </a:cubicBezTo>
                  <a:cubicBezTo>
                    <a:pt x="705640" y="565763"/>
                    <a:pt x="678702" y="459765"/>
                    <a:pt x="656178" y="369687"/>
                  </a:cubicBezTo>
                  <a:cubicBezTo>
                    <a:pt x="671824" y="411558"/>
                    <a:pt x="689273" y="453169"/>
                    <a:pt x="705922" y="481388"/>
                  </a:cubicBezTo>
                  <a:cubicBezTo>
                    <a:pt x="725452" y="514491"/>
                    <a:pt x="748090" y="532708"/>
                    <a:pt x="769172" y="532708"/>
                  </a:cubicBezTo>
                  <a:cubicBezTo>
                    <a:pt x="771767" y="532709"/>
                    <a:pt x="774353" y="532428"/>
                    <a:pt x="776889" y="531869"/>
                  </a:cubicBezTo>
                  <a:cubicBezTo>
                    <a:pt x="797932" y="527236"/>
                    <a:pt x="812336" y="503564"/>
                    <a:pt x="816937" y="466891"/>
                  </a:cubicBezTo>
                  <a:cubicBezTo>
                    <a:pt x="821185" y="569067"/>
                    <a:pt x="825512" y="689712"/>
                    <a:pt x="825512" y="757034"/>
                  </a:cubicBezTo>
                  <a:lnTo>
                    <a:pt x="825512" y="969062"/>
                  </a:lnTo>
                  <a:cubicBezTo>
                    <a:pt x="825516" y="972421"/>
                    <a:pt x="828244" y="975145"/>
                    <a:pt x="831603" y="975145"/>
                  </a:cubicBezTo>
                  <a:cubicBezTo>
                    <a:pt x="834962" y="975141"/>
                    <a:pt x="837686" y="972421"/>
                    <a:pt x="837690" y="969062"/>
                  </a:cubicBezTo>
                  <a:lnTo>
                    <a:pt x="837690" y="757026"/>
                  </a:lnTo>
                  <a:cubicBezTo>
                    <a:pt x="837690" y="648853"/>
                    <a:pt x="826555" y="403715"/>
                    <a:pt x="822475" y="317545"/>
                  </a:cubicBezTo>
                  <a:cubicBezTo>
                    <a:pt x="822330" y="281095"/>
                    <a:pt x="821519" y="254259"/>
                    <a:pt x="821495" y="253660"/>
                  </a:cubicBezTo>
                  <a:cubicBezTo>
                    <a:pt x="821397" y="250305"/>
                    <a:pt x="818704" y="247992"/>
                    <a:pt x="815224" y="247781"/>
                  </a:cubicBezTo>
                  <a:cubicBezTo>
                    <a:pt x="811869" y="247887"/>
                    <a:pt x="809239" y="250692"/>
                    <a:pt x="809345" y="254045"/>
                  </a:cubicBezTo>
                  <a:cubicBezTo>
                    <a:pt x="809345" y="254047"/>
                    <a:pt x="809345" y="254050"/>
                    <a:pt x="809345" y="254052"/>
                  </a:cubicBezTo>
                  <a:cubicBezTo>
                    <a:pt x="809345" y="254444"/>
                    <a:pt x="809702" y="265865"/>
                    <a:pt x="809980" y="283733"/>
                  </a:cubicBezTo>
                  <a:cubicBezTo>
                    <a:pt x="809204" y="284796"/>
                    <a:pt x="808804" y="286089"/>
                    <a:pt x="808843" y="287405"/>
                  </a:cubicBezTo>
                  <a:cubicBezTo>
                    <a:pt x="808875" y="288005"/>
                    <a:pt x="809431" y="299285"/>
                    <a:pt x="810313" y="317921"/>
                  </a:cubicBezTo>
                  <a:cubicBezTo>
                    <a:pt x="810486" y="361461"/>
                    <a:pt x="809706" y="418667"/>
                    <a:pt x="805477" y="461125"/>
                  </a:cubicBezTo>
                  <a:cubicBezTo>
                    <a:pt x="802157" y="494404"/>
                    <a:pt x="790493" y="516411"/>
                    <a:pt x="774275" y="519982"/>
                  </a:cubicBezTo>
                  <a:cubicBezTo>
                    <a:pt x="756873" y="523827"/>
                    <a:pt x="735215" y="507091"/>
                    <a:pt x="716410" y="475227"/>
                  </a:cubicBezTo>
                  <a:cubicBezTo>
                    <a:pt x="679568" y="412718"/>
                    <a:pt x="638200" y="282083"/>
                    <a:pt x="622629" y="232911"/>
                  </a:cubicBezTo>
                  <a:lnTo>
                    <a:pt x="621292" y="228709"/>
                  </a:lnTo>
                  <a:cubicBezTo>
                    <a:pt x="617216" y="212076"/>
                    <a:pt x="614457" y="200765"/>
                    <a:pt x="613453" y="196571"/>
                  </a:cubicBezTo>
                  <a:cubicBezTo>
                    <a:pt x="603843" y="139529"/>
                    <a:pt x="592434" y="13605"/>
                    <a:pt x="592289" y="12108"/>
                  </a:cubicBezTo>
                  <a:cubicBezTo>
                    <a:pt x="592034" y="8800"/>
                    <a:pt x="589150" y="6327"/>
                    <a:pt x="585842" y="6582"/>
                  </a:cubicBezTo>
                  <a:cubicBezTo>
                    <a:pt x="585787" y="6586"/>
                    <a:pt x="585728" y="6590"/>
                    <a:pt x="585673" y="6597"/>
                  </a:cubicBezTo>
                  <a:cubicBezTo>
                    <a:pt x="582330" y="6903"/>
                    <a:pt x="579865" y="9858"/>
                    <a:pt x="580163" y="13201"/>
                  </a:cubicBezTo>
                  <a:cubicBezTo>
                    <a:pt x="580519" y="17121"/>
                    <a:pt x="585183" y="68574"/>
                    <a:pt x="591050" y="120199"/>
                  </a:cubicBezTo>
                  <a:cubicBezTo>
                    <a:pt x="581911" y="125929"/>
                    <a:pt x="534142" y="156774"/>
                    <a:pt x="514459" y="188191"/>
                  </a:cubicBezTo>
                  <a:cubicBezTo>
                    <a:pt x="510022" y="195274"/>
                    <a:pt x="502748" y="214122"/>
                    <a:pt x="494028" y="239440"/>
                  </a:cubicBezTo>
                  <a:cubicBezTo>
                    <a:pt x="493236" y="239501"/>
                    <a:pt x="492464" y="239714"/>
                    <a:pt x="491750" y="240068"/>
                  </a:cubicBezTo>
                  <a:cubicBezTo>
                    <a:pt x="488909" y="241526"/>
                    <a:pt x="206949" y="386650"/>
                    <a:pt x="115974" y="456932"/>
                  </a:cubicBezTo>
                  <a:cubicBezTo>
                    <a:pt x="36823" y="518093"/>
                    <a:pt x="3943" y="569808"/>
                    <a:pt x="9395" y="624549"/>
                  </a:cubicBezTo>
                  <a:cubicBezTo>
                    <a:pt x="9697" y="627660"/>
                    <a:pt x="12311" y="630035"/>
                    <a:pt x="15435" y="630036"/>
                  </a:cubicBezTo>
                  <a:cubicBezTo>
                    <a:pt x="15635" y="630035"/>
                    <a:pt x="15839" y="630021"/>
                    <a:pt x="16039" y="629997"/>
                  </a:cubicBezTo>
                  <a:close/>
                  <a:moveTo>
                    <a:pt x="198342" y="597510"/>
                  </a:moveTo>
                  <a:cubicBezTo>
                    <a:pt x="195187" y="596390"/>
                    <a:pt x="191718" y="598040"/>
                    <a:pt x="190601" y="601196"/>
                  </a:cubicBezTo>
                  <a:cubicBezTo>
                    <a:pt x="190593" y="601210"/>
                    <a:pt x="190590" y="601223"/>
                    <a:pt x="190586" y="601237"/>
                  </a:cubicBezTo>
                  <a:cubicBezTo>
                    <a:pt x="189484" y="604408"/>
                    <a:pt x="191154" y="607874"/>
                    <a:pt x="194321" y="608986"/>
                  </a:cubicBezTo>
                  <a:cubicBezTo>
                    <a:pt x="195254" y="609319"/>
                    <a:pt x="288114" y="642590"/>
                    <a:pt x="328934" y="720722"/>
                  </a:cubicBezTo>
                  <a:cubicBezTo>
                    <a:pt x="329980" y="722729"/>
                    <a:pt x="332058" y="723987"/>
                    <a:pt x="334323" y="723986"/>
                  </a:cubicBezTo>
                  <a:cubicBezTo>
                    <a:pt x="335303" y="723988"/>
                    <a:pt x="336271" y="723750"/>
                    <a:pt x="337141" y="723293"/>
                  </a:cubicBezTo>
                  <a:cubicBezTo>
                    <a:pt x="340116" y="721736"/>
                    <a:pt x="341268" y="718062"/>
                    <a:pt x="339712" y="715086"/>
                  </a:cubicBezTo>
                  <a:cubicBezTo>
                    <a:pt x="296701" y="632741"/>
                    <a:pt x="202336" y="598905"/>
                    <a:pt x="198342" y="597510"/>
                  </a:cubicBezTo>
                  <a:close/>
                  <a:moveTo>
                    <a:pt x="382750" y="719221"/>
                  </a:moveTo>
                  <a:cubicBezTo>
                    <a:pt x="383648" y="719221"/>
                    <a:pt x="384537" y="719022"/>
                    <a:pt x="385349" y="718637"/>
                  </a:cubicBezTo>
                  <a:cubicBezTo>
                    <a:pt x="388382" y="717208"/>
                    <a:pt x="389683" y="713590"/>
                    <a:pt x="388253" y="710557"/>
                  </a:cubicBezTo>
                  <a:cubicBezTo>
                    <a:pt x="388253" y="710554"/>
                    <a:pt x="388249" y="710551"/>
                    <a:pt x="388249" y="710547"/>
                  </a:cubicBezTo>
                  <a:cubicBezTo>
                    <a:pt x="349405" y="628135"/>
                    <a:pt x="264238" y="594214"/>
                    <a:pt x="260636" y="592811"/>
                  </a:cubicBezTo>
                  <a:cubicBezTo>
                    <a:pt x="257516" y="591587"/>
                    <a:pt x="253993" y="593125"/>
                    <a:pt x="252766" y="596247"/>
                  </a:cubicBezTo>
                  <a:cubicBezTo>
                    <a:pt x="252766" y="596255"/>
                    <a:pt x="252762" y="596263"/>
                    <a:pt x="252758" y="596271"/>
                  </a:cubicBezTo>
                  <a:cubicBezTo>
                    <a:pt x="251539" y="599398"/>
                    <a:pt x="253087" y="602919"/>
                    <a:pt x="256215" y="604137"/>
                  </a:cubicBezTo>
                  <a:cubicBezTo>
                    <a:pt x="256219" y="604138"/>
                    <a:pt x="256223" y="604140"/>
                    <a:pt x="256226" y="604141"/>
                  </a:cubicBezTo>
                  <a:cubicBezTo>
                    <a:pt x="257057" y="604475"/>
                    <a:pt x="340449" y="637667"/>
                    <a:pt x="377247" y="715728"/>
                  </a:cubicBezTo>
                  <a:cubicBezTo>
                    <a:pt x="378251" y="717859"/>
                    <a:pt x="380395" y="719219"/>
                    <a:pt x="382750" y="719221"/>
                  </a:cubicBezTo>
                  <a:close/>
                  <a:moveTo>
                    <a:pt x="518229" y="1928281"/>
                  </a:moveTo>
                  <a:lnTo>
                    <a:pt x="201109" y="1928281"/>
                  </a:lnTo>
                  <a:cubicBezTo>
                    <a:pt x="197750" y="1928285"/>
                    <a:pt x="195026" y="1931005"/>
                    <a:pt x="195022" y="1934364"/>
                  </a:cubicBezTo>
                  <a:cubicBezTo>
                    <a:pt x="195026" y="1937723"/>
                    <a:pt x="197750" y="1940443"/>
                    <a:pt x="201109" y="1940446"/>
                  </a:cubicBezTo>
                  <a:lnTo>
                    <a:pt x="512131" y="1940446"/>
                  </a:lnTo>
                  <a:lnTo>
                    <a:pt x="512131" y="1990504"/>
                  </a:lnTo>
                  <a:lnTo>
                    <a:pt x="212381" y="1990504"/>
                  </a:lnTo>
                  <a:cubicBezTo>
                    <a:pt x="209022" y="1990504"/>
                    <a:pt x="206294" y="1993228"/>
                    <a:pt x="206290" y="1996587"/>
                  </a:cubicBezTo>
                  <a:cubicBezTo>
                    <a:pt x="206298" y="1999946"/>
                    <a:pt x="209022" y="2002666"/>
                    <a:pt x="212381" y="2002666"/>
                  </a:cubicBezTo>
                  <a:lnTo>
                    <a:pt x="518218" y="2002666"/>
                  </a:lnTo>
                  <a:cubicBezTo>
                    <a:pt x="521577" y="2002666"/>
                    <a:pt x="524300" y="1999946"/>
                    <a:pt x="524308" y="1996587"/>
                  </a:cubicBezTo>
                  <a:lnTo>
                    <a:pt x="524308" y="1934364"/>
                  </a:lnTo>
                  <a:cubicBezTo>
                    <a:pt x="524300" y="1931009"/>
                    <a:pt x="521584" y="1928289"/>
                    <a:pt x="518229" y="1928281"/>
                  </a:cubicBezTo>
                  <a:close/>
                  <a:moveTo>
                    <a:pt x="1181653" y="622010"/>
                  </a:moveTo>
                  <a:cubicBezTo>
                    <a:pt x="1178299" y="622191"/>
                    <a:pt x="1175724" y="625054"/>
                    <a:pt x="1175896" y="628410"/>
                  </a:cubicBezTo>
                  <a:lnTo>
                    <a:pt x="1196723" y="1019300"/>
                  </a:lnTo>
                  <a:cubicBezTo>
                    <a:pt x="1196892" y="1022529"/>
                    <a:pt x="1199565" y="1025061"/>
                    <a:pt x="1202798" y="1025057"/>
                  </a:cubicBezTo>
                  <a:cubicBezTo>
                    <a:pt x="1202896" y="1025057"/>
                    <a:pt x="1203006" y="1025057"/>
                    <a:pt x="1203116" y="1025057"/>
                  </a:cubicBezTo>
                  <a:cubicBezTo>
                    <a:pt x="1206471" y="1024881"/>
                    <a:pt x="1209050" y="1022016"/>
                    <a:pt x="1208873" y="1018657"/>
                  </a:cubicBezTo>
                  <a:cubicBezTo>
                    <a:pt x="1208873" y="1018657"/>
                    <a:pt x="1208873" y="1018657"/>
                    <a:pt x="1208873" y="1018657"/>
                  </a:cubicBezTo>
                  <a:lnTo>
                    <a:pt x="1188050" y="627771"/>
                  </a:lnTo>
                  <a:cubicBezTo>
                    <a:pt x="1187866" y="624412"/>
                    <a:pt x="1185353" y="621810"/>
                    <a:pt x="1181653" y="622010"/>
                  </a:cubicBezTo>
                  <a:close/>
                  <a:moveTo>
                    <a:pt x="1271673" y="1987365"/>
                  </a:moveTo>
                  <a:cubicBezTo>
                    <a:pt x="1268310" y="1987361"/>
                    <a:pt x="1265586" y="1990085"/>
                    <a:pt x="1265582" y="1993447"/>
                  </a:cubicBezTo>
                  <a:lnTo>
                    <a:pt x="1265582" y="2426615"/>
                  </a:lnTo>
                  <a:cubicBezTo>
                    <a:pt x="1265590" y="2429974"/>
                    <a:pt x="1268314" y="2432694"/>
                    <a:pt x="1271673" y="2432698"/>
                  </a:cubicBezTo>
                  <a:cubicBezTo>
                    <a:pt x="1275031" y="2432694"/>
                    <a:pt x="1277755" y="2429974"/>
                    <a:pt x="1277759" y="2426615"/>
                  </a:cubicBezTo>
                  <a:lnTo>
                    <a:pt x="1277759" y="1993447"/>
                  </a:lnTo>
                  <a:cubicBezTo>
                    <a:pt x="1277755" y="1990089"/>
                    <a:pt x="1275031" y="1987365"/>
                    <a:pt x="1271673" y="1987365"/>
                  </a:cubicBezTo>
                  <a:close/>
                  <a:moveTo>
                    <a:pt x="287977" y="1035659"/>
                  </a:moveTo>
                  <a:cubicBezTo>
                    <a:pt x="287977" y="988603"/>
                    <a:pt x="336185" y="932063"/>
                    <a:pt x="336675" y="931491"/>
                  </a:cubicBezTo>
                  <a:cubicBezTo>
                    <a:pt x="338869" y="928951"/>
                    <a:pt x="338587" y="925114"/>
                    <a:pt x="336047" y="922923"/>
                  </a:cubicBezTo>
                  <a:cubicBezTo>
                    <a:pt x="336044" y="922920"/>
                    <a:pt x="336044" y="922920"/>
                    <a:pt x="336040" y="922916"/>
                  </a:cubicBezTo>
                  <a:cubicBezTo>
                    <a:pt x="333504" y="920725"/>
                    <a:pt x="329671" y="921003"/>
                    <a:pt x="327476" y="923539"/>
                  </a:cubicBezTo>
                  <a:cubicBezTo>
                    <a:pt x="327472" y="923547"/>
                    <a:pt x="327468" y="923551"/>
                    <a:pt x="327464" y="923554"/>
                  </a:cubicBezTo>
                  <a:cubicBezTo>
                    <a:pt x="325356" y="926000"/>
                    <a:pt x="275800" y="984065"/>
                    <a:pt x="275800" y="1035647"/>
                  </a:cubicBezTo>
                  <a:cubicBezTo>
                    <a:pt x="275804" y="1039006"/>
                    <a:pt x="278531" y="1041730"/>
                    <a:pt x="281890" y="1041730"/>
                  </a:cubicBezTo>
                  <a:cubicBezTo>
                    <a:pt x="285245" y="1041726"/>
                    <a:pt x="287965" y="1039014"/>
                    <a:pt x="287977" y="1035659"/>
                  </a:cubicBezTo>
                  <a:close/>
                  <a:moveTo>
                    <a:pt x="1575401" y="1252723"/>
                  </a:moveTo>
                  <a:cubicBezTo>
                    <a:pt x="1574103" y="1264379"/>
                    <a:pt x="1569694" y="1273201"/>
                    <a:pt x="1562283" y="1278927"/>
                  </a:cubicBezTo>
                  <a:cubicBezTo>
                    <a:pt x="1547495" y="1290372"/>
                    <a:pt x="1524328" y="1287013"/>
                    <a:pt x="1503885" y="1284023"/>
                  </a:cubicBezTo>
                  <a:lnTo>
                    <a:pt x="1497771" y="1283152"/>
                  </a:lnTo>
                  <a:cubicBezTo>
                    <a:pt x="1475254" y="1280048"/>
                    <a:pt x="1414795" y="1269290"/>
                    <a:pt x="1388774" y="1264610"/>
                  </a:cubicBezTo>
                  <a:cubicBezTo>
                    <a:pt x="1398674" y="1284536"/>
                    <a:pt x="1411342" y="1314777"/>
                    <a:pt x="1403668" y="1326288"/>
                  </a:cubicBezTo>
                  <a:cubicBezTo>
                    <a:pt x="1392976" y="1342330"/>
                    <a:pt x="1201360" y="1408030"/>
                    <a:pt x="1165271" y="1408030"/>
                  </a:cubicBezTo>
                  <a:cubicBezTo>
                    <a:pt x="1133752" y="1408030"/>
                    <a:pt x="1111415" y="1368837"/>
                    <a:pt x="1095115" y="1340226"/>
                  </a:cubicBezTo>
                  <a:cubicBezTo>
                    <a:pt x="1089812" y="1330921"/>
                    <a:pt x="1085226" y="1322887"/>
                    <a:pt x="1081319" y="1317842"/>
                  </a:cubicBezTo>
                  <a:lnTo>
                    <a:pt x="1042760" y="1269635"/>
                  </a:lnTo>
                  <a:cubicBezTo>
                    <a:pt x="1042047" y="1323502"/>
                    <a:pt x="1019911" y="1374230"/>
                    <a:pt x="980353" y="1411608"/>
                  </a:cubicBezTo>
                  <a:cubicBezTo>
                    <a:pt x="979542" y="1413015"/>
                    <a:pt x="978319" y="1414140"/>
                    <a:pt x="976853" y="1414838"/>
                  </a:cubicBezTo>
                  <a:cubicBezTo>
                    <a:pt x="976391" y="1415155"/>
                    <a:pt x="975889" y="1415406"/>
                    <a:pt x="975356" y="1415582"/>
                  </a:cubicBezTo>
                  <a:cubicBezTo>
                    <a:pt x="975246" y="1415614"/>
                    <a:pt x="975180" y="1415700"/>
                    <a:pt x="975070" y="1415727"/>
                  </a:cubicBezTo>
                  <a:cubicBezTo>
                    <a:pt x="973722" y="1415963"/>
                    <a:pt x="972358" y="1416057"/>
                    <a:pt x="970990" y="1416014"/>
                  </a:cubicBezTo>
                  <a:cubicBezTo>
                    <a:pt x="955214" y="1416014"/>
                    <a:pt x="902096" y="1409696"/>
                    <a:pt x="833582" y="1399823"/>
                  </a:cubicBezTo>
                  <a:cubicBezTo>
                    <a:pt x="833782" y="1400375"/>
                    <a:pt x="833900" y="1400952"/>
                    <a:pt x="833931" y="1401540"/>
                  </a:cubicBezTo>
                  <a:lnTo>
                    <a:pt x="833931" y="2445432"/>
                  </a:lnTo>
                  <a:cubicBezTo>
                    <a:pt x="833923" y="2448791"/>
                    <a:pt x="831199" y="2451511"/>
                    <a:pt x="827840" y="2451515"/>
                  </a:cubicBezTo>
                  <a:cubicBezTo>
                    <a:pt x="824482" y="2451511"/>
                    <a:pt x="821761" y="2448791"/>
                    <a:pt x="821758" y="2445432"/>
                  </a:cubicBezTo>
                  <a:lnTo>
                    <a:pt x="821758" y="1401587"/>
                  </a:lnTo>
                  <a:cubicBezTo>
                    <a:pt x="821789" y="1400407"/>
                    <a:pt x="822169" y="1399266"/>
                    <a:pt x="822855" y="1398306"/>
                  </a:cubicBezTo>
                  <a:cubicBezTo>
                    <a:pt x="670593" y="1376068"/>
                    <a:pt x="450817" y="1337709"/>
                    <a:pt x="388069" y="1311485"/>
                  </a:cubicBezTo>
                  <a:cubicBezTo>
                    <a:pt x="286672" y="1269110"/>
                    <a:pt x="156409" y="1181156"/>
                    <a:pt x="109993" y="1088186"/>
                  </a:cubicBezTo>
                  <a:cubicBezTo>
                    <a:pt x="106904" y="1081997"/>
                    <a:pt x="103796" y="1074817"/>
                    <a:pt x="100696" y="1066923"/>
                  </a:cubicBezTo>
                  <a:lnTo>
                    <a:pt x="100696" y="2499377"/>
                  </a:lnTo>
                  <a:cubicBezTo>
                    <a:pt x="100692" y="2502736"/>
                    <a:pt x="97964" y="2505460"/>
                    <a:pt x="94605" y="2505460"/>
                  </a:cubicBezTo>
                  <a:cubicBezTo>
                    <a:pt x="91246" y="2505460"/>
                    <a:pt x="88523" y="2502736"/>
                    <a:pt x="88519" y="2499377"/>
                  </a:cubicBezTo>
                  <a:lnTo>
                    <a:pt x="88519" y="1043940"/>
                  </a:lnTo>
                  <a:cubicBezTo>
                    <a:pt x="88538" y="1042118"/>
                    <a:pt x="89389" y="1040405"/>
                    <a:pt x="90827" y="1039288"/>
                  </a:cubicBezTo>
                  <a:cubicBezTo>
                    <a:pt x="51700" y="920372"/>
                    <a:pt x="15349" y="702117"/>
                    <a:pt x="13581" y="691421"/>
                  </a:cubicBezTo>
                  <a:cubicBezTo>
                    <a:pt x="13029" y="688111"/>
                    <a:pt x="15266" y="684982"/>
                    <a:pt x="18578" y="684431"/>
                  </a:cubicBezTo>
                  <a:cubicBezTo>
                    <a:pt x="18582" y="684430"/>
                    <a:pt x="18586" y="684430"/>
                    <a:pt x="18590" y="684429"/>
                  </a:cubicBezTo>
                  <a:cubicBezTo>
                    <a:pt x="21898" y="683904"/>
                    <a:pt x="25018" y="686136"/>
                    <a:pt x="25586" y="689438"/>
                  </a:cubicBezTo>
                  <a:cubicBezTo>
                    <a:pt x="26088" y="692463"/>
                    <a:pt x="76145" y="993162"/>
                    <a:pt x="120873" y="1082746"/>
                  </a:cubicBezTo>
                  <a:cubicBezTo>
                    <a:pt x="165906" y="1172941"/>
                    <a:pt x="293374" y="1258723"/>
                    <a:pt x="392748" y="1300268"/>
                  </a:cubicBezTo>
                  <a:cubicBezTo>
                    <a:pt x="491143" y="1341398"/>
                    <a:pt x="918957" y="1401249"/>
                    <a:pt x="968223" y="1403891"/>
                  </a:cubicBezTo>
                  <a:cubicBezTo>
                    <a:pt x="966091" y="1399505"/>
                    <a:pt x="961619" y="1392368"/>
                    <a:pt x="957562" y="1385862"/>
                  </a:cubicBezTo>
                  <a:cubicBezTo>
                    <a:pt x="935575" y="1350678"/>
                    <a:pt x="894657" y="1285187"/>
                    <a:pt x="909296" y="1209120"/>
                  </a:cubicBezTo>
                  <a:cubicBezTo>
                    <a:pt x="918020" y="1164150"/>
                    <a:pt x="967059" y="1119936"/>
                    <a:pt x="986793" y="1103691"/>
                  </a:cubicBezTo>
                  <a:cubicBezTo>
                    <a:pt x="945816" y="1086077"/>
                    <a:pt x="781522" y="1015541"/>
                    <a:pt x="712981" y="987193"/>
                  </a:cubicBezTo>
                  <a:cubicBezTo>
                    <a:pt x="640191" y="957080"/>
                    <a:pt x="559465" y="928991"/>
                    <a:pt x="548154" y="925083"/>
                  </a:cubicBezTo>
                  <a:cubicBezTo>
                    <a:pt x="548008" y="925083"/>
                    <a:pt x="547879" y="925122"/>
                    <a:pt x="547730" y="925083"/>
                  </a:cubicBezTo>
                  <a:cubicBezTo>
                    <a:pt x="546762" y="924930"/>
                    <a:pt x="448767" y="909555"/>
                    <a:pt x="376456" y="957523"/>
                  </a:cubicBezTo>
                  <a:cubicBezTo>
                    <a:pt x="334817" y="985229"/>
                    <a:pt x="312963" y="1035059"/>
                    <a:pt x="320766" y="1084478"/>
                  </a:cubicBezTo>
                  <a:cubicBezTo>
                    <a:pt x="321291" y="1087794"/>
                    <a:pt x="319030" y="1090906"/>
                    <a:pt x="315718" y="1091435"/>
                  </a:cubicBezTo>
                  <a:cubicBezTo>
                    <a:pt x="315397" y="1091486"/>
                    <a:pt x="315075" y="1091509"/>
                    <a:pt x="314750" y="1091509"/>
                  </a:cubicBezTo>
                  <a:cubicBezTo>
                    <a:pt x="311763" y="1091505"/>
                    <a:pt x="309220" y="1089326"/>
                    <a:pt x="308761" y="1086375"/>
                  </a:cubicBezTo>
                  <a:cubicBezTo>
                    <a:pt x="300197" y="1032288"/>
                    <a:pt x="324133" y="977720"/>
                    <a:pt x="369730" y="947384"/>
                  </a:cubicBezTo>
                  <a:cubicBezTo>
                    <a:pt x="427493" y="909069"/>
                    <a:pt x="498284" y="908681"/>
                    <a:pt x="531277" y="911075"/>
                  </a:cubicBezTo>
                  <a:cubicBezTo>
                    <a:pt x="499895" y="882331"/>
                    <a:pt x="420360" y="809761"/>
                    <a:pt x="378184" y="773805"/>
                  </a:cubicBezTo>
                  <a:cubicBezTo>
                    <a:pt x="329040" y="735166"/>
                    <a:pt x="277814" y="699245"/>
                    <a:pt x="224743" y="666204"/>
                  </a:cubicBezTo>
                  <a:cubicBezTo>
                    <a:pt x="221889" y="664430"/>
                    <a:pt x="221011" y="660680"/>
                    <a:pt x="222783" y="657824"/>
                  </a:cubicBezTo>
                  <a:cubicBezTo>
                    <a:pt x="224566" y="654981"/>
                    <a:pt x="228305" y="654106"/>
                    <a:pt x="231162" y="655865"/>
                  </a:cubicBezTo>
                  <a:cubicBezTo>
                    <a:pt x="284685" y="689179"/>
                    <a:pt x="336338" y="725408"/>
                    <a:pt x="385889" y="764387"/>
                  </a:cubicBezTo>
                  <a:cubicBezTo>
                    <a:pt x="436645" y="807660"/>
                    <a:pt x="540911" y="903374"/>
                    <a:pt x="551912" y="913482"/>
                  </a:cubicBezTo>
                  <a:cubicBezTo>
                    <a:pt x="558030" y="915598"/>
                    <a:pt x="586610" y="925530"/>
                    <a:pt x="623530" y="939232"/>
                  </a:cubicBezTo>
                  <a:cubicBezTo>
                    <a:pt x="615954" y="926341"/>
                    <a:pt x="607692" y="913858"/>
                    <a:pt x="598219" y="902390"/>
                  </a:cubicBezTo>
                  <a:cubicBezTo>
                    <a:pt x="577356" y="877259"/>
                    <a:pt x="441054" y="653156"/>
                    <a:pt x="435261" y="643632"/>
                  </a:cubicBezTo>
                  <a:cubicBezTo>
                    <a:pt x="433513" y="640766"/>
                    <a:pt x="434419" y="637025"/>
                    <a:pt x="437288" y="635278"/>
                  </a:cubicBezTo>
                  <a:cubicBezTo>
                    <a:pt x="437291" y="635276"/>
                    <a:pt x="437291" y="635274"/>
                    <a:pt x="437295" y="635273"/>
                  </a:cubicBezTo>
                  <a:cubicBezTo>
                    <a:pt x="440164" y="633529"/>
                    <a:pt x="443903" y="634441"/>
                    <a:pt x="445647" y="637310"/>
                  </a:cubicBezTo>
                  <a:cubicBezTo>
                    <a:pt x="445647" y="637310"/>
                    <a:pt x="445647" y="637311"/>
                    <a:pt x="445647" y="637311"/>
                  </a:cubicBezTo>
                  <a:cubicBezTo>
                    <a:pt x="447070" y="639639"/>
                    <a:pt x="587292" y="870169"/>
                    <a:pt x="607590" y="894638"/>
                  </a:cubicBezTo>
                  <a:cubicBezTo>
                    <a:pt x="620657" y="910495"/>
                    <a:pt x="632039" y="927666"/>
                    <a:pt x="641551" y="945879"/>
                  </a:cubicBezTo>
                  <a:cubicBezTo>
                    <a:pt x="641570" y="945922"/>
                    <a:pt x="641551" y="945973"/>
                    <a:pt x="641590" y="946016"/>
                  </a:cubicBezTo>
                  <a:cubicBezTo>
                    <a:pt x="665733" y="955125"/>
                    <a:pt x="692149" y="965393"/>
                    <a:pt x="717625" y="975936"/>
                  </a:cubicBezTo>
                  <a:cubicBezTo>
                    <a:pt x="794228" y="1007628"/>
                    <a:pt x="990085" y="1091850"/>
                    <a:pt x="1000428" y="1096303"/>
                  </a:cubicBezTo>
                  <a:cubicBezTo>
                    <a:pt x="1009442" y="1098333"/>
                    <a:pt x="1130855" y="1125643"/>
                    <a:pt x="1170644" y="1133795"/>
                  </a:cubicBezTo>
                  <a:cubicBezTo>
                    <a:pt x="1180983" y="1135911"/>
                    <a:pt x="1201909" y="1139807"/>
                    <a:pt x="1227941" y="1144659"/>
                  </a:cubicBezTo>
                  <a:cubicBezTo>
                    <a:pt x="1309431" y="1159839"/>
                    <a:pt x="1432588" y="1182771"/>
                    <a:pt x="1455070" y="1192365"/>
                  </a:cubicBezTo>
                  <a:cubicBezTo>
                    <a:pt x="1462873" y="1195689"/>
                    <a:pt x="1476383" y="1198589"/>
                    <a:pt x="1490692" y="1201658"/>
                  </a:cubicBezTo>
                  <a:cubicBezTo>
                    <a:pt x="1530027" y="1210100"/>
                    <a:pt x="1578971" y="1220596"/>
                    <a:pt x="1575401" y="1252723"/>
                  </a:cubicBezTo>
                  <a:close/>
                  <a:moveTo>
                    <a:pt x="1563298" y="1251390"/>
                  </a:moveTo>
                  <a:cubicBezTo>
                    <a:pt x="1565649" y="1230191"/>
                    <a:pt x="1520863" y="1220592"/>
                    <a:pt x="1488153" y="1213584"/>
                  </a:cubicBezTo>
                  <a:cubicBezTo>
                    <a:pt x="1472609" y="1210249"/>
                    <a:pt x="1459181" y="1207376"/>
                    <a:pt x="1450300" y="1203578"/>
                  </a:cubicBezTo>
                  <a:cubicBezTo>
                    <a:pt x="1429057" y="1194521"/>
                    <a:pt x="1301757" y="1170817"/>
                    <a:pt x="1225722" y="1156648"/>
                  </a:cubicBezTo>
                  <a:cubicBezTo>
                    <a:pt x="1199592" y="1151785"/>
                    <a:pt x="1178596" y="1147869"/>
                    <a:pt x="1168206" y="1145745"/>
                  </a:cubicBezTo>
                  <a:cubicBezTo>
                    <a:pt x="1130334" y="1137985"/>
                    <a:pt x="1018900" y="1112956"/>
                    <a:pt x="1000032" y="1108715"/>
                  </a:cubicBezTo>
                  <a:cubicBezTo>
                    <a:pt x="988388" y="1117863"/>
                    <a:pt x="930150" y="1165569"/>
                    <a:pt x="921254" y="1211441"/>
                  </a:cubicBezTo>
                  <a:cubicBezTo>
                    <a:pt x="907536" y="1282800"/>
                    <a:pt x="946796" y="1345658"/>
                    <a:pt x="967893" y="1379419"/>
                  </a:cubicBezTo>
                  <a:cubicBezTo>
                    <a:pt x="972393" y="1386615"/>
                    <a:pt x="975795" y="1392110"/>
                    <a:pt x="978127" y="1396601"/>
                  </a:cubicBezTo>
                  <a:cubicBezTo>
                    <a:pt x="1014600" y="1358835"/>
                    <a:pt x="1033495" y="1308334"/>
                    <a:pt x="1030340" y="1255556"/>
                  </a:cubicBezTo>
                  <a:lnTo>
                    <a:pt x="933066" y="1211303"/>
                  </a:lnTo>
                  <a:cubicBezTo>
                    <a:pt x="930009" y="1209912"/>
                    <a:pt x="928661" y="1206306"/>
                    <a:pt x="930052" y="1203249"/>
                  </a:cubicBezTo>
                  <a:cubicBezTo>
                    <a:pt x="931440" y="1200192"/>
                    <a:pt x="935042" y="1198836"/>
                    <a:pt x="938099" y="1200223"/>
                  </a:cubicBezTo>
                  <a:cubicBezTo>
                    <a:pt x="938103" y="1200227"/>
                    <a:pt x="938111" y="1200227"/>
                    <a:pt x="938114" y="1200231"/>
                  </a:cubicBezTo>
                  <a:lnTo>
                    <a:pt x="1038496" y="1245895"/>
                  </a:lnTo>
                  <a:cubicBezTo>
                    <a:pt x="1038982" y="1246178"/>
                    <a:pt x="1039425" y="1246522"/>
                    <a:pt x="1039817" y="1246926"/>
                  </a:cubicBezTo>
                  <a:cubicBezTo>
                    <a:pt x="1040056" y="1247083"/>
                    <a:pt x="1040279" y="1247259"/>
                    <a:pt x="1040491" y="1247451"/>
                  </a:cubicBezTo>
                  <a:cubicBezTo>
                    <a:pt x="1040558" y="1247526"/>
                    <a:pt x="1040664" y="1247557"/>
                    <a:pt x="1040726" y="1247636"/>
                  </a:cubicBezTo>
                  <a:lnTo>
                    <a:pt x="1090894" y="1310345"/>
                  </a:lnTo>
                  <a:cubicBezTo>
                    <a:pt x="1095377" y="1316141"/>
                    <a:pt x="1100155" y="1324521"/>
                    <a:pt x="1105689" y="1334221"/>
                  </a:cubicBezTo>
                  <a:cubicBezTo>
                    <a:pt x="1120528" y="1360242"/>
                    <a:pt x="1140838" y="1395872"/>
                    <a:pt x="1165290" y="1395872"/>
                  </a:cubicBezTo>
                  <a:cubicBezTo>
                    <a:pt x="1175602" y="1395872"/>
                    <a:pt x="1196124" y="1391106"/>
                    <a:pt x="1220776" y="1383957"/>
                  </a:cubicBezTo>
                  <a:lnTo>
                    <a:pt x="1188799" y="1308224"/>
                  </a:lnTo>
                  <a:cubicBezTo>
                    <a:pt x="1187489" y="1305136"/>
                    <a:pt x="1188932" y="1301569"/>
                    <a:pt x="1192020" y="1300260"/>
                  </a:cubicBezTo>
                  <a:cubicBezTo>
                    <a:pt x="1192024" y="1300260"/>
                    <a:pt x="1192028" y="1300256"/>
                    <a:pt x="1192032" y="1300256"/>
                  </a:cubicBezTo>
                  <a:cubicBezTo>
                    <a:pt x="1195128" y="1298959"/>
                    <a:pt x="1198687" y="1300409"/>
                    <a:pt x="1199996" y="1303498"/>
                  </a:cubicBezTo>
                  <a:lnTo>
                    <a:pt x="1232503" y="1380481"/>
                  </a:lnTo>
                  <a:cubicBezTo>
                    <a:pt x="1255004" y="1373650"/>
                    <a:pt x="1279927" y="1365266"/>
                    <a:pt x="1303380" y="1356879"/>
                  </a:cubicBezTo>
                  <a:lnTo>
                    <a:pt x="1272006" y="1274793"/>
                  </a:lnTo>
                  <a:cubicBezTo>
                    <a:pt x="1270810" y="1271649"/>
                    <a:pt x="1272390" y="1268134"/>
                    <a:pt x="1275533" y="1266934"/>
                  </a:cubicBezTo>
                  <a:cubicBezTo>
                    <a:pt x="1278672" y="1265762"/>
                    <a:pt x="1282169" y="1267334"/>
                    <a:pt x="1283372" y="1270462"/>
                  </a:cubicBezTo>
                  <a:lnTo>
                    <a:pt x="1314824" y="1352767"/>
                  </a:lnTo>
                  <a:cubicBezTo>
                    <a:pt x="1355652" y="1337847"/>
                    <a:pt x="1389562" y="1323737"/>
                    <a:pt x="1393764" y="1319308"/>
                  </a:cubicBezTo>
                  <a:cubicBezTo>
                    <a:pt x="1396824" y="1314672"/>
                    <a:pt x="1386709" y="1285970"/>
                    <a:pt x="1372325" y="1259343"/>
                  </a:cubicBezTo>
                  <a:cubicBezTo>
                    <a:pt x="1372246" y="1259205"/>
                    <a:pt x="1372290" y="1259041"/>
                    <a:pt x="1372227" y="1258900"/>
                  </a:cubicBezTo>
                  <a:lnTo>
                    <a:pt x="1343584" y="1217911"/>
                  </a:lnTo>
                  <a:cubicBezTo>
                    <a:pt x="1341660" y="1215160"/>
                    <a:pt x="1342330" y="1211370"/>
                    <a:pt x="1345082" y="1209446"/>
                  </a:cubicBezTo>
                  <a:cubicBezTo>
                    <a:pt x="1345085" y="1209446"/>
                    <a:pt x="1345085" y="1209442"/>
                    <a:pt x="1345089" y="1209442"/>
                  </a:cubicBezTo>
                  <a:cubicBezTo>
                    <a:pt x="1347841" y="1207517"/>
                    <a:pt x="1351631" y="1208188"/>
                    <a:pt x="1353555" y="1210939"/>
                  </a:cubicBezTo>
                  <a:cubicBezTo>
                    <a:pt x="1353555" y="1210939"/>
                    <a:pt x="1353555" y="1210939"/>
                    <a:pt x="1353555" y="1210939"/>
                  </a:cubicBezTo>
                  <a:lnTo>
                    <a:pt x="1381527" y="1250967"/>
                  </a:lnTo>
                  <a:cubicBezTo>
                    <a:pt x="1396534" y="1253679"/>
                    <a:pt x="1473483" y="1267550"/>
                    <a:pt x="1499436" y="1271124"/>
                  </a:cubicBezTo>
                  <a:lnTo>
                    <a:pt x="1505637" y="1272010"/>
                  </a:lnTo>
                  <a:cubicBezTo>
                    <a:pt x="1523665" y="1274620"/>
                    <a:pt x="1544101" y="1277595"/>
                    <a:pt x="1554848" y="1269302"/>
                  </a:cubicBezTo>
                  <a:cubicBezTo>
                    <a:pt x="1559610" y="1265617"/>
                    <a:pt x="1562381" y="1259754"/>
                    <a:pt x="1563294" y="1251390"/>
                  </a:cubicBezTo>
                  <a:close/>
                  <a:moveTo>
                    <a:pt x="1088977" y="400897"/>
                  </a:moveTo>
                  <a:cubicBezTo>
                    <a:pt x="1089957" y="401230"/>
                    <a:pt x="1187486" y="434047"/>
                    <a:pt x="1211127" y="473518"/>
                  </a:cubicBezTo>
                  <a:cubicBezTo>
                    <a:pt x="1235532" y="514279"/>
                    <a:pt x="1299417" y="734937"/>
                    <a:pt x="1300068" y="737159"/>
                  </a:cubicBezTo>
                  <a:cubicBezTo>
                    <a:pt x="1300821" y="739762"/>
                    <a:pt x="1303204" y="741553"/>
                    <a:pt x="1305912" y="741553"/>
                  </a:cubicBezTo>
                  <a:cubicBezTo>
                    <a:pt x="1306484" y="741554"/>
                    <a:pt x="1307052" y="741473"/>
                    <a:pt x="1307601" y="741314"/>
                  </a:cubicBezTo>
                  <a:cubicBezTo>
                    <a:pt x="1310827" y="740379"/>
                    <a:pt x="1312684" y="737008"/>
                    <a:pt x="1311755" y="733781"/>
                  </a:cubicBezTo>
                  <a:cubicBezTo>
                    <a:pt x="1309110" y="724641"/>
                    <a:pt x="1246777" y="509364"/>
                    <a:pt x="1221568" y="467267"/>
                  </a:cubicBezTo>
                  <a:cubicBezTo>
                    <a:pt x="1195618" y="423931"/>
                    <a:pt x="1097000" y="390742"/>
                    <a:pt x="1092822" y="389355"/>
                  </a:cubicBezTo>
                  <a:cubicBezTo>
                    <a:pt x="1089655" y="388284"/>
                    <a:pt x="1086218" y="389984"/>
                    <a:pt x="1085148" y="393152"/>
                  </a:cubicBezTo>
                  <a:cubicBezTo>
                    <a:pt x="1085140" y="393171"/>
                    <a:pt x="1085136" y="393189"/>
                    <a:pt x="1085128" y="393207"/>
                  </a:cubicBezTo>
                  <a:cubicBezTo>
                    <a:pt x="1084066" y="396390"/>
                    <a:pt x="1085783" y="399831"/>
                    <a:pt x="1088965" y="400894"/>
                  </a:cubicBezTo>
                  <a:cubicBezTo>
                    <a:pt x="1088969" y="400895"/>
                    <a:pt x="1088973" y="400896"/>
                    <a:pt x="1088977" y="4008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3"/>
          <p:cNvSpPr txBox="1">
            <a:spLocks noGrp="1"/>
          </p:cNvSpPr>
          <p:nvPr>
            <p:ph type="subTitle" idx="13"/>
          </p:nvPr>
        </p:nvSpPr>
        <p:spPr>
          <a:xfrm>
            <a:off x="1634633" y="2554599"/>
            <a:ext cx="6784500" cy="34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Nasid Ahmed Chowdhury</a:t>
            </a:r>
            <a:endParaRPr/>
          </a:p>
        </p:txBody>
      </p:sp>
      <p:sp>
        <p:nvSpPr>
          <p:cNvPr id="353" name="Google Shape;353;p23"/>
          <p:cNvSpPr txBox="1">
            <a:spLocks noGrp="1"/>
          </p:cNvSpPr>
          <p:nvPr>
            <p:ph type="title" idx="5"/>
          </p:nvPr>
        </p:nvSpPr>
        <p:spPr>
          <a:xfrm>
            <a:off x="951083" y="1737100"/>
            <a:ext cx="694500"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354" name="Google Shape;354;p23"/>
          <p:cNvSpPr txBox="1">
            <a:spLocks noGrp="1"/>
          </p:cNvSpPr>
          <p:nvPr>
            <p:ph type="subTitle" idx="9"/>
          </p:nvPr>
        </p:nvSpPr>
        <p:spPr>
          <a:xfrm>
            <a:off x="1634633" y="1737100"/>
            <a:ext cx="6784500" cy="34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Md. Harun or rashid</a:t>
            </a:r>
            <a:endParaRPr/>
          </a:p>
        </p:txBody>
      </p:sp>
      <p:sp>
        <p:nvSpPr>
          <p:cNvPr id="356" name="Google Shape;356;p23"/>
          <p:cNvSpPr txBox="1">
            <a:spLocks noGrp="1"/>
          </p:cNvSpPr>
          <p:nvPr>
            <p:ph type="title"/>
          </p:nvPr>
        </p:nvSpPr>
        <p:spPr>
          <a:xfrm>
            <a:off x="833108" y="9735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Group Members</a:t>
            </a:r>
            <a:endParaRPr/>
          </a:p>
        </p:txBody>
      </p:sp>
      <p:sp>
        <p:nvSpPr>
          <p:cNvPr id="357" name="Google Shape;357;p23"/>
          <p:cNvSpPr txBox="1">
            <a:spLocks noGrp="1"/>
          </p:cNvSpPr>
          <p:nvPr>
            <p:ph type="subTitle" idx="3"/>
          </p:nvPr>
        </p:nvSpPr>
        <p:spPr>
          <a:xfrm>
            <a:off x="1634633" y="3598358"/>
            <a:ext cx="6784500" cy="32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ID- 2013334042</a:t>
            </a:r>
            <a:endParaRPr sz="1600">
              <a:solidFill>
                <a:srgbClr val="666666"/>
              </a:solidFill>
            </a:endParaRPr>
          </a:p>
        </p:txBody>
      </p:sp>
      <p:sp>
        <p:nvSpPr>
          <p:cNvPr id="358" name="Google Shape;358;p23"/>
          <p:cNvSpPr txBox="1">
            <a:spLocks noGrp="1"/>
          </p:cNvSpPr>
          <p:nvPr>
            <p:ph type="subTitle" idx="1"/>
          </p:nvPr>
        </p:nvSpPr>
        <p:spPr>
          <a:xfrm>
            <a:off x="1634633" y="1965799"/>
            <a:ext cx="6784500" cy="32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ID- 2021254642</a:t>
            </a:r>
            <a:endParaRPr/>
          </a:p>
        </p:txBody>
      </p:sp>
      <p:sp>
        <p:nvSpPr>
          <p:cNvPr id="359" name="Google Shape;359;p23"/>
          <p:cNvSpPr txBox="1">
            <a:spLocks noGrp="1"/>
          </p:cNvSpPr>
          <p:nvPr>
            <p:ph type="subTitle" idx="2"/>
          </p:nvPr>
        </p:nvSpPr>
        <p:spPr>
          <a:xfrm>
            <a:off x="1634633" y="2780859"/>
            <a:ext cx="6784500" cy="32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ID- 2012816642</a:t>
            </a:r>
            <a:endParaRPr/>
          </a:p>
        </p:txBody>
      </p:sp>
      <p:sp>
        <p:nvSpPr>
          <p:cNvPr id="361" name="Google Shape;361;p23"/>
          <p:cNvSpPr txBox="1">
            <a:spLocks noGrp="1"/>
          </p:cNvSpPr>
          <p:nvPr>
            <p:ph type="title" idx="6"/>
          </p:nvPr>
        </p:nvSpPr>
        <p:spPr>
          <a:xfrm>
            <a:off x="951083" y="3371300"/>
            <a:ext cx="694500" cy="42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sp>
        <p:nvSpPr>
          <p:cNvPr id="362" name="Google Shape;362;p23"/>
          <p:cNvSpPr txBox="1">
            <a:spLocks noGrp="1"/>
          </p:cNvSpPr>
          <p:nvPr>
            <p:ph type="title" idx="7"/>
          </p:nvPr>
        </p:nvSpPr>
        <p:spPr>
          <a:xfrm>
            <a:off x="951083" y="2553000"/>
            <a:ext cx="694500" cy="42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364" name="Google Shape;364;p23"/>
          <p:cNvSpPr txBox="1">
            <a:spLocks noGrp="1"/>
          </p:cNvSpPr>
          <p:nvPr>
            <p:ph type="subTitle" idx="14"/>
          </p:nvPr>
        </p:nvSpPr>
        <p:spPr>
          <a:xfrm>
            <a:off x="1634633" y="3372098"/>
            <a:ext cx="6784500" cy="34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Masum Musfiq</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4"/>
          <p:cNvSpPr txBox="1">
            <a:spLocks noGrp="1"/>
          </p:cNvSpPr>
          <p:nvPr>
            <p:ph type="title"/>
          </p:nvPr>
        </p:nvSpPr>
        <p:spPr>
          <a:xfrm>
            <a:off x="745950" y="3412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What is Sleep Disorder ?</a:t>
            </a:r>
            <a:endParaRPr dirty="0"/>
          </a:p>
        </p:txBody>
      </p:sp>
      <p:sp>
        <p:nvSpPr>
          <p:cNvPr id="374" name="Google Shape;374;p24"/>
          <p:cNvSpPr txBox="1">
            <a:spLocks noGrp="1"/>
          </p:cNvSpPr>
          <p:nvPr>
            <p:ph type="subTitle" idx="2"/>
          </p:nvPr>
        </p:nvSpPr>
        <p:spPr>
          <a:xfrm>
            <a:off x="745950" y="1344825"/>
            <a:ext cx="6847156" cy="2427075"/>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SzPts val="1400"/>
            </a:pPr>
            <a:r>
              <a:rPr lang="en-US" sz="1600" dirty="0"/>
              <a:t>Sleep is important for keeping our body and mind healthy. Experts can study sleep patterns to understand how well a person is resting. However, sleep disorders like insomnia, sleep apnea, and restless leg syndrome can disturb sleep, leading to tiredness, mood swings, and trouble thinking clearly.</a:t>
            </a:r>
            <a:endParaRPr sz="1600" dirty="0"/>
          </a:p>
        </p:txBody>
      </p:sp>
      <p:grpSp>
        <p:nvGrpSpPr>
          <p:cNvPr id="375" name="Google Shape;375;p24"/>
          <p:cNvGrpSpPr/>
          <p:nvPr/>
        </p:nvGrpSpPr>
        <p:grpSpPr>
          <a:xfrm>
            <a:off x="7511876" y="-463868"/>
            <a:ext cx="1627340" cy="1899886"/>
            <a:chOff x="7511876" y="-463868"/>
            <a:chExt cx="1627340" cy="1899886"/>
          </a:xfrm>
        </p:grpSpPr>
        <p:sp>
          <p:nvSpPr>
            <p:cNvPr id="376" name="Google Shape;376;p24"/>
            <p:cNvSpPr/>
            <p:nvPr/>
          </p:nvSpPr>
          <p:spPr>
            <a:xfrm>
              <a:off x="7511876" y="-463868"/>
              <a:ext cx="1594671" cy="182359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24"/>
            <p:cNvSpPr/>
            <p:nvPr/>
          </p:nvSpPr>
          <p:spPr>
            <a:xfrm>
              <a:off x="7991308" y="121335"/>
              <a:ext cx="1147908" cy="1314683"/>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13F0F-4FC5-F391-BF0B-44A5B7849299}"/>
              </a:ext>
            </a:extLst>
          </p:cNvPr>
          <p:cNvSpPr>
            <a:spLocks noGrp="1"/>
          </p:cNvSpPr>
          <p:nvPr>
            <p:ph type="title"/>
          </p:nvPr>
        </p:nvSpPr>
        <p:spPr/>
        <p:txBody>
          <a:bodyPr/>
          <a:lstStyle/>
          <a:p>
            <a:r>
              <a:rPr lang="en-GB" dirty="0"/>
              <a:t>Why Sleep Disorder Prediction?</a:t>
            </a:r>
          </a:p>
        </p:txBody>
      </p:sp>
      <p:sp>
        <p:nvSpPr>
          <p:cNvPr id="5" name="TextBox 4">
            <a:extLst>
              <a:ext uri="{FF2B5EF4-FFF2-40B4-BE49-F238E27FC236}">
                <a16:creationId xmlns:a16="http://schemas.microsoft.com/office/drawing/2014/main" id="{1C6EEBD3-3CA7-3C0D-1BEF-2E0E684560B6}"/>
              </a:ext>
            </a:extLst>
          </p:cNvPr>
          <p:cNvSpPr txBox="1"/>
          <p:nvPr/>
        </p:nvSpPr>
        <p:spPr>
          <a:xfrm>
            <a:off x="720000" y="1209675"/>
            <a:ext cx="7814400" cy="2462213"/>
          </a:xfrm>
          <a:prstGeom prst="rect">
            <a:avLst/>
          </a:prstGeom>
          <a:noFill/>
        </p:spPr>
        <p:txBody>
          <a:bodyPr wrap="square" rtlCol="0">
            <a:spAutoFit/>
          </a:bodyPr>
          <a:lstStyle/>
          <a:p>
            <a:r>
              <a:rPr lang="en-US" dirty="0">
                <a:latin typeface="Asap" panose="020B0604020202020204" charset="0"/>
              </a:rPr>
              <a:t>Sleep disorders affect millions of people worldwide, leading to serious health issues such as fatigue, poor concentration, and increased risk of chronic diseases. Early detection and management of these disorders can significantly improve a person’s quality of life. However, diagnosing sleep disorders often requires expensive and time-consuming procedures, like sleep studies in labs.</a:t>
            </a:r>
          </a:p>
          <a:p>
            <a:endParaRPr lang="en-US" dirty="0">
              <a:latin typeface="Asap" panose="020B0604020202020204" charset="0"/>
            </a:endParaRPr>
          </a:p>
          <a:p>
            <a:r>
              <a:rPr lang="en-US" dirty="0">
                <a:latin typeface="Asap" panose="020B0604020202020204" charset="0"/>
              </a:rPr>
              <a:t>This motivated us to develop a system that uses machine learning to predict sleep disorders efficiently and accurately. By leveraging various ML models, the goal is to create a cost-effective and accessible solution that can assist healthcare professionals and individuals in identifying potential sleep disorders early, ultimately contributing to better health outcomes.</a:t>
            </a:r>
          </a:p>
          <a:p>
            <a:endParaRPr lang="en-GB" dirty="0">
              <a:latin typeface="Asap" panose="020B0604020202020204" charset="0"/>
            </a:endParaRPr>
          </a:p>
        </p:txBody>
      </p:sp>
    </p:spTree>
    <p:extLst>
      <p:ext uri="{BB962C8B-B14F-4D97-AF65-F5344CB8AC3E}">
        <p14:creationId xmlns:p14="http://schemas.microsoft.com/office/powerpoint/2010/main" val="2048366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Dataset</a:t>
            </a:r>
            <a:endParaRPr dirty="0"/>
          </a:p>
        </p:txBody>
      </p:sp>
      <p:sp>
        <p:nvSpPr>
          <p:cNvPr id="403" name="Google Shape;403;p27"/>
          <p:cNvSpPr txBox="1">
            <a:spLocks noGrp="1"/>
          </p:cNvSpPr>
          <p:nvPr>
            <p:ph type="subTitle" idx="1"/>
          </p:nvPr>
        </p:nvSpPr>
        <p:spPr>
          <a:xfrm>
            <a:off x="870600" y="1271930"/>
            <a:ext cx="7402800" cy="3424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700" b="1" i="1" u="sng" dirty="0">
                <a:solidFill>
                  <a:srgbClr val="000000"/>
                </a:solidFill>
              </a:rPr>
              <a:t>Dataset:</a:t>
            </a:r>
            <a:endParaRPr sz="1700" b="1" i="1" u="sng" dirty="0">
              <a:solidFill>
                <a:srgbClr val="000000"/>
              </a:solidFill>
            </a:endParaRPr>
          </a:p>
          <a:p>
            <a:pPr marL="0" lvl="0" indent="0" algn="l" rtl="0">
              <a:spcBef>
                <a:spcPts val="1200"/>
              </a:spcBef>
              <a:spcAft>
                <a:spcPts val="0"/>
              </a:spcAft>
              <a:buNone/>
            </a:pPr>
            <a:r>
              <a:rPr lang="en" sz="1700" dirty="0">
                <a:solidFill>
                  <a:srgbClr val="000000"/>
                </a:solidFill>
              </a:rPr>
              <a:t>https://www.kaggle.com/datasets/uom190346a/sleep-health-and-lifestyle-dataset</a:t>
            </a:r>
            <a:endParaRPr sz="1700" dirty="0">
              <a:solidFill>
                <a:srgbClr val="000000"/>
              </a:solidFill>
            </a:endParaRPr>
          </a:p>
          <a:p>
            <a:pPr marL="0" indent="0">
              <a:spcBef>
                <a:spcPts val="1200"/>
              </a:spcBef>
            </a:pPr>
            <a:r>
              <a:rPr lang="en" b="1" i="1" dirty="0">
                <a:solidFill>
                  <a:srgbClr val="000000"/>
                </a:solidFill>
              </a:rPr>
              <a:t>FEATURES 12 &amp; </a:t>
            </a:r>
            <a:r>
              <a:rPr lang="en-GB" b="1" dirty="0">
                <a:solidFill>
                  <a:srgbClr val="000000"/>
                </a:solidFill>
              </a:rPr>
              <a:t>375 samples</a:t>
            </a:r>
          </a:p>
          <a:p>
            <a:pPr marL="0" lvl="0" indent="0" algn="l" rtl="0">
              <a:spcBef>
                <a:spcPts val="1200"/>
              </a:spcBef>
              <a:spcAft>
                <a:spcPts val="0"/>
              </a:spcAft>
              <a:buNone/>
            </a:pPr>
            <a:endParaRPr sz="1300" b="1" i="1" dirty="0">
              <a:solidFill>
                <a:srgbClr val="000000"/>
              </a:solidFill>
            </a:endParaRPr>
          </a:p>
          <a:p>
            <a:pPr marL="457200" lvl="0" indent="0" algn="l" rtl="0">
              <a:spcBef>
                <a:spcPts val="1200"/>
              </a:spcBef>
              <a:spcAft>
                <a:spcPts val="0"/>
              </a:spcAft>
              <a:buNone/>
            </a:pPr>
            <a:endParaRPr sz="1200" dirty="0">
              <a:solidFill>
                <a:srgbClr val="000000"/>
              </a:solidFill>
              <a:highlight>
                <a:srgbClr val="F2F2F2"/>
              </a:highlight>
              <a:latin typeface="Arial"/>
              <a:ea typeface="Arial"/>
              <a:cs typeface="Arial"/>
              <a:sym typeface="Arial"/>
            </a:endParaRPr>
          </a:p>
          <a:p>
            <a:pPr marL="0" lvl="0" indent="0" algn="l" rtl="0">
              <a:spcBef>
                <a:spcPts val="1200"/>
              </a:spcBef>
              <a:spcAft>
                <a:spcPts val="0"/>
              </a:spcAft>
              <a:buNone/>
            </a:pPr>
            <a:endParaRPr dirty="0"/>
          </a:p>
        </p:txBody>
      </p:sp>
      <p:grpSp>
        <p:nvGrpSpPr>
          <p:cNvPr id="404" name="Google Shape;404;p27"/>
          <p:cNvGrpSpPr/>
          <p:nvPr/>
        </p:nvGrpSpPr>
        <p:grpSpPr>
          <a:xfrm>
            <a:off x="7511876" y="-463868"/>
            <a:ext cx="1627340" cy="1899886"/>
            <a:chOff x="7511876" y="-463868"/>
            <a:chExt cx="1627340" cy="1899886"/>
          </a:xfrm>
        </p:grpSpPr>
        <p:sp>
          <p:nvSpPr>
            <p:cNvPr id="405" name="Google Shape;405;p27"/>
            <p:cNvSpPr/>
            <p:nvPr/>
          </p:nvSpPr>
          <p:spPr>
            <a:xfrm>
              <a:off x="7511876" y="-463868"/>
              <a:ext cx="1594671" cy="182359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27"/>
            <p:cNvSpPr/>
            <p:nvPr/>
          </p:nvSpPr>
          <p:spPr>
            <a:xfrm>
              <a:off x="7991308" y="121335"/>
              <a:ext cx="1147908" cy="1314683"/>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aphicFrame>
        <p:nvGraphicFramePr>
          <p:cNvPr id="407" name="Google Shape;407;p27"/>
          <p:cNvGraphicFramePr/>
          <p:nvPr>
            <p:extLst>
              <p:ext uri="{D42A27DB-BD31-4B8C-83A1-F6EECF244321}">
                <p14:modId xmlns:p14="http://schemas.microsoft.com/office/powerpoint/2010/main" val="1271821742"/>
              </p:ext>
            </p:extLst>
          </p:nvPr>
        </p:nvGraphicFramePr>
        <p:xfrm>
          <a:off x="910225" y="3322250"/>
          <a:ext cx="7239000" cy="1281700"/>
        </p:xfrm>
        <a:graphic>
          <a:graphicData uri="http://schemas.openxmlformats.org/drawingml/2006/table">
            <a:tbl>
              <a:tblPr>
                <a:noFill/>
                <a:tableStyleId>{246F341D-BFB4-4822-9CDA-1F421DCA84F9}</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 sz="1200" b="1" i="1" dirty="0">
                          <a:latin typeface="Asap" panose="020B0604020202020204" charset="0"/>
                          <a:ea typeface="Asap"/>
                          <a:cs typeface="Asap"/>
                          <a:sym typeface="Asap"/>
                        </a:rPr>
                        <a:t>Person Id</a:t>
                      </a:r>
                      <a:endParaRPr sz="1200" b="1" i="1" dirty="0">
                        <a:latin typeface="Asap" panose="020B0604020202020204" charset="0"/>
                        <a:ea typeface="Asap"/>
                        <a:cs typeface="Asap"/>
                        <a:sym typeface="Asap"/>
                      </a:endParaRPr>
                    </a:p>
                  </a:txBody>
                  <a:tcPr marL="91425" marR="91425" marT="91425" marB="91425"/>
                </a:tc>
                <a:tc>
                  <a:txBody>
                    <a:bodyPr/>
                    <a:lstStyle/>
                    <a:p>
                      <a:pPr marL="0" lvl="0" indent="0" algn="l" rtl="0">
                        <a:spcBef>
                          <a:spcPts val="0"/>
                        </a:spcBef>
                        <a:spcAft>
                          <a:spcPts val="0"/>
                        </a:spcAft>
                        <a:buNone/>
                      </a:pPr>
                      <a:r>
                        <a:rPr lang="en" sz="1200" b="1" i="1" dirty="0">
                          <a:latin typeface="Asap" panose="020B0604020202020204" charset="0"/>
                          <a:ea typeface="Asap"/>
                          <a:cs typeface="Asap"/>
                          <a:sym typeface="Asap"/>
                        </a:rPr>
                        <a:t>Gender</a:t>
                      </a:r>
                      <a:endParaRPr sz="1200" b="1" i="1" dirty="0">
                        <a:latin typeface="Asap" panose="020B0604020202020204" charset="0"/>
                        <a:ea typeface="Asap"/>
                        <a:cs typeface="Asap"/>
                        <a:sym typeface="Asap"/>
                      </a:endParaRPr>
                    </a:p>
                  </a:txBody>
                  <a:tcPr marL="91425" marR="91425" marT="91425" marB="91425"/>
                </a:tc>
                <a:tc>
                  <a:txBody>
                    <a:bodyPr/>
                    <a:lstStyle/>
                    <a:p>
                      <a:pPr marL="0" lvl="0" indent="0" algn="l" rtl="0">
                        <a:spcBef>
                          <a:spcPts val="0"/>
                        </a:spcBef>
                        <a:spcAft>
                          <a:spcPts val="0"/>
                        </a:spcAft>
                        <a:buNone/>
                      </a:pPr>
                      <a:r>
                        <a:rPr lang="en" sz="1200" b="1" i="1">
                          <a:latin typeface="Asap" panose="020B0604020202020204" charset="0"/>
                          <a:ea typeface="Asap"/>
                          <a:cs typeface="Asap"/>
                          <a:sym typeface="Asap"/>
                        </a:rPr>
                        <a:t>Age</a:t>
                      </a:r>
                      <a:endParaRPr sz="1200" b="1" i="1">
                        <a:latin typeface="Asap" panose="020B0604020202020204" charset="0"/>
                        <a:ea typeface="Asap"/>
                        <a:cs typeface="Asap"/>
                        <a:sym typeface="Asap"/>
                      </a:endParaRPr>
                    </a:p>
                  </a:txBody>
                  <a:tcPr marL="91425" marR="91425" marT="91425" marB="91425"/>
                </a:tc>
                <a:tc>
                  <a:txBody>
                    <a:bodyPr/>
                    <a:lstStyle/>
                    <a:p>
                      <a:pPr marL="0" lvl="0" indent="0" algn="l" rtl="0">
                        <a:spcBef>
                          <a:spcPts val="0"/>
                        </a:spcBef>
                        <a:spcAft>
                          <a:spcPts val="0"/>
                        </a:spcAft>
                        <a:buNone/>
                      </a:pPr>
                      <a:r>
                        <a:rPr lang="en" sz="1200" b="1" i="1">
                          <a:latin typeface="Asap" panose="020B0604020202020204" charset="0"/>
                          <a:ea typeface="Asap"/>
                          <a:cs typeface="Asap"/>
                          <a:sym typeface="Asap"/>
                        </a:rPr>
                        <a:t>Occupation</a:t>
                      </a:r>
                      <a:endParaRPr sz="1200" b="1" i="1">
                        <a:latin typeface="Asap" panose="020B0604020202020204" charset="0"/>
                        <a:ea typeface="Asap"/>
                        <a:cs typeface="Asap"/>
                        <a:sym typeface="Asap"/>
                      </a:endParaRPr>
                    </a:p>
                  </a:txBody>
                  <a:tcPr marL="91425" marR="91425" marT="91425" marB="91425"/>
                </a:tc>
                <a:extLst>
                  <a:ext uri="{0D108BD9-81ED-4DB2-BD59-A6C34878D82A}">
                    <a16:rowId xmlns:a16="http://schemas.microsoft.com/office/drawing/2014/main" val="10000"/>
                  </a:ext>
                </a:extLst>
              </a:tr>
              <a:tr h="519700">
                <a:tc>
                  <a:txBody>
                    <a:bodyPr/>
                    <a:lstStyle/>
                    <a:p>
                      <a:pPr marL="0" lvl="0" indent="0" algn="l" rtl="0">
                        <a:spcBef>
                          <a:spcPts val="0"/>
                        </a:spcBef>
                        <a:spcAft>
                          <a:spcPts val="0"/>
                        </a:spcAft>
                        <a:buNone/>
                      </a:pPr>
                      <a:r>
                        <a:rPr lang="en" sz="1200" b="1" i="1" dirty="0">
                          <a:latin typeface="Asap" panose="020B0604020202020204" charset="0"/>
                          <a:ea typeface="Asap"/>
                          <a:cs typeface="Asap"/>
                          <a:sym typeface="Asap"/>
                        </a:rPr>
                        <a:t>Sleep Duration</a:t>
                      </a:r>
                      <a:endParaRPr sz="1200" b="1" i="1" dirty="0">
                        <a:latin typeface="Asap" panose="020B0604020202020204" charset="0"/>
                        <a:ea typeface="Asap"/>
                        <a:cs typeface="Asap"/>
                        <a:sym typeface="Asap"/>
                      </a:endParaRPr>
                    </a:p>
                  </a:txBody>
                  <a:tcPr marL="91425" marR="91425" marT="91425" marB="91425"/>
                </a:tc>
                <a:tc>
                  <a:txBody>
                    <a:bodyPr/>
                    <a:lstStyle/>
                    <a:p>
                      <a:pPr marL="0" lvl="0" indent="0" algn="l" rtl="0">
                        <a:spcBef>
                          <a:spcPts val="0"/>
                        </a:spcBef>
                        <a:spcAft>
                          <a:spcPts val="0"/>
                        </a:spcAft>
                        <a:buNone/>
                      </a:pPr>
                      <a:r>
                        <a:rPr lang="en" sz="1200" b="1" i="1" dirty="0">
                          <a:latin typeface="Asap" panose="020B0604020202020204" charset="0"/>
                          <a:ea typeface="Asap"/>
                          <a:cs typeface="Asap"/>
                          <a:sym typeface="Asap"/>
                        </a:rPr>
                        <a:t>Quality of Sleep</a:t>
                      </a:r>
                      <a:endParaRPr sz="1200" b="1" i="1" dirty="0">
                        <a:latin typeface="Asap" panose="020B0604020202020204" charset="0"/>
                        <a:ea typeface="Asap"/>
                        <a:cs typeface="Asap"/>
                        <a:sym typeface="Asap"/>
                      </a:endParaRPr>
                    </a:p>
                  </a:txBody>
                  <a:tcPr marL="91425" marR="91425" marT="91425" marB="91425"/>
                </a:tc>
                <a:tc>
                  <a:txBody>
                    <a:bodyPr/>
                    <a:lstStyle/>
                    <a:p>
                      <a:pPr marL="0" lvl="0" indent="0" algn="l" rtl="0">
                        <a:spcBef>
                          <a:spcPts val="0"/>
                        </a:spcBef>
                        <a:spcAft>
                          <a:spcPts val="0"/>
                        </a:spcAft>
                        <a:buNone/>
                      </a:pPr>
                      <a:r>
                        <a:rPr lang="en" sz="1200" b="1" i="1">
                          <a:latin typeface="Asap" panose="020B0604020202020204" charset="0"/>
                          <a:ea typeface="Asap"/>
                          <a:cs typeface="Asap"/>
                          <a:sym typeface="Asap"/>
                        </a:rPr>
                        <a:t>Physical Activity Level</a:t>
                      </a:r>
                      <a:endParaRPr sz="1200" b="1" i="1">
                        <a:latin typeface="Asap" panose="020B0604020202020204" charset="0"/>
                        <a:ea typeface="Asap"/>
                        <a:cs typeface="Asap"/>
                        <a:sym typeface="Asap"/>
                      </a:endParaRPr>
                    </a:p>
                  </a:txBody>
                  <a:tcPr marL="91425" marR="91425" marT="91425" marB="91425"/>
                </a:tc>
                <a:tc>
                  <a:txBody>
                    <a:bodyPr/>
                    <a:lstStyle/>
                    <a:p>
                      <a:pPr marL="0" lvl="0" indent="0" algn="l" rtl="0">
                        <a:spcBef>
                          <a:spcPts val="0"/>
                        </a:spcBef>
                        <a:spcAft>
                          <a:spcPts val="0"/>
                        </a:spcAft>
                        <a:buNone/>
                      </a:pPr>
                      <a:r>
                        <a:rPr lang="en" sz="1200" b="1" i="1">
                          <a:latin typeface="Asap" panose="020B0604020202020204" charset="0"/>
                          <a:ea typeface="Asap"/>
                          <a:cs typeface="Asap"/>
                          <a:sym typeface="Asap"/>
                        </a:rPr>
                        <a:t>Stress Level</a:t>
                      </a:r>
                      <a:endParaRPr sz="1200" b="1" i="1">
                        <a:latin typeface="Asap" panose="020B0604020202020204" charset="0"/>
                        <a:ea typeface="Asap"/>
                        <a:cs typeface="Asap"/>
                        <a:sym typeface="Asap"/>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200" b="1" i="1">
                          <a:latin typeface="Asap" panose="020B0604020202020204" charset="0"/>
                          <a:ea typeface="Asap"/>
                          <a:cs typeface="Asap"/>
                          <a:sym typeface="Asap"/>
                        </a:rPr>
                        <a:t>BMI Category</a:t>
                      </a:r>
                      <a:endParaRPr sz="1200" b="1" i="1">
                        <a:latin typeface="Asap" panose="020B0604020202020204" charset="0"/>
                        <a:ea typeface="Asap"/>
                        <a:cs typeface="Asap"/>
                        <a:sym typeface="Asap"/>
                      </a:endParaRPr>
                    </a:p>
                  </a:txBody>
                  <a:tcPr marL="91425" marR="91425" marT="91425" marB="91425"/>
                </a:tc>
                <a:tc>
                  <a:txBody>
                    <a:bodyPr/>
                    <a:lstStyle/>
                    <a:p>
                      <a:pPr marL="0" lvl="0" indent="0" algn="l" rtl="0">
                        <a:spcBef>
                          <a:spcPts val="0"/>
                        </a:spcBef>
                        <a:spcAft>
                          <a:spcPts val="0"/>
                        </a:spcAft>
                        <a:buNone/>
                      </a:pPr>
                      <a:r>
                        <a:rPr lang="en" sz="1200" b="1" i="1" dirty="0">
                          <a:latin typeface="Asap" panose="020B0604020202020204" charset="0"/>
                          <a:ea typeface="Asap"/>
                          <a:cs typeface="Asap"/>
                          <a:sym typeface="Asap"/>
                        </a:rPr>
                        <a:t>Blood Pressure</a:t>
                      </a:r>
                      <a:endParaRPr sz="1200" b="1" i="1" dirty="0">
                        <a:latin typeface="Asap" panose="020B0604020202020204" charset="0"/>
                        <a:ea typeface="Asap"/>
                        <a:cs typeface="Asap"/>
                        <a:sym typeface="Asap"/>
                      </a:endParaRPr>
                    </a:p>
                  </a:txBody>
                  <a:tcPr marL="91425" marR="91425" marT="91425" marB="91425"/>
                </a:tc>
                <a:tc>
                  <a:txBody>
                    <a:bodyPr/>
                    <a:lstStyle/>
                    <a:p>
                      <a:pPr marL="0" lvl="0" indent="0" algn="l" rtl="0">
                        <a:spcBef>
                          <a:spcPts val="0"/>
                        </a:spcBef>
                        <a:spcAft>
                          <a:spcPts val="0"/>
                        </a:spcAft>
                        <a:buNone/>
                      </a:pPr>
                      <a:r>
                        <a:rPr lang="en" sz="1200" b="1" i="1">
                          <a:latin typeface="Asap" panose="020B0604020202020204" charset="0"/>
                          <a:ea typeface="Asap"/>
                          <a:cs typeface="Asap"/>
                          <a:sym typeface="Asap"/>
                        </a:rPr>
                        <a:t>Heart Rate</a:t>
                      </a:r>
                      <a:endParaRPr sz="1200" b="1" i="1">
                        <a:latin typeface="Asap" panose="020B0604020202020204" charset="0"/>
                        <a:ea typeface="Asap"/>
                        <a:cs typeface="Asap"/>
                        <a:sym typeface="Asap"/>
                      </a:endParaRPr>
                    </a:p>
                  </a:txBody>
                  <a:tcPr marL="91425" marR="91425" marT="91425" marB="91425"/>
                </a:tc>
                <a:tc>
                  <a:txBody>
                    <a:bodyPr/>
                    <a:lstStyle/>
                    <a:p>
                      <a:pPr marL="0" lvl="0" indent="0" algn="l" rtl="0">
                        <a:spcBef>
                          <a:spcPts val="0"/>
                        </a:spcBef>
                        <a:spcAft>
                          <a:spcPts val="0"/>
                        </a:spcAft>
                        <a:buNone/>
                      </a:pPr>
                      <a:r>
                        <a:rPr lang="en" sz="1200" b="1" i="1" dirty="0">
                          <a:latin typeface="Asap" panose="020B0604020202020204" charset="0"/>
                          <a:ea typeface="Asap"/>
                          <a:cs typeface="Asap"/>
                          <a:sym typeface="Asap"/>
                        </a:rPr>
                        <a:t>Daily Steps</a:t>
                      </a:r>
                      <a:endParaRPr sz="1200" b="1" i="1" dirty="0">
                        <a:latin typeface="Asap" panose="020B0604020202020204" charset="0"/>
                        <a:ea typeface="Asap"/>
                        <a:cs typeface="Asap"/>
                        <a:sym typeface="Asap"/>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03AD3-389A-065A-42D0-107BABDD5980}"/>
              </a:ext>
            </a:extLst>
          </p:cNvPr>
          <p:cNvSpPr>
            <a:spLocks noGrp="1"/>
          </p:cNvSpPr>
          <p:nvPr>
            <p:ph type="title"/>
          </p:nvPr>
        </p:nvSpPr>
        <p:spPr/>
        <p:txBody>
          <a:bodyPr/>
          <a:lstStyle/>
          <a:p>
            <a:r>
              <a:rPr lang="en-GB" dirty="0"/>
              <a:t>The Machine Learning Models</a:t>
            </a:r>
          </a:p>
        </p:txBody>
      </p:sp>
      <p:sp>
        <p:nvSpPr>
          <p:cNvPr id="6" name="TextBox 5">
            <a:extLst>
              <a:ext uri="{FF2B5EF4-FFF2-40B4-BE49-F238E27FC236}">
                <a16:creationId xmlns:a16="http://schemas.microsoft.com/office/drawing/2014/main" id="{243580FC-4999-78B2-BBAA-413049539A59}"/>
              </a:ext>
            </a:extLst>
          </p:cNvPr>
          <p:cNvSpPr txBox="1"/>
          <p:nvPr/>
        </p:nvSpPr>
        <p:spPr>
          <a:xfrm>
            <a:off x="1076324" y="1228725"/>
            <a:ext cx="3767138" cy="1600438"/>
          </a:xfrm>
          <a:prstGeom prst="rect">
            <a:avLst/>
          </a:prstGeom>
          <a:noFill/>
        </p:spPr>
        <p:txBody>
          <a:bodyPr wrap="square" rtlCol="0">
            <a:spAutoFit/>
          </a:bodyPr>
          <a:lstStyle/>
          <a:p>
            <a:r>
              <a:rPr lang="en-US" dirty="0"/>
              <a:t>We have used six machine learning models.</a:t>
            </a:r>
            <a:r>
              <a:rPr lang="en-GB" dirty="0"/>
              <a:t> </a:t>
            </a:r>
          </a:p>
          <a:p>
            <a:endParaRPr lang="en-GB" dirty="0"/>
          </a:p>
          <a:p>
            <a:endParaRPr lang="en-GB" dirty="0"/>
          </a:p>
          <a:p>
            <a:br>
              <a:rPr lang="en-US" dirty="0"/>
            </a:br>
            <a:br>
              <a:rPr lang="en-US" dirty="0"/>
            </a:br>
            <a:br>
              <a:rPr lang="en-US" dirty="0"/>
            </a:br>
            <a:endParaRPr lang="en-GB" dirty="0"/>
          </a:p>
        </p:txBody>
      </p:sp>
      <p:graphicFrame>
        <p:nvGraphicFramePr>
          <p:cNvPr id="11" name="Table 10">
            <a:extLst>
              <a:ext uri="{FF2B5EF4-FFF2-40B4-BE49-F238E27FC236}">
                <a16:creationId xmlns:a16="http://schemas.microsoft.com/office/drawing/2014/main" id="{0F58EC1F-FE36-0DBC-FC58-E7B9FDA24D68}"/>
              </a:ext>
            </a:extLst>
          </p:cNvPr>
          <p:cNvGraphicFramePr>
            <a:graphicFrameLocks noGrp="1"/>
          </p:cNvGraphicFramePr>
          <p:nvPr>
            <p:extLst>
              <p:ext uri="{D42A27DB-BD31-4B8C-83A1-F6EECF244321}">
                <p14:modId xmlns:p14="http://schemas.microsoft.com/office/powerpoint/2010/main" val="135375087"/>
              </p:ext>
            </p:extLst>
          </p:nvPr>
        </p:nvGraphicFramePr>
        <p:xfrm>
          <a:off x="1076324" y="1774154"/>
          <a:ext cx="6600825" cy="2705101"/>
        </p:xfrm>
        <a:graphic>
          <a:graphicData uri="http://schemas.openxmlformats.org/drawingml/2006/table">
            <a:tbl>
              <a:tblPr firstRow="1" bandRow="1">
                <a:tableStyleId>{246F341D-BFB4-4822-9CDA-1F421DCA84F9}</a:tableStyleId>
              </a:tblPr>
              <a:tblGrid>
                <a:gridCol w="2200275">
                  <a:extLst>
                    <a:ext uri="{9D8B030D-6E8A-4147-A177-3AD203B41FA5}">
                      <a16:colId xmlns:a16="http://schemas.microsoft.com/office/drawing/2014/main" val="3637157605"/>
                    </a:ext>
                  </a:extLst>
                </a:gridCol>
                <a:gridCol w="2200275">
                  <a:extLst>
                    <a:ext uri="{9D8B030D-6E8A-4147-A177-3AD203B41FA5}">
                      <a16:colId xmlns:a16="http://schemas.microsoft.com/office/drawing/2014/main" val="2154291464"/>
                    </a:ext>
                  </a:extLst>
                </a:gridCol>
                <a:gridCol w="2200275">
                  <a:extLst>
                    <a:ext uri="{9D8B030D-6E8A-4147-A177-3AD203B41FA5}">
                      <a16:colId xmlns:a16="http://schemas.microsoft.com/office/drawing/2014/main" val="2027610684"/>
                    </a:ext>
                  </a:extLst>
                </a:gridCol>
              </a:tblGrid>
              <a:tr h="386443">
                <a:tc>
                  <a:txBody>
                    <a:bodyPr/>
                    <a:lstStyle/>
                    <a:p>
                      <a:pPr algn="ctr"/>
                      <a:r>
                        <a:rPr lang="en-US" b="1" dirty="0"/>
                        <a:t>Models</a:t>
                      </a:r>
                      <a:endParaRPr lang="en-GB" b="1" dirty="0"/>
                    </a:p>
                  </a:txBody>
                  <a:tcPr/>
                </a:tc>
                <a:tc>
                  <a:txBody>
                    <a:bodyPr/>
                    <a:lstStyle/>
                    <a:p>
                      <a:pPr algn="ctr"/>
                      <a:r>
                        <a:rPr lang="en-US" b="1" dirty="0"/>
                        <a:t>Default </a:t>
                      </a:r>
                      <a:endParaRPr lang="en-GB" b="1" dirty="0"/>
                    </a:p>
                  </a:txBody>
                  <a:tcPr/>
                </a:tc>
                <a:tc>
                  <a:txBody>
                    <a:bodyPr/>
                    <a:lstStyle/>
                    <a:p>
                      <a:pPr algn="ctr"/>
                      <a:r>
                        <a:rPr lang="en-US" b="1" dirty="0"/>
                        <a:t>Tuned Hyperparameter</a:t>
                      </a:r>
                      <a:endParaRPr lang="en-GB" b="1" dirty="0"/>
                    </a:p>
                  </a:txBody>
                  <a:tcPr/>
                </a:tc>
                <a:extLst>
                  <a:ext uri="{0D108BD9-81ED-4DB2-BD59-A6C34878D82A}">
                    <a16:rowId xmlns:a16="http://schemas.microsoft.com/office/drawing/2014/main" val="1220050207"/>
                  </a:ext>
                </a:extLst>
              </a:tr>
              <a:tr h="3864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dirty="0"/>
                        <a:t>Decision Tree</a:t>
                      </a:r>
                    </a:p>
                  </a:txBody>
                  <a:tcPr/>
                </a:tc>
                <a:tc>
                  <a:txBody>
                    <a:bodyPr/>
                    <a:lstStyle/>
                    <a:p>
                      <a:pPr algn="ctr"/>
                      <a:r>
                        <a:rPr lang="en-US" dirty="0"/>
                        <a:t>90.6%</a:t>
                      </a:r>
                      <a:endParaRPr lang="en-GB" dirty="0"/>
                    </a:p>
                  </a:txBody>
                  <a:tcPr/>
                </a:tc>
                <a:tc>
                  <a:txBody>
                    <a:bodyPr/>
                    <a:lstStyle/>
                    <a:p>
                      <a:pPr algn="ctr"/>
                      <a:r>
                        <a:rPr lang="en-US" dirty="0"/>
                        <a:t>90.6%</a:t>
                      </a:r>
                      <a:endParaRPr lang="en-GB" dirty="0"/>
                    </a:p>
                  </a:txBody>
                  <a:tcPr/>
                </a:tc>
                <a:extLst>
                  <a:ext uri="{0D108BD9-81ED-4DB2-BD59-A6C34878D82A}">
                    <a16:rowId xmlns:a16="http://schemas.microsoft.com/office/drawing/2014/main" val="1554576271"/>
                  </a:ext>
                </a:extLst>
              </a:tr>
              <a:tr h="3864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dirty="0"/>
                        <a:t>Random Forest</a:t>
                      </a:r>
                    </a:p>
                  </a:txBody>
                  <a:tcPr/>
                </a:tc>
                <a:tc>
                  <a:txBody>
                    <a:bodyPr/>
                    <a:lstStyle/>
                    <a:p>
                      <a:pPr algn="ctr"/>
                      <a:r>
                        <a:rPr lang="en-US" dirty="0"/>
                        <a:t>88%</a:t>
                      </a:r>
                      <a:endParaRPr lang="en-GB" dirty="0"/>
                    </a:p>
                  </a:txBody>
                  <a:tcPr/>
                </a:tc>
                <a:tc>
                  <a:txBody>
                    <a:bodyPr/>
                    <a:lstStyle/>
                    <a:p>
                      <a:pPr algn="ctr"/>
                      <a:r>
                        <a:rPr lang="en-US" dirty="0"/>
                        <a:t>88%</a:t>
                      </a:r>
                      <a:endParaRPr lang="en-GB" dirty="0"/>
                    </a:p>
                  </a:txBody>
                  <a:tcPr/>
                </a:tc>
                <a:extLst>
                  <a:ext uri="{0D108BD9-81ED-4DB2-BD59-A6C34878D82A}">
                    <a16:rowId xmlns:a16="http://schemas.microsoft.com/office/drawing/2014/main" val="4025452387"/>
                  </a:ext>
                </a:extLst>
              </a:tr>
              <a:tr h="386443">
                <a:tc>
                  <a:txBody>
                    <a:bodyPr/>
                    <a:lstStyle/>
                    <a:p>
                      <a:pPr algn="ctr"/>
                      <a:r>
                        <a:rPr lang="en-GB" dirty="0"/>
                        <a:t>KNN</a:t>
                      </a:r>
                    </a:p>
                  </a:txBody>
                  <a:tcPr/>
                </a:tc>
                <a:tc>
                  <a:txBody>
                    <a:bodyPr/>
                    <a:lstStyle/>
                    <a:p>
                      <a:pPr algn="ctr"/>
                      <a:r>
                        <a:rPr lang="en-US" dirty="0"/>
                        <a:t>86.6%</a:t>
                      </a:r>
                      <a:endParaRPr lang="en-GB" dirty="0"/>
                    </a:p>
                  </a:txBody>
                  <a:tcPr/>
                </a:tc>
                <a:tc>
                  <a:txBody>
                    <a:bodyPr/>
                    <a:lstStyle/>
                    <a:p>
                      <a:pPr algn="ctr"/>
                      <a:r>
                        <a:rPr lang="en-US" dirty="0"/>
                        <a:t>88%</a:t>
                      </a:r>
                      <a:endParaRPr lang="en-GB" dirty="0"/>
                    </a:p>
                  </a:txBody>
                  <a:tcPr/>
                </a:tc>
                <a:extLst>
                  <a:ext uri="{0D108BD9-81ED-4DB2-BD59-A6C34878D82A}">
                    <a16:rowId xmlns:a16="http://schemas.microsoft.com/office/drawing/2014/main" val="225178839"/>
                  </a:ext>
                </a:extLst>
              </a:tr>
              <a:tr h="3864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dirty="0"/>
                        <a:t>SVM</a:t>
                      </a:r>
                    </a:p>
                  </a:txBody>
                  <a:tcPr/>
                </a:tc>
                <a:tc>
                  <a:txBody>
                    <a:bodyPr/>
                    <a:lstStyle/>
                    <a:p>
                      <a:pPr algn="ctr"/>
                      <a:r>
                        <a:rPr lang="en-US" dirty="0"/>
                        <a:t>64%</a:t>
                      </a:r>
                      <a:endParaRPr lang="en-GB" dirty="0"/>
                    </a:p>
                  </a:txBody>
                  <a:tcPr/>
                </a:tc>
                <a:tc>
                  <a:txBody>
                    <a:bodyPr/>
                    <a:lstStyle/>
                    <a:p>
                      <a:pPr algn="ctr"/>
                      <a:r>
                        <a:rPr lang="en-US" dirty="0"/>
                        <a:t>88%</a:t>
                      </a:r>
                      <a:endParaRPr lang="en-GB" dirty="0"/>
                    </a:p>
                  </a:txBody>
                  <a:tcPr/>
                </a:tc>
                <a:extLst>
                  <a:ext uri="{0D108BD9-81ED-4DB2-BD59-A6C34878D82A}">
                    <a16:rowId xmlns:a16="http://schemas.microsoft.com/office/drawing/2014/main" val="90404595"/>
                  </a:ext>
                </a:extLst>
              </a:tr>
              <a:tr h="386443">
                <a:tc>
                  <a:txBody>
                    <a:bodyPr/>
                    <a:lstStyle/>
                    <a:p>
                      <a:pPr algn="ctr"/>
                      <a:r>
                        <a:rPr lang="en-GB" dirty="0"/>
                        <a:t>Bagging</a:t>
                      </a:r>
                    </a:p>
                  </a:txBody>
                  <a:tcPr/>
                </a:tc>
                <a:tc>
                  <a:txBody>
                    <a:bodyPr/>
                    <a:lstStyle/>
                    <a:p>
                      <a:pPr algn="ctr"/>
                      <a:r>
                        <a:rPr lang="en-US" dirty="0"/>
                        <a:t>88%</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88%</a:t>
                      </a:r>
                      <a:endParaRPr lang="en-GB" dirty="0"/>
                    </a:p>
                  </a:txBody>
                  <a:tcPr/>
                </a:tc>
                <a:extLst>
                  <a:ext uri="{0D108BD9-81ED-4DB2-BD59-A6C34878D82A}">
                    <a16:rowId xmlns:a16="http://schemas.microsoft.com/office/drawing/2014/main" val="448041143"/>
                  </a:ext>
                </a:extLst>
              </a:tr>
              <a:tr h="3864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dirty="0"/>
                        <a:t>Logistic Regression</a:t>
                      </a:r>
                    </a:p>
                  </a:txBody>
                  <a:tcPr/>
                </a:tc>
                <a:tc>
                  <a:txBody>
                    <a:bodyPr/>
                    <a:lstStyle/>
                    <a:p>
                      <a:pPr algn="ctr"/>
                      <a:r>
                        <a:rPr lang="en-US" dirty="0"/>
                        <a:t>84%</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88%</a:t>
                      </a:r>
                      <a:endParaRPr lang="en-GB" dirty="0"/>
                    </a:p>
                  </a:txBody>
                  <a:tcPr/>
                </a:tc>
                <a:extLst>
                  <a:ext uri="{0D108BD9-81ED-4DB2-BD59-A6C34878D82A}">
                    <a16:rowId xmlns:a16="http://schemas.microsoft.com/office/drawing/2014/main" val="2534314349"/>
                  </a:ext>
                </a:extLst>
              </a:tr>
            </a:tbl>
          </a:graphicData>
        </a:graphic>
      </p:graphicFrame>
    </p:spTree>
    <p:extLst>
      <p:ext uri="{BB962C8B-B14F-4D97-AF65-F5344CB8AC3E}">
        <p14:creationId xmlns:p14="http://schemas.microsoft.com/office/powerpoint/2010/main" val="2447181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graph of different colored bars&#10;&#10;Description automatically generated">
            <a:extLst>
              <a:ext uri="{FF2B5EF4-FFF2-40B4-BE49-F238E27FC236}">
                <a16:creationId xmlns:a16="http://schemas.microsoft.com/office/drawing/2014/main" id="{3C5EAEEE-CDAE-F1F7-E3BD-4ADDC1E3EC65}"/>
              </a:ext>
            </a:extLst>
          </p:cNvPr>
          <p:cNvPicPr>
            <a:picLocks noChangeAspect="1"/>
          </p:cNvPicPr>
          <p:nvPr/>
        </p:nvPicPr>
        <p:blipFill>
          <a:blip r:embed="rId2"/>
          <a:stretch>
            <a:fillRect/>
          </a:stretch>
        </p:blipFill>
        <p:spPr>
          <a:xfrm>
            <a:off x="187592" y="1649023"/>
            <a:ext cx="4281182" cy="2552701"/>
          </a:xfrm>
          <a:prstGeom prst="rect">
            <a:avLst/>
          </a:prstGeom>
        </p:spPr>
      </p:pic>
      <p:pic>
        <p:nvPicPr>
          <p:cNvPr id="10" name="Picture 9" descr="A graph of blue bars">
            <a:extLst>
              <a:ext uri="{FF2B5EF4-FFF2-40B4-BE49-F238E27FC236}">
                <a16:creationId xmlns:a16="http://schemas.microsoft.com/office/drawing/2014/main" id="{93088415-3C54-71FC-3530-62F03B2FD3C6}"/>
              </a:ext>
            </a:extLst>
          </p:cNvPr>
          <p:cNvPicPr>
            <a:picLocks noChangeAspect="1"/>
          </p:cNvPicPr>
          <p:nvPr/>
        </p:nvPicPr>
        <p:blipFill>
          <a:blip r:embed="rId3"/>
          <a:stretch>
            <a:fillRect/>
          </a:stretch>
        </p:blipFill>
        <p:spPr>
          <a:xfrm>
            <a:off x="4675227" y="1649023"/>
            <a:ext cx="4281182" cy="2552701"/>
          </a:xfrm>
          <a:prstGeom prst="rect">
            <a:avLst/>
          </a:prstGeom>
        </p:spPr>
      </p:pic>
      <p:sp>
        <p:nvSpPr>
          <p:cNvPr id="11" name="Google Shape;402;p27">
            <a:extLst>
              <a:ext uri="{FF2B5EF4-FFF2-40B4-BE49-F238E27FC236}">
                <a16:creationId xmlns:a16="http://schemas.microsoft.com/office/drawing/2014/main" id="{57B61D14-0255-009B-B6F9-4FB572213589}"/>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Results</a:t>
            </a:r>
            <a:endParaRPr dirty="0"/>
          </a:p>
        </p:txBody>
      </p:sp>
      <p:sp>
        <p:nvSpPr>
          <p:cNvPr id="12" name="TextBox 11">
            <a:extLst>
              <a:ext uri="{FF2B5EF4-FFF2-40B4-BE49-F238E27FC236}">
                <a16:creationId xmlns:a16="http://schemas.microsoft.com/office/drawing/2014/main" id="{EE65A586-BD15-7E73-F818-EC05C712A1D1}"/>
              </a:ext>
            </a:extLst>
          </p:cNvPr>
          <p:cNvSpPr txBox="1"/>
          <p:nvPr/>
        </p:nvSpPr>
        <p:spPr>
          <a:xfrm>
            <a:off x="456931" y="1194874"/>
            <a:ext cx="8230138" cy="276999"/>
          </a:xfrm>
          <a:prstGeom prst="rect">
            <a:avLst/>
          </a:prstGeom>
          <a:noFill/>
        </p:spPr>
        <p:txBody>
          <a:bodyPr wrap="none" rtlCol="0">
            <a:spAutoFit/>
          </a:bodyPr>
          <a:lstStyle/>
          <a:p>
            <a:r>
              <a:rPr lang="en-US" sz="1200" dirty="0"/>
              <a:t>The </a:t>
            </a:r>
            <a:r>
              <a:rPr lang="en-US" sz="1200" b="1" dirty="0"/>
              <a:t>Decision Tree</a:t>
            </a:r>
            <a:r>
              <a:rPr lang="en-US" sz="1200" dirty="0"/>
              <a:t> model achieved the highest accuracy of </a:t>
            </a:r>
            <a:r>
              <a:rPr lang="en-US" sz="1200" b="1" dirty="0"/>
              <a:t>90.67%</a:t>
            </a:r>
            <a:r>
              <a:rPr lang="en-US" sz="1200" dirty="0"/>
              <a:t>, outperforming all other models in this comparison.</a:t>
            </a:r>
            <a:endParaRPr lang="en-GB" sz="1200" dirty="0"/>
          </a:p>
        </p:txBody>
      </p:sp>
    </p:spTree>
    <p:extLst>
      <p:ext uri="{BB962C8B-B14F-4D97-AF65-F5344CB8AC3E}">
        <p14:creationId xmlns:p14="http://schemas.microsoft.com/office/powerpoint/2010/main" val="3693345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EB501-127F-4915-358D-3FF40CA2D1DA}"/>
              </a:ext>
            </a:extLst>
          </p:cNvPr>
          <p:cNvSpPr>
            <a:spLocks noGrp="1"/>
          </p:cNvSpPr>
          <p:nvPr>
            <p:ph type="title"/>
          </p:nvPr>
        </p:nvSpPr>
        <p:spPr/>
        <p:txBody>
          <a:bodyPr/>
          <a:lstStyle/>
          <a:p>
            <a:r>
              <a:rPr lang="en-US" dirty="0"/>
              <a:t>C</a:t>
            </a:r>
            <a:r>
              <a:rPr lang="en-GB" dirty="0"/>
              <a:t>onclusion</a:t>
            </a:r>
          </a:p>
        </p:txBody>
      </p:sp>
      <p:sp>
        <p:nvSpPr>
          <p:cNvPr id="7" name="TextBox 6">
            <a:extLst>
              <a:ext uri="{FF2B5EF4-FFF2-40B4-BE49-F238E27FC236}">
                <a16:creationId xmlns:a16="http://schemas.microsoft.com/office/drawing/2014/main" id="{ECAD63E0-72AA-D16E-3D52-111B72F7ADDA}"/>
              </a:ext>
            </a:extLst>
          </p:cNvPr>
          <p:cNvSpPr txBox="1"/>
          <p:nvPr/>
        </p:nvSpPr>
        <p:spPr>
          <a:xfrm>
            <a:off x="981076" y="1590674"/>
            <a:ext cx="6724649" cy="1169551"/>
          </a:xfrm>
          <a:prstGeom prst="rect">
            <a:avLst/>
          </a:prstGeom>
          <a:noFill/>
        </p:spPr>
        <p:txBody>
          <a:bodyPr wrap="square" rtlCol="0">
            <a:spAutoFit/>
          </a:bodyPr>
          <a:lstStyle/>
          <a:p>
            <a:r>
              <a:rPr lang="en-US" dirty="0"/>
              <a:t>The </a:t>
            </a:r>
            <a:r>
              <a:rPr lang="en-US" b="1" dirty="0"/>
              <a:t>Decision Tree</a:t>
            </a:r>
            <a:r>
              <a:rPr lang="en-US" dirty="0"/>
              <a:t> model achieved the highest accuracy of </a:t>
            </a:r>
            <a:r>
              <a:rPr lang="en-US" b="1" dirty="0"/>
              <a:t>90.6%</a:t>
            </a:r>
            <a:r>
              <a:rPr lang="en-US" dirty="0"/>
              <a:t>, proving its effectiveness in sleep disorder prediction. Hyperparameter tuning improved models like </a:t>
            </a:r>
            <a:r>
              <a:rPr lang="en-US" b="1" dirty="0"/>
              <a:t>SVM</a:t>
            </a:r>
            <a:r>
              <a:rPr lang="en-US" dirty="0"/>
              <a:t>, emphasizing the value of optimization. This project highlights the potential of machine learning in early diagnosis, paving the way for more robust and scalable solutions in the future.</a:t>
            </a:r>
            <a:endParaRPr lang="en-GB" dirty="0"/>
          </a:p>
        </p:txBody>
      </p:sp>
    </p:spTree>
    <p:extLst>
      <p:ext uri="{BB962C8B-B14F-4D97-AF65-F5344CB8AC3E}">
        <p14:creationId xmlns:p14="http://schemas.microsoft.com/office/powerpoint/2010/main" val="3251925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51;p32">
            <a:extLst>
              <a:ext uri="{FF2B5EF4-FFF2-40B4-BE49-F238E27FC236}">
                <a16:creationId xmlns:a16="http://schemas.microsoft.com/office/drawing/2014/main" id="{0C81AAFC-7FA4-CAF9-76EA-8975D70068F6}"/>
              </a:ext>
            </a:extLst>
          </p:cNvPr>
          <p:cNvSpPr txBox="1">
            <a:spLocks noGrp="1"/>
          </p:cNvSpPr>
          <p:nvPr>
            <p:ph type="title"/>
          </p:nvPr>
        </p:nvSpPr>
        <p:spPr>
          <a:xfrm>
            <a:off x="525125" y="1427950"/>
            <a:ext cx="3975600" cy="131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Thank You</a:t>
            </a:r>
            <a:endParaRPr sz="4000" dirty="0"/>
          </a:p>
        </p:txBody>
      </p:sp>
      <p:grpSp>
        <p:nvGrpSpPr>
          <p:cNvPr id="6" name="Google Shape;452;p32">
            <a:extLst>
              <a:ext uri="{FF2B5EF4-FFF2-40B4-BE49-F238E27FC236}">
                <a16:creationId xmlns:a16="http://schemas.microsoft.com/office/drawing/2014/main" id="{98634176-4447-1D4D-2FD5-0ECE925D2708}"/>
              </a:ext>
            </a:extLst>
          </p:cNvPr>
          <p:cNvGrpSpPr/>
          <p:nvPr/>
        </p:nvGrpSpPr>
        <p:grpSpPr>
          <a:xfrm>
            <a:off x="4546486" y="754384"/>
            <a:ext cx="3694113" cy="3634873"/>
            <a:chOff x="4546486" y="754384"/>
            <a:chExt cx="3694113" cy="3634873"/>
          </a:xfrm>
        </p:grpSpPr>
        <p:sp>
          <p:nvSpPr>
            <p:cNvPr id="7" name="Google Shape;453;p32">
              <a:extLst>
                <a:ext uri="{FF2B5EF4-FFF2-40B4-BE49-F238E27FC236}">
                  <a16:creationId xmlns:a16="http://schemas.microsoft.com/office/drawing/2014/main" id="{1AEC9288-960E-2039-C686-F0F83721BCC1}"/>
                </a:ext>
              </a:extLst>
            </p:cNvPr>
            <p:cNvSpPr/>
            <p:nvPr/>
          </p:nvSpPr>
          <p:spPr>
            <a:xfrm>
              <a:off x="4967719" y="4216555"/>
              <a:ext cx="2851057" cy="172701"/>
            </a:xfrm>
            <a:custGeom>
              <a:avLst/>
              <a:gdLst/>
              <a:ahLst/>
              <a:cxnLst/>
              <a:rect l="l" t="t" r="r" b="b"/>
              <a:pathLst>
                <a:path w="4617096" h="279678" extrusionOk="0">
                  <a:moveTo>
                    <a:pt x="4617097" y="139839"/>
                  </a:moveTo>
                  <a:cubicBezTo>
                    <a:pt x="4617097" y="217070"/>
                    <a:pt x="3583524" y="279678"/>
                    <a:pt x="2308549" y="279678"/>
                  </a:cubicBezTo>
                  <a:cubicBezTo>
                    <a:pt x="1033573" y="279678"/>
                    <a:pt x="0" y="217070"/>
                    <a:pt x="0" y="139839"/>
                  </a:cubicBezTo>
                  <a:cubicBezTo>
                    <a:pt x="0" y="62608"/>
                    <a:pt x="1033573" y="0"/>
                    <a:pt x="2308549" y="0"/>
                  </a:cubicBezTo>
                  <a:cubicBezTo>
                    <a:pt x="3583524" y="0"/>
                    <a:pt x="4617097" y="62608"/>
                    <a:pt x="4617097" y="1398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454;p32">
              <a:extLst>
                <a:ext uri="{FF2B5EF4-FFF2-40B4-BE49-F238E27FC236}">
                  <a16:creationId xmlns:a16="http://schemas.microsoft.com/office/drawing/2014/main" id="{5BAE80C7-5729-0B7C-AFF4-EC29FC890E1D}"/>
                </a:ext>
              </a:extLst>
            </p:cNvPr>
            <p:cNvSpPr/>
            <p:nvPr/>
          </p:nvSpPr>
          <p:spPr>
            <a:xfrm>
              <a:off x="6199364" y="4125830"/>
              <a:ext cx="183146" cy="149264"/>
            </a:xfrm>
            <a:custGeom>
              <a:avLst/>
              <a:gdLst/>
              <a:ahLst/>
              <a:cxnLst/>
              <a:rect l="l" t="t" r="r" b="b"/>
              <a:pathLst>
                <a:path w="296593" h="241723" extrusionOk="0">
                  <a:moveTo>
                    <a:pt x="146460" y="31064"/>
                  </a:moveTo>
                  <a:cubicBezTo>
                    <a:pt x="126667" y="77656"/>
                    <a:pt x="95326" y="118429"/>
                    <a:pt x="55398" y="149545"/>
                  </a:cubicBezTo>
                  <a:cubicBezTo>
                    <a:pt x="36796" y="163403"/>
                    <a:pt x="21718" y="181450"/>
                    <a:pt x="11385" y="202217"/>
                  </a:cubicBezTo>
                  <a:cubicBezTo>
                    <a:pt x="4211" y="218996"/>
                    <a:pt x="11997" y="238415"/>
                    <a:pt x="28776" y="245589"/>
                  </a:cubicBezTo>
                  <a:cubicBezTo>
                    <a:pt x="28776" y="245593"/>
                    <a:pt x="28780" y="245593"/>
                    <a:pt x="28780" y="245593"/>
                  </a:cubicBezTo>
                  <a:cubicBezTo>
                    <a:pt x="32997" y="247396"/>
                    <a:pt x="37540" y="248301"/>
                    <a:pt x="42123" y="248253"/>
                  </a:cubicBezTo>
                  <a:lnTo>
                    <a:pt x="267826" y="248253"/>
                  </a:lnTo>
                  <a:cubicBezTo>
                    <a:pt x="281576" y="248321"/>
                    <a:pt x="293929" y="239875"/>
                    <a:pt x="298854" y="227039"/>
                  </a:cubicBezTo>
                  <a:cubicBezTo>
                    <a:pt x="305924" y="207556"/>
                    <a:pt x="310684" y="173354"/>
                    <a:pt x="293800" y="119527"/>
                  </a:cubicBezTo>
                  <a:lnTo>
                    <a:pt x="271721" y="6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455;p32">
              <a:extLst>
                <a:ext uri="{FF2B5EF4-FFF2-40B4-BE49-F238E27FC236}">
                  <a16:creationId xmlns:a16="http://schemas.microsoft.com/office/drawing/2014/main" id="{44397F05-4EDD-B3A3-BC3B-30D0E8886D02}"/>
                </a:ext>
              </a:extLst>
            </p:cNvPr>
            <p:cNvSpPr/>
            <p:nvPr/>
          </p:nvSpPr>
          <p:spPr>
            <a:xfrm>
              <a:off x="6196019" y="4122474"/>
              <a:ext cx="189834" cy="155961"/>
            </a:xfrm>
            <a:custGeom>
              <a:avLst/>
              <a:gdLst/>
              <a:ahLst/>
              <a:cxnLst/>
              <a:rect l="l" t="t" r="r" b="b"/>
              <a:pathLst>
                <a:path w="307423" h="252569" extrusionOk="0">
                  <a:moveTo>
                    <a:pt x="47067" y="259100"/>
                  </a:moveTo>
                  <a:cubicBezTo>
                    <a:pt x="41916" y="259105"/>
                    <a:pt x="36818" y="258054"/>
                    <a:pt x="32086" y="256014"/>
                  </a:cubicBezTo>
                  <a:cubicBezTo>
                    <a:pt x="22695" y="252027"/>
                    <a:pt x="15283" y="244454"/>
                    <a:pt x="11508" y="234974"/>
                  </a:cubicBezTo>
                  <a:cubicBezTo>
                    <a:pt x="7674" y="225510"/>
                    <a:pt x="7794" y="214907"/>
                    <a:pt x="11834" y="205532"/>
                  </a:cubicBezTo>
                  <a:cubicBezTo>
                    <a:pt x="22586" y="183904"/>
                    <a:pt x="38263" y="165104"/>
                    <a:pt x="57609" y="150643"/>
                  </a:cubicBezTo>
                  <a:cubicBezTo>
                    <a:pt x="96745" y="120078"/>
                    <a:pt x="127470" y="80077"/>
                    <a:pt x="146913" y="34387"/>
                  </a:cubicBezTo>
                  <a:cubicBezTo>
                    <a:pt x="147614" y="32737"/>
                    <a:pt x="149090" y="31538"/>
                    <a:pt x="150849" y="31188"/>
                  </a:cubicBezTo>
                  <a:lnTo>
                    <a:pt x="276106" y="6643"/>
                  </a:lnTo>
                  <a:cubicBezTo>
                    <a:pt x="277510" y="6349"/>
                    <a:pt x="278975" y="6639"/>
                    <a:pt x="280162" y="7448"/>
                  </a:cubicBezTo>
                  <a:cubicBezTo>
                    <a:pt x="281353" y="8249"/>
                    <a:pt x="282182" y="9492"/>
                    <a:pt x="282459" y="10900"/>
                  </a:cubicBezTo>
                  <a:lnTo>
                    <a:pt x="304542" y="123897"/>
                  </a:lnTo>
                  <a:cubicBezTo>
                    <a:pt x="321736" y="178620"/>
                    <a:pt x="316666" y="214191"/>
                    <a:pt x="309370" y="234302"/>
                  </a:cubicBezTo>
                  <a:cubicBezTo>
                    <a:pt x="303649" y="249182"/>
                    <a:pt x="289376" y="259020"/>
                    <a:pt x="273434" y="259076"/>
                  </a:cubicBezTo>
                  <a:lnTo>
                    <a:pt x="47075" y="259076"/>
                  </a:lnTo>
                  <a:close/>
                  <a:moveTo>
                    <a:pt x="155738" y="41268"/>
                  </a:moveTo>
                  <a:cubicBezTo>
                    <a:pt x="135494" y="87598"/>
                    <a:pt x="104024" y="128150"/>
                    <a:pt x="64164" y="159254"/>
                  </a:cubicBezTo>
                  <a:cubicBezTo>
                    <a:pt x="46222" y="172641"/>
                    <a:pt x="31668" y="190044"/>
                    <a:pt x="21660" y="210070"/>
                  </a:cubicBezTo>
                  <a:cubicBezTo>
                    <a:pt x="15798" y="223796"/>
                    <a:pt x="22324" y="240076"/>
                    <a:pt x="36347" y="246063"/>
                  </a:cubicBezTo>
                  <a:cubicBezTo>
                    <a:pt x="39884" y="247572"/>
                    <a:pt x="43534" y="248075"/>
                    <a:pt x="47481" y="248276"/>
                  </a:cubicBezTo>
                  <a:lnTo>
                    <a:pt x="273402" y="248276"/>
                  </a:lnTo>
                  <a:cubicBezTo>
                    <a:pt x="284837" y="248248"/>
                    <a:pt x="295090" y="241211"/>
                    <a:pt x="299222" y="230548"/>
                  </a:cubicBezTo>
                  <a:cubicBezTo>
                    <a:pt x="305930" y="212086"/>
                    <a:pt x="310489" y="178995"/>
                    <a:pt x="294076" y="126585"/>
                  </a:cubicBezTo>
                  <a:lnTo>
                    <a:pt x="272883" y="1832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456;p32">
              <a:extLst>
                <a:ext uri="{FF2B5EF4-FFF2-40B4-BE49-F238E27FC236}">
                  <a16:creationId xmlns:a16="http://schemas.microsoft.com/office/drawing/2014/main" id="{0988C3FE-1ADD-AE01-DAC6-B7A595760476}"/>
                </a:ext>
              </a:extLst>
            </p:cNvPr>
            <p:cNvSpPr/>
            <p:nvPr/>
          </p:nvSpPr>
          <p:spPr>
            <a:xfrm>
              <a:off x="6196048" y="4166931"/>
              <a:ext cx="189807" cy="111562"/>
            </a:xfrm>
            <a:custGeom>
              <a:avLst/>
              <a:gdLst/>
              <a:ahLst/>
              <a:cxnLst/>
              <a:rect l="l" t="t" r="r" b="b"/>
              <a:pathLst>
                <a:path w="307379" h="180668" extrusionOk="0">
                  <a:moveTo>
                    <a:pt x="304498" y="51879"/>
                  </a:moveTo>
                  <a:lnTo>
                    <a:pt x="297424" y="15665"/>
                  </a:lnTo>
                  <a:cubicBezTo>
                    <a:pt x="297010" y="13549"/>
                    <a:pt x="295372" y="11879"/>
                    <a:pt x="293264" y="11424"/>
                  </a:cubicBezTo>
                  <a:cubicBezTo>
                    <a:pt x="291155" y="10953"/>
                    <a:pt x="288970" y="11794"/>
                    <a:pt x="287715" y="13553"/>
                  </a:cubicBezTo>
                  <a:lnTo>
                    <a:pt x="276525" y="29125"/>
                  </a:lnTo>
                  <a:cubicBezTo>
                    <a:pt x="267801" y="20808"/>
                    <a:pt x="246535" y="6531"/>
                    <a:pt x="203368" y="6531"/>
                  </a:cubicBezTo>
                  <a:cubicBezTo>
                    <a:pt x="159593" y="6531"/>
                    <a:pt x="134891" y="21105"/>
                    <a:pt x="124614" y="29097"/>
                  </a:cubicBezTo>
                  <a:lnTo>
                    <a:pt x="121443" y="22896"/>
                  </a:lnTo>
                  <a:cubicBezTo>
                    <a:pt x="120586" y="21234"/>
                    <a:pt x="118940" y="20128"/>
                    <a:pt x="117077" y="19963"/>
                  </a:cubicBezTo>
                  <a:cubicBezTo>
                    <a:pt x="115222" y="19846"/>
                    <a:pt x="113428" y="20655"/>
                    <a:pt x="112285" y="22119"/>
                  </a:cubicBezTo>
                  <a:cubicBezTo>
                    <a:pt x="96512" y="43236"/>
                    <a:pt x="78127" y="62261"/>
                    <a:pt x="57561" y="78746"/>
                  </a:cubicBezTo>
                  <a:cubicBezTo>
                    <a:pt x="38227" y="93204"/>
                    <a:pt x="22554" y="111999"/>
                    <a:pt x="11807" y="133619"/>
                  </a:cubicBezTo>
                  <a:cubicBezTo>
                    <a:pt x="3486" y="153151"/>
                    <a:pt x="12543" y="175736"/>
                    <a:pt x="32058" y="184102"/>
                  </a:cubicBezTo>
                  <a:cubicBezTo>
                    <a:pt x="36827" y="186146"/>
                    <a:pt x="41961" y="187200"/>
                    <a:pt x="47152" y="187200"/>
                  </a:cubicBezTo>
                  <a:lnTo>
                    <a:pt x="273330" y="187200"/>
                  </a:lnTo>
                  <a:cubicBezTo>
                    <a:pt x="289312" y="187156"/>
                    <a:pt x="303613" y="177273"/>
                    <a:pt x="309311" y="162341"/>
                  </a:cubicBezTo>
                  <a:cubicBezTo>
                    <a:pt x="309319" y="162317"/>
                    <a:pt x="309327" y="162293"/>
                    <a:pt x="309339" y="162272"/>
                  </a:cubicBezTo>
                  <a:cubicBezTo>
                    <a:pt x="316618" y="142162"/>
                    <a:pt x="321692" y="106603"/>
                    <a:pt x="304498" y="518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457;p32">
              <a:extLst>
                <a:ext uri="{FF2B5EF4-FFF2-40B4-BE49-F238E27FC236}">
                  <a16:creationId xmlns:a16="http://schemas.microsoft.com/office/drawing/2014/main" id="{E0E0CE19-CD91-3E00-AB62-6FD1FD993B2B}"/>
                </a:ext>
              </a:extLst>
            </p:cNvPr>
            <p:cNvSpPr/>
            <p:nvPr/>
          </p:nvSpPr>
          <p:spPr>
            <a:xfrm>
              <a:off x="6199341" y="4252624"/>
              <a:ext cx="181677" cy="22367"/>
            </a:xfrm>
            <a:custGeom>
              <a:avLst/>
              <a:gdLst/>
              <a:ahLst/>
              <a:cxnLst/>
              <a:rect l="l" t="t" r="r" b="b"/>
              <a:pathLst>
                <a:path w="294214" h="36222" extrusionOk="0">
                  <a:moveTo>
                    <a:pt x="8831" y="6531"/>
                  </a:moveTo>
                  <a:cubicBezTo>
                    <a:pt x="7314" y="24960"/>
                    <a:pt x="21027" y="41124"/>
                    <a:pt x="39452" y="42641"/>
                  </a:cubicBezTo>
                  <a:cubicBezTo>
                    <a:pt x="39456" y="42641"/>
                    <a:pt x="39460" y="42641"/>
                    <a:pt x="39464" y="42641"/>
                  </a:cubicBezTo>
                  <a:cubicBezTo>
                    <a:pt x="40365" y="42717"/>
                    <a:pt x="41270" y="42757"/>
                    <a:pt x="42176" y="42753"/>
                  </a:cubicBezTo>
                  <a:lnTo>
                    <a:pt x="267879" y="42753"/>
                  </a:lnTo>
                  <a:cubicBezTo>
                    <a:pt x="281628" y="42822"/>
                    <a:pt x="293981" y="34376"/>
                    <a:pt x="298907" y="21540"/>
                  </a:cubicBezTo>
                  <a:cubicBezTo>
                    <a:pt x="300584" y="16832"/>
                    <a:pt x="301928" y="12007"/>
                    <a:pt x="302930" y="711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458;p32">
              <a:extLst>
                <a:ext uri="{FF2B5EF4-FFF2-40B4-BE49-F238E27FC236}">
                  <a16:creationId xmlns:a16="http://schemas.microsoft.com/office/drawing/2014/main" id="{9369FE73-AC30-CDCD-D8D8-2811D34E7C64}"/>
                </a:ext>
              </a:extLst>
            </p:cNvPr>
            <p:cNvSpPr/>
            <p:nvPr/>
          </p:nvSpPr>
          <p:spPr>
            <a:xfrm>
              <a:off x="6195997" y="4249284"/>
              <a:ext cx="188356" cy="29048"/>
            </a:xfrm>
            <a:custGeom>
              <a:avLst/>
              <a:gdLst/>
              <a:ahLst/>
              <a:cxnLst/>
              <a:rect l="l" t="t" r="r" b="b"/>
              <a:pathLst>
                <a:path w="305030" h="47042" extrusionOk="0">
                  <a:moveTo>
                    <a:pt x="273460" y="53573"/>
                  </a:moveTo>
                  <a:lnTo>
                    <a:pt x="47580" y="53573"/>
                  </a:lnTo>
                  <a:cubicBezTo>
                    <a:pt x="46509" y="53573"/>
                    <a:pt x="45439" y="53529"/>
                    <a:pt x="44361" y="53433"/>
                  </a:cubicBezTo>
                  <a:cubicBezTo>
                    <a:pt x="23067" y="51698"/>
                    <a:pt x="7100" y="32883"/>
                    <a:pt x="8847" y="11505"/>
                  </a:cubicBezTo>
                  <a:cubicBezTo>
                    <a:pt x="9080" y="8696"/>
                    <a:pt x="11426" y="6531"/>
                    <a:pt x="14247" y="6531"/>
                  </a:cubicBezTo>
                  <a:lnTo>
                    <a:pt x="14247" y="6531"/>
                  </a:lnTo>
                  <a:lnTo>
                    <a:pt x="308354" y="7111"/>
                  </a:lnTo>
                  <a:cubicBezTo>
                    <a:pt x="309976" y="7115"/>
                    <a:pt x="311509" y="7843"/>
                    <a:pt x="312539" y="9094"/>
                  </a:cubicBezTo>
                  <a:cubicBezTo>
                    <a:pt x="313557" y="10362"/>
                    <a:pt x="313960" y="12012"/>
                    <a:pt x="313638" y="13605"/>
                  </a:cubicBezTo>
                  <a:cubicBezTo>
                    <a:pt x="312587" y="18759"/>
                    <a:pt x="311163" y="23833"/>
                    <a:pt x="309380" y="28783"/>
                  </a:cubicBezTo>
                  <a:cubicBezTo>
                    <a:pt x="303671" y="43667"/>
                    <a:pt x="289402" y="53513"/>
                    <a:pt x="273460" y="53573"/>
                  </a:cubicBezTo>
                  <a:close/>
                  <a:moveTo>
                    <a:pt x="19675" y="17359"/>
                  </a:moveTo>
                  <a:cubicBezTo>
                    <a:pt x="20990" y="30875"/>
                    <a:pt x="31778" y="41514"/>
                    <a:pt x="45310" y="42645"/>
                  </a:cubicBezTo>
                  <a:cubicBezTo>
                    <a:pt x="46063" y="42717"/>
                    <a:pt x="46823" y="42749"/>
                    <a:pt x="47580" y="42741"/>
                  </a:cubicBezTo>
                  <a:lnTo>
                    <a:pt x="273436" y="42741"/>
                  </a:lnTo>
                  <a:cubicBezTo>
                    <a:pt x="284872" y="42713"/>
                    <a:pt x="295124" y="35676"/>
                    <a:pt x="299257" y="25012"/>
                  </a:cubicBezTo>
                  <a:cubicBezTo>
                    <a:pt x="300085" y="22703"/>
                    <a:pt x="300846" y="20321"/>
                    <a:pt x="301510" y="1791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459;p32">
              <a:extLst>
                <a:ext uri="{FF2B5EF4-FFF2-40B4-BE49-F238E27FC236}">
                  <a16:creationId xmlns:a16="http://schemas.microsoft.com/office/drawing/2014/main" id="{64257B8B-0A40-9C34-CA35-1F21AA214F78}"/>
                </a:ext>
              </a:extLst>
            </p:cNvPr>
            <p:cNvSpPr/>
            <p:nvPr/>
          </p:nvSpPr>
          <p:spPr>
            <a:xfrm>
              <a:off x="4834229" y="1391809"/>
              <a:ext cx="3257831" cy="2319003"/>
            </a:xfrm>
            <a:custGeom>
              <a:avLst/>
              <a:gdLst/>
              <a:ahLst/>
              <a:cxnLst/>
              <a:rect l="l" t="t" r="r" b="b"/>
              <a:pathLst>
                <a:path w="5275839" h="3755471" extrusionOk="0">
                  <a:moveTo>
                    <a:pt x="146855" y="2760500"/>
                  </a:moveTo>
                  <a:cubicBezTo>
                    <a:pt x="-239172" y="1733436"/>
                    <a:pt x="252062" y="985472"/>
                    <a:pt x="781828" y="831348"/>
                  </a:cubicBezTo>
                  <a:cubicBezTo>
                    <a:pt x="1525897" y="614868"/>
                    <a:pt x="2223065" y="1402386"/>
                    <a:pt x="2704485" y="1290689"/>
                  </a:cubicBezTo>
                  <a:cubicBezTo>
                    <a:pt x="3091961" y="1200785"/>
                    <a:pt x="3156612" y="255256"/>
                    <a:pt x="3715824" y="62170"/>
                  </a:cubicBezTo>
                  <a:cubicBezTo>
                    <a:pt x="4408517" y="-176811"/>
                    <a:pt x="5275108" y="376912"/>
                    <a:pt x="5284487" y="1285064"/>
                  </a:cubicBezTo>
                  <a:cubicBezTo>
                    <a:pt x="5293722" y="2187442"/>
                    <a:pt x="4366380" y="2971194"/>
                    <a:pt x="3745841" y="3281896"/>
                  </a:cubicBezTo>
                  <a:cubicBezTo>
                    <a:pt x="3132803" y="3589278"/>
                    <a:pt x="2127226" y="3824506"/>
                    <a:pt x="1568179" y="3747156"/>
                  </a:cubicBezTo>
                  <a:cubicBezTo>
                    <a:pt x="931754" y="3658982"/>
                    <a:pt x="377178" y="3373087"/>
                    <a:pt x="146855" y="276050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460;p32">
              <a:extLst>
                <a:ext uri="{FF2B5EF4-FFF2-40B4-BE49-F238E27FC236}">
                  <a16:creationId xmlns:a16="http://schemas.microsoft.com/office/drawing/2014/main" id="{7EBC0486-065B-2E2D-7370-8D86F00FA402}"/>
                </a:ext>
              </a:extLst>
            </p:cNvPr>
            <p:cNvSpPr/>
            <p:nvPr/>
          </p:nvSpPr>
          <p:spPr>
            <a:xfrm>
              <a:off x="4546486" y="4075429"/>
              <a:ext cx="3694113" cy="8912"/>
            </a:xfrm>
            <a:custGeom>
              <a:avLst/>
              <a:gdLst/>
              <a:ahLst/>
              <a:cxnLst/>
              <a:rect l="l" t="t" r="r" b="b"/>
              <a:pathLst>
                <a:path w="5982370" h="14433" extrusionOk="0">
                  <a:moveTo>
                    <a:pt x="5984039" y="20964"/>
                  </a:moveTo>
                  <a:lnTo>
                    <a:pt x="15935" y="20964"/>
                  </a:lnTo>
                  <a:cubicBezTo>
                    <a:pt x="11951" y="20968"/>
                    <a:pt x="8720" y="17737"/>
                    <a:pt x="8716" y="13754"/>
                  </a:cubicBezTo>
                  <a:cubicBezTo>
                    <a:pt x="8716" y="13754"/>
                    <a:pt x="8716" y="13750"/>
                    <a:pt x="8716" y="13750"/>
                  </a:cubicBezTo>
                  <a:cubicBezTo>
                    <a:pt x="8712" y="9766"/>
                    <a:pt x="11943" y="6535"/>
                    <a:pt x="15927" y="6531"/>
                  </a:cubicBezTo>
                  <a:cubicBezTo>
                    <a:pt x="15931" y="6531"/>
                    <a:pt x="15931" y="6531"/>
                    <a:pt x="15935" y="6531"/>
                  </a:cubicBezTo>
                  <a:lnTo>
                    <a:pt x="5984039" y="6531"/>
                  </a:lnTo>
                  <a:cubicBezTo>
                    <a:pt x="5988027" y="6624"/>
                    <a:pt x="5991182" y="9931"/>
                    <a:pt x="5991085" y="13919"/>
                  </a:cubicBezTo>
                  <a:cubicBezTo>
                    <a:pt x="5990997" y="17769"/>
                    <a:pt x="5987894" y="20872"/>
                    <a:pt x="5984039" y="2096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461;p32">
              <a:extLst>
                <a:ext uri="{FF2B5EF4-FFF2-40B4-BE49-F238E27FC236}">
                  <a16:creationId xmlns:a16="http://schemas.microsoft.com/office/drawing/2014/main" id="{372DDDCA-CCE0-F29A-30F0-180706121128}"/>
                </a:ext>
              </a:extLst>
            </p:cNvPr>
            <p:cNvSpPr/>
            <p:nvPr/>
          </p:nvSpPr>
          <p:spPr>
            <a:xfrm>
              <a:off x="6687933" y="2917305"/>
              <a:ext cx="607834" cy="1166956"/>
            </a:xfrm>
            <a:custGeom>
              <a:avLst/>
              <a:gdLst/>
              <a:ahLst/>
              <a:cxnLst/>
              <a:rect l="l" t="t" r="r" b="b"/>
              <a:pathLst>
                <a:path w="984346" h="1889807" extrusionOk="0">
                  <a:moveTo>
                    <a:pt x="497443" y="1742062"/>
                  </a:moveTo>
                  <a:lnTo>
                    <a:pt x="480249" y="1742062"/>
                  </a:lnTo>
                  <a:cubicBezTo>
                    <a:pt x="465848" y="1741627"/>
                    <a:pt x="454417" y="1730578"/>
                    <a:pt x="453499" y="1716374"/>
                  </a:cubicBezTo>
                  <a:lnTo>
                    <a:pt x="447934" y="1642694"/>
                  </a:lnTo>
                  <a:lnTo>
                    <a:pt x="118683" y="1738823"/>
                  </a:lnTo>
                  <a:cubicBezTo>
                    <a:pt x="104798" y="1742919"/>
                    <a:pt x="90222" y="1734984"/>
                    <a:pt x="86127" y="1721098"/>
                  </a:cubicBezTo>
                  <a:cubicBezTo>
                    <a:pt x="85419" y="1718700"/>
                    <a:pt x="85058" y="1716213"/>
                    <a:pt x="85056" y="1713710"/>
                  </a:cubicBezTo>
                  <a:lnTo>
                    <a:pt x="85056" y="1694372"/>
                  </a:lnTo>
                  <a:cubicBezTo>
                    <a:pt x="85170" y="1683069"/>
                    <a:pt x="92480" y="1673102"/>
                    <a:pt x="103223" y="1669593"/>
                  </a:cubicBezTo>
                  <a:lnTo>
                    <a:pt x="425047" y="1556174"/>
                  </a:lnTo>
                  <a:lnTo>
                    <a:pt x="425047" y="995900"/>
                  </a:lnTo>
                  <a:cubicBezTo>
                    <a:pt x="425047" y="992910"/>
                    <a:pt x="427470" y="990488"/>
                    <a:pt x="430459" y="990488"/>
                  </a:cubicBezTo>
                  <a:cubicBezTo>
                    <a:pt x="433448" y="990488"/>
                    <a:pt x="435871" y="992910"/>
                    <a:pt x="435871" y="995900"/>
                  </a:cubicBezTo>
                  <a:lnTo>
                    <a:pt x="435871" y="1560013"/>
                  </a:lnTo>
                  <a:cubicBezTo>
                    <a:pt x="435868" y="1562311"/>
                    <a:pt x="434416" y="1564355"/>
                    <a:pt x="432250" y="1565111"/>
                  </a:cubicBezTo>
                  <a:lnTo>
                    <a:pt x="106704" y="1679842"/>
                  </a:lnTo>
                  <a:cubicBezTo>
                    <a:pt x="100331" y="1681874"/>
                    <a:pt x="95972" y="1687757"/>
                    <a:pt x="95880" y="1694444"/>
                  </a:cubicBezTo>
                  <a:lnTo>
                    <a:pt x="95880" y="1713710"/>
                  </a:lnTo>
                  <a:cubicBezTo>
                    <a:pt x="95891" y="1722196"/>
                    <a:pt x="102770" y="1729065"/>
                    <a:pt x="111255" y="1729069"/>
                  </a:cubicBezTo>
                  <a:cubicBezTo>
                    <a:pt x="112725" y="1729073"/>
                    <a:pt x="114188" y="1728860"/>
                    <a:pt x="115596" y="1728437"/>
                  </a:cubicBezTo>
                  <a:lnTo>
                    <a:pt x="451302" y="1630434"/>
                  </a:lnTo>
                  <a:cubicBezTo>
                    <a:pt x="454171" y="1629593"/>
                    <a:pt x="457181" y="1631242"/>
                    <a:pt x="458022" y="1634111"/>
                  </a:cubicBezTo>
                  <a:cubicBezTo>
                    <a:pt x="458127" y="1634474"/>
                    <a:pt x="458195" y="1634848"/>
                    <a:pt x="458223" y="1635226"/>
                  </a:cubicBezTo>
                  <a:lnTo>
                    <a:pt x="464295" y="1715609"/>
                  </a:lnTo>
                  <a:cubicBezTo>
                    <a:pt x="464802" y="1724212"/>
                    <a:pt x="471803" y="1731000"/>
                    <a:pt x="480418" y="1731242"/>
                  </a:cubicBezTo>
                  <a:lnTo>
                    <a:pt x="497427" y="1731242"/>
                  </a:lnTo>
                  <a:cubicBezTo>
                    <a:pt x="506155" y="1731154"/>
                    <a:pt x="513381" y="1724438"/>
                    <a:pt x="514102" y="1715738"/>
                  </a:cubicBezTo>
                  <a:lnTo>
                    <a:pt x="519582" y="1635262"/>
                  </a:lnTo>
                  <a:cubicBezTo>
                    <a:pt x="519771" y="1632289"/>
                    <a:pt x="522330" y="1630031"/>
                    <a:pt x="525304" y="1630220"/>
                  </a:cubicBezTo>
                  <a:cubicBezTo>
                    <a:pt x="525710" y="1630245"/>
                    <a:pt x="526113" y="1630317"/>
                    <a:pt x="526503" y="1630434"/>
                  </a:cubicBezTo>
                  <a:lnTo>
                    <a:pt x="861026" y="1728743"/>
                  </a:lnTo>
                  <a:cubicBezTo>
                    <a:pt x="869178" y="1731073"/>
                    <a:pt x="877680" y="1726373"/>
                    <a:pt x="880038" y="1718229"/>
                  </a:cubicBezTo>
                  <a:cubicBezTo>
                    <a:pt x="880441" y="1716857"/>
                    <a:pt x="880642" y="1715432"/>
                    <a:pt x="880642" y="1714004"/>
                  </a:cubicBezTo>
                  <a:lnTo>
                    <a:pt x="880642" y="1694666"/>
                  </a:lnTo>
                  <a:cubicBezTo>
                    <a:pt x="880590" y="1688046"/>
                    <a:pt x="876284" y="1682208"/>
                    <a:pt x="869975" y="1680208"/>
                  </a:cubicBezTo>
                  <a:lnTo>
                    <a:pt x="544103" y="1565421"/>
                  </a:lnTo>
                  <a:cubicBezTo>
                    <a:pt x="541934" y="1564661"/>
                    <a:pt x="540482" y="1562617"/>
                    <a:pt x="540482" y="1560319"/>
                  </a:cubicBezTo>
                  <a:lnTo>
                    <a:pt x="540482" y="995900"/>
                  </a:lnTo>
                  <a:cubicBezTo>
                    <a:pt x="540482" y="992910"/>
                    <a:pt x="542904" y="990488"/>
                    <a:pt x="545894" y="990488"/>
                  </a:cubicBezTo>
                  <a:cubicBezTo>
                    <a:pt x="548883" y="990488"/>
                    <a:pt x="551306" y="992910"/>
                    <a:pt x="551306" y="995900"/>
                  </a:cubicBezTo>
                  <a:lnTo>
                    <a:pt x="551306" y="1556476"/>
                  </a:lnTo>
                  <a:lnTo>
                    <a:pt x="873411" y="1669947"/>
                  </a:lnTo>
                  <a:cubicBezTo>
                    <a:pt x="884123" y="1673416"/>
                    <a:pt x="891398" y="1683367"/>
                    <a:pt x="891450" y="1694625"/>
                  </a:cubicBezTo>
                  <a:lnTo>
                    <a:pt x="891450" y="1714004"/>
                  </a:lnTo>
                  <a:cubicBezTo>
                    <a:pt x="891446" y="1716454"/>
                    <a:pt x="891100" y="1718893"/>
                    <a:pt x="890420" y="1721247"/>
                  </a:cubicBezTo>
                  <a:cubicBezTo>
                    <a:pt x="886412" y="1735145"/>
                    <a:pt x="871898" y="1743161"/>
                    <a:pt x="858000" y="1739153"/>
                  </a:cubicBezTo>
                  <a:cubicBezTo>
                    <a:pt x="857996" y="1739149"/>
                    <a:pt x="857988" y="1739149"/>
                    <a:pt x="857980" y="1739145"/>
                  </a:cubicBezTo>
                  <a:lnTo>
                    <a:pt x="529927" y="1642722"/>
                  </a:lnTo>
                  <a:lnTo>
                    <a:pt x="524898" y="1716527"/>
                  </a:lnTo>
                  <a:cubicBezTo>
                    <a:pt x="523727" y="1730856"/>
                    <a:pt x="511820" y="1741929"/>
                    <a:pt x="497443" y="1742062"/>
                  </a:cubicBezTo>
                  <a:close/>
                  <a:moveTo>
                    <a:pt x="163870" y="1823238"/>
                  </a:moveTo>
                  <a:cubicBezTo>
                    <a:pt x="163870" y="1783089"/>
                    <a:pt x="131217" y="1750436"/>
                    <a:pt x="91067" y="1750436"/>
                  </a:cubicBezTo>
                  <a:lnTo>
                    <a:pt x="90926" y="1750436"/>
                  </a:lnTo>
                  <a:cubicBezTo>
                    <a:pt x="50688" y="1750436"/>
                    <a:pt x="17967" y="1783157"/>
                    <a:pt x="17967" y="1823379"/>
                  </a:cubicBezTo>
                  <a:cubicBezTo>
                    <a:pt x="17967" y="1863601"/>
                    <a:pt x="50688" y="1896338"/>
                    <a:pt x="90926" y="1896338"/>
                  </a:cubicBezTo>
                  <a:cubicBezTo>
                    <a:pt x="131164" y="1896338"/>
                    <a:pt x="163850" y="1863613"/>
                    <a:pt x="163850" y="1823238"/>
                  </a:cubicBezTo>
                  <a:close/>
                  <a:moveTo>
                    <a:pt x="91067" y="1761272"/>
                  </a:moveTo>
                  <a:cubicBezTo>
                    <a:pt x="125241" y="1761272"/>
                    <a:pt x="153034" y="1789076"/>
                    <a:pt x="153034" y="1823391"/>
                  </a:cubicBezTo>
                  <a:cubicBezTo>
                    <a:pt x="153034" y="1857706"/>
                    <a:pt x="125173" y="1885514"/>
                    <a:pt x="90906" y="1885514"/>
                  </a:cubicBezTo>
                  <a:cubicBezTo>
                    <a:pt x="56640" y="1885514"/>
                    <a:pt x="28771" y="1857638"/>
                    <a:pt x="28771" y="1823379"/>
                  </a:cubicBezTo>
                  <a:cubicBezTo>
                    <a:pt x="28771" y="1789120"/>
                    <a:pt x="56644" y="1761260"/>
                    <a:pt x="90906" y="1761260"/>
                  </a:cubicBezTo>
                  <a:close/>
                  <a:moveTo>
                    <a:pt x="131836" y="1823391"/>
                  </a:moveTo>
                  <a:cubicBezTo>
                    <a:pt x="131836" y="1820401"/>
                    <a:pt x="129413" y="1817979"/>
                    <a:pt x="126424" y="1817979"/>
                  </a:cubicBezTo>
                  <a:cubicBezTo>
                    <a:pt x="123435" y="1817979"/>
                    <a:pt x="121012" y="1820401"/>
                    <a:pt x="121012" y="1823391"/>
                  </a:cubicBezTo>
                  <a:cubicBezTo>
                    <a:pt x="121017" y="1840013"/>
                    <a:pt x="107547" y="1853489"/>
                    <a:pt x="90926" y="1853493"/>
                  </a:cubicBezTo>
                  <a:cubicBezTo>
                    <a:pt x="74306" y="1853497"/>
                    <a:pt x="60829" y="1840029"/>
                    <a:pt x="60824" y="1823407"/>
                  </a:cubicBezTo>
                  <a:cubicBezTo>
                    <a:pt x="60820" y="1806789"/>
                    <a:pt x="74290" y="1793309"/>
                    <a:pt x="90910" y="1793305"/>
                  </a:cubicBezTo>
                  <a:cubicBezTo>
                    <a:pt x="93899" y="1793305"/>
                    <a:pt x="96322" y="1790883"/>
                    <a:pt x="96322" y="1787893"/>
                  </a:cubicBezTo>
                  <a:cubicBezTo>
                    <a:pt x="96322" y="1784903"/>
                    <a:pt x="93899" y="1782481"/>
                    <a:pt x="90910" y="1782481"/>
                  </a:cubicBezTo>
                  <a:cubicBezTo>
                    <a:pt x="68314" y="1782489"/>
                    <a:pt x="50002" y="1800810"/>
                    <a:pt x="50008" y="1823407"/>
                  </a:cubicBezTo>
                  <a:cubicBezTo>
                    <a:pt x="50015" y="1846005"/>
                    <a:pt x="68338" y="1864317"/>
                    <a:pt x="90934" y="1864309"/>
                  </a:cubicBezTo>
                  <a:cubicBezTo>
                    <a:pt x="113528" y="1864301"/>
                    <a:pt x="131839" y="1845985"/>
                    <a:pt x="131836" y="1823391"/>
                  </a:cubicBezTo>
                  <a:close/>
                  <a:moveTo>
                    <a:pt x="561727" y="1823391"/>
                  </a:moveTo>
                  <a:cubicBezTo>
                    <a:pt x="561816" y="1783185"/>
                    <a:pt x="529296" y="1750520"/>
                    <a:pt x="489090" y="1750431"/>
                  </a:cubicBezTo>
                  <a:cubicBezTo>
                    <a:pt x="489086" y="1750431"/>
                    <a:pt x="489082" y="1750431"/>
                    <a:pt x="489078" y="1750431"/>
                  </a:cubicBezTo>
                  <a:lnTo>
                    <a:pt x="488780" y="1750431"/>
                  </a:lnTo>
                  <a:cubicBezTo>
                    <a:pt x="448562" y="1750431"/>
                    <a:pt x="415836" y="1783153"/>
                    <a:pt x="415836" y="1823375"/>
                  </a:cubicBezTo>
                  <a:cubicBezTo>
                    <a:pt x="415836" y="1863597"/>
                    <a:pt x="448562" y="1896335"/>
                    <a:pt x="488780" y="1896335"/>
                  </a:cubicBezTo>
                  <a:cubicBezTo>
                    <a:pt x="528998" y="1896335"/>
                    <a:pt x="561707" y="1863613"/>
                    <a:pt x="561707" y="1823395"/>
                  </a:cubicBezTo>
                  <a:close/>
                  <a:moveTo>
                    <a:pt x="489062" y="1761255"/>
                  </a:moveTo>
                  <a:cubicBezTo>
                    <a:pt x="523284" y="1761332"/>
                    <a:pt x="550968" y="1789136"/>
                    <a:pt x="550891" y="1823359"/>
                  </a:cubicBezTo>
                  <a:cubicBezTo>
                    <a:pt x="550891" y="1823367"/>
                    <a:pt x="550891" y="1823371"/>
                    <a:pt x="550891" y="1823379"/>
                  </a:cubicBezTo>
                  <a:cubicBezTo>
                    <a:pt x="550891" y="1857638"/>
                    <a:pt x="523031" y="1885514"/>
                    <a:pt x="488768" y="1885514"/>
                  </a:cubicBezTo>
                  <a:cubicBezTo>
                    <a:pt x="454505" y="1885514"/>
                    <a:pt x="426648" y="1857638"/>
                    <a:pt x="426648" y="1823379"/>
                  </a:cubicBezTo>
                  <a:cubicBezTo>
                    <a:pt x="426648" y="1789120"/>
                    <a:pt x="454509" y="1761260"/>
                    <a:pt x="488768" y="1761260"/>
                  </a:cubicBezTo>
                  <a:lnTo>
                    <a:pt x="488768" y="1755847"/>
                  </a:lnTo>
                  <a:close/>
                  <a:moveTo>
                    <a:pt x="530410" y="1823222"/>
                  </a:moveTo>
                  <a:cubicBezTo>
                    <a:pt x="530491" y="1820232"/>
                    <a:pt x="528137" y="1817746"/>
                    <a:pt x="525147" y="1817665"/>
                  </a:cubicBezTo>
                  <a:cubicBezTo>
                    <a:pt x="522161" y="1817585"/>
                    <a:pt x="519671" y="1819939"/>
                    <a:pt x="519590" y="1822928"/>
                  </a:cubicBezTo>
                  <a:cubicBezTo>
                    <a:pt x="519586" y="1823025"/>
                    <a:pt x="519586" y="1823126"/>
                    <a:pt x="519590" y="1823222"/>
                  </a:cubicBezTo>
                  <a:cubicBezTo>
                    <a:pt x="519594" y="1839840"/>
                    <a:pt x="506122" y="1853312"/>
                    <a:pt x="489504" y="1853316"/>
                  </a:cubicBezTo>
                  <a:cubicBezTo>
                    <a:pt x="472886" y="1853320"/>
                    <a:pt x="459414" y="1839848"/>
                    <a:pt x="459410" y="1823230"/>
                  </a:cubicBezTo>
                  <a:cubicBezTo>
                    <a:pt x="459406" y="1806612"/>
                    <a:pt x="472878" y="1793140"/>
                    <a:pt x="489496" y="1793136"/>
                  </a:cubicBezTo>
                  <a:cubicBezTo>
                    <a:pt x="489496" y="1793136"/>
                    <a:pt x="489500" y="1793136"/>
                    <a:pt x="489500" y="1793136"/>
                  </a:cubicBezTo>
                  <a:cubicBezTo>
                    <a:pt x="492490" y="1793136"/>
                    <a:pt x="494912" y="1790714"/>
                    <a:pt x="494912" y="1787724"/>
                  </a:cubicBezTo>
                  <a:cubicBezTo>
                    <a:pt x="494912" y="1784734"/>
                    <a:pt x="492490" y="1782312"/>
                    <a:pt x="489500" y="1782312"/>
                  </a:cubicBezTo>
                  <a:cubicBezTo>
                    <a:pt x="466902" y="1782308"/>
                    <a:pt x="448586" y="1800624"/>
                    <a:pt x="448582" y="1823222"/>
                  </a:cubicBezTo>
                  <a:cubicBezTo>
                    <a:pt x="448578" y="1845820"/>
                    <a:pt x="466894" y="1864136"/>
                    <a:pt x="489492" y="1864140"/>
                  </a:cubicBezTo>
                  <a:cubicBezTo>
                    <a:pt x="512090" y="1864140"/>
                    <a:pt x="530406" y="1845828"/>
                    <a:pt x="530410" y="1823230"/>
                  </a:cubicBezTo>
                  <a:cubicBezTo>
                    <a:pt x="530410" y="1823226"/>
                    <a:pt x="530410" y="1823226"/>
                    <a:pt x="530410" y="1823222"/>
                  </a:cubicBezTo>
                  <a:close/>
                  <a:moveTo>
                    <a:pt x="959597" y="1823379"/>
                  </a:moveTo>
                  <a:cubicBezTo>
                    <a:pt x="959686" y="1783173"/>
                    <a:pt x="927165" y="1750508"/>
                    <a:pt x="886959" y="1750419"/>
                  </a:cubicBezTo>
                  <a:cubicBezTo>
                    <a:pt x="886951" y="1750419"/>
                    <a:pt x="886943" y="1750419"/>
                    <a:pt x="886935" y="1750419"/>
                  </a:cubicBezTo>
                  <a:lnTo>
                    <a:pt x="886654" y="1750419"/>
                  </a:lnTo>
                  <a:cubicBezTo>
                    <a:pt x="846415" y="1750419"/>
                    <a:pt x="813706" y="1783141"/>
                    <a:pt x="813706" y="1823363"/>
                  </a:cubicBezTo>
                  <a:cubicBezTo>
                    <a:pt x="813706" y="1863585"/>
                    <a:pt x="846432" y="1896323"/>
                    <a:pt x="886654" y="1896323"/>
                  </a:cubicBezTo>
                  <a:cubicBezTo>
                    <a:pt x="926875" y="1896323"/>
                    <a:pt x="959577" y="1863613"/>
                    <a:pt x="959577" y="1823395"/>
                  </a:cubicBezTo>
                  <a:close/>
                  <a:moveTo>
                    <a:pt x="886919" y="1761243"/>
                  </a:moveTo>
                  <a:cubicBezTo>
                    <a:pt x="921142" y="1761304"/>
                    <a:pt x="948833" y="1789100"/>
                    <a:pt x="948773" y="1823323"/>
                  </a:cubicBezTo>
                  <a:cubicBezTo>
                    <a:pt x="948773" y="1823335"/>
                    <a:pt x="948773" y="1823351"/>
                    <a:pt x="948773" y="1823363"/>
                  </a:cubicBezTo>
                  <a:cubicBezTo>
                    <a:pt x="948773" y="1857622"/>
                    <a:pt x="920912" y="1885498"/>
                    <a:pt x="886654" y="1885498"/>
                  </a:cubicBezTo>
                  <a:cubicBezTo>
                    <a:pt x="852395" y="1885498"/>
                    <a:pt x="824510" y="1857638"/>
                    <a:pt x="824510" y="1823379"/>
                  </a:cubicBezTo>
                  <a:cubicBezTo>
                    <a:pt x="824510" y="1789120"/>
                    <a:pt x="852371" y="1761260"/>
                    <a:pt x="886633" y="1761260"/>
                  </a:cubicBezTo>
                  <a:lnTo>
                    <a:pt x="886633" y="1755847"/>
                  </a:lnTo>
                  <a:close/>
                  <a:moveTo>
                    <a:pt x="927560" y="1823363"/>
                  </a:moveTo>
                  <a:cubicBezTo>
                    <a:pt x="927560" y="1820373"/>
                    <a:pt x="925137" y="1817951"/>
                    <a:pt x="922147" y="1817951"/>
                  </a:cubicBezTo>
                  <a:cubicBezTo>
                    <a:pt x="919158" y="1817951"/>
                    <a:pt x="916735" y="1820373"/>
                    <a:pt x="916735" y="1823363"/>
                  </a:cubicBezTo>
                  <a:cubicBezTo>
                    <a:pt x="916739" y="1839981"/>
                    <a:pt x="903268" y="1853453"/>
                    <a:pt x="886649" y="1853457"/>
                  </a:cubicBezTo>
                  <a:cubicBezTo>
                    <a:pt x="870031" y="1853461"/>
                    <a:pt x="856560" y="1839989"/>
                    <a:pt x="856555" y="1823371"/>
                  </a:cubicBezTo>
                  <a:cubicBezTo>
                    <a:pt x="856551" y="1806753"/>
                    <a:pt x="870023" y="1793281"/>
                    <a:pt x="886641" y="1793277"/>
                  </a:cubicBezTo>
                  <a:cubicBezTo>
                    <a:pt x="886645" y="1793277"/>
                    <a:pt x="886645" y="1793277"/>
                    <a:pt x="886649" y="1793277"/>
                  </a:cubicBezTo>
                  <a:cubicBezTo>
                    <a:pt x="889639" y="1793277"/>
                    <a:pt x="892061" y="1790855"/>
                    <a:pt x="892061" y="1787865"/>
                  </a:cubicBezTo>
                  <a:cubicBezTo>
                    <a:pt x="892061" y="1784875"/>
                    <a:pt x="889639" y="1782453"/>
                    <a:pt x="886649" y="1782453"/>
                  </a:cubicBezTo>
                  <a:cubicBezTo>
                    <a:pt x="864052" y="1782449"/>
                    <a:pt x="845735" y="1800765"/>
                    <a:pt x="845731" y="1823363"/>
                  </a:cubicBezTo>
                  <a:cubicBezTo>
                    <a:pt x="845727" y="1845961"/>
                    <a:pt x="864044" y="1864277"/>
                    <a:pt x="886641" y="1864281"/>
                  </a:cubicBezTo>
                  <a:cubicBezTo>
                    <a:pt x="909239" y="1864281"/>
                    <a:pt x="927556" y="1845969"/>
                    <a:pt x="927560" y="1823371"/>
                  </a:cubicBezTo>
                  <a:cubicBezTo>
                    <a:pt x="927560" y="1823367"/>
                    <a:pt x="927560" y="1823367"/>
                    <a:pt x="927560" y="1823363"/>
                  </a:cubicBezTo>
                  <a:close/>
                  <a:moveTo>
                    <a:pt x="584510" y="785214"/>
                  </a:moveTo>
                  <a:lnTo>
                    <a:pt x="584510" y="604948"/>
                  </a:lnTo>
                  <a:cubicBezTo>
                    <a:pt x="584510" y="601958"/>
                    <a:pt x="582088" y="599536"/>
                    <a:pt x="579098" y="599536"/>
                  </a:cubicBezTo>
                  <a:cubicBezTo>
                    <a:pt x="576109" y="599536"/>
                    <a:pt x="573686" y="601958"/>
                    <a:pt x="573686" y="604948"/>
                  </a:cubicBezTo>
                  <a:lnTo>
                    <a:pt x="573686" y="785214"/>
                  </a:lnTo>
                  <a:cubicBezTo>
                    <a:pt x="573686" y="788204"/>
                    <a:pt x="576109" y="790626"/>
                    <a:pt x="579098" y="790626"/>
                  </a:cubicBezTo>
                  <a:cubicBezTo>
                    <a:pt x="582088" y="790626"/>
                    <a:pt x="584510" y="788204"/>
                    <a:pt x="584510" y="785214"/>
                  </a:cubicBezTo>
                  <a:close/>
                  <a:moveTo>
                    <a:pt x="660850" y="785214"/>
                  </a:moveTo>
                  <a:lnTo>
                    <a:pt x="660850" y="604948"/>
                  </a:lnTo>
                  <a:cubicBezTo>
                    <a:pt x="660850" y="601958"/>
                    <a:pt x="658427" y="599536"/>
                    <a:pt x="655438" y="599536"/>
                  </a:cubicBezTo>
                  <a:cubicBezTo>
                    <a:pt x="652448" y="599536"/>
                    <a:pt x="650026" y="601958"/>
                    <a:pt x="650026" y="604948"/>
                  </a:cubicBezTo>
                  <a:lnTo>
                    <a:pt x="650026" y="785214"/>
                  </a:lnTo>
                  <a:cubicBezTo>
                    <a:pt x="650026" y="788204"/>
                    <a:pt x="652448" y="790626"/>
                    <a:pt x="655438" y="790626"/>
                  </a:cubicBezTo>
                  <a:cubicBezTo>
                    <a:pt x="658427" y="790626"/>
                    <a:pt x="660850" y="788204"/>
                    <a:pt x="660850" y="785214"/>
                  </a:cubicBezTo>
                  <a:close/>
                  <a:moveTo>
                    <a:pt x="926823" y="525735"/>
                  </a:moveTo>
                  <a:cubicBezTo>
                    <a:pt x="965255" y="510630"/>
                    <a:pt x="991204" y="474331"/>
                    <a:pt x="993063" y="433079"/>
                  </a:cubicBezTo>
                  <a:lnTo>
                    <a:pt x="993063" y="117613"/>
                  </a:lnTo>
                  <a:cubicBezTo>
                    <a:pt x="993063" y="56210"/>
                    <a:pt x="955742" y="16483"/>
                    <a:pt x="895687" y="13915"/>
                  </a:cubicBezTo>
                  <a:cubicBezTo>
                    <a:pt x="892468" y="14016"/>
                    <a:pt x="890174" y="16100"/>
                    <a:pt x="890054" y="19102"/>
                  </a:cubicBezTo>
                  <a:cubicBezTo>
                    <a:pt x="889929" y="22088"/>
                    <a:pt x="892251" y="24611"/>
                    <a:pt x="895236" y="24735"/>
                  </a:cubicBezTo>
                  <a:cubicBezTo>
                    <a:pt x="895236" y="24735"/>
                    <a:pt x="895240" y="24735"/>
                    <a:pt x="895240" y="24735"/>
                  </a:cubicBezTo>
                  <a:cubicBezTo>
                    <a:pt x="948918" y="27017"/>
                    <a:pt x="982263" y="62603"/>
                    <a:pt x="982263" y="117609"/>
                  </a:cubicBezTo>
                  <a:lnTo>
                    <a:pt x="982263" y="432809"/>
                  </a:lnTo>
                  <a:cubicBezTo>
                    <a:pt x="980541" y="469700"/>
                    <a:pt x="957299" y="502135"/>
                    <a:pt x="922916" y="515619"/>
                  </a:cubicBezTo>
                  <a:cubicBezTo>
                    <a:pt x="920128" y="516706"/>
                    <a:pt x="918751" y="519848"/>
                    <a:pt x="919838" y="522633"/>
                  </a:cubicBezTo>
                  <a:cubicBezTo>
                    <a:pt x="920651" y="524713"/>
                    <a:pt x="922658" y="526085"/>
                    <a:pt x="924892" y="526081"/>
                  </a:cubicBezTo>
                  <a:cubicBezTo>
                    <a:pt x="925556" y="526089"/>
                    <a:pt x="926216" y="525968"/>
                    <a:pt x="926839" y="525735"/>
                  </a:cubicBezTo>
                  <a:close/>
                  <a:moveTo>
                    <a:pt x="858926" y="544084"/>
                  </a:moveTo>
                  <a:cubicBezTo>
                    <a:pt x="891221" y="535038"/>
                    <a:pt x="914019" y="506228"/>
                    <a:pt x="915408" y="472717"/>
                  </a:cubicBezTo>
                  <a:lnTo>
                    <a:pt x="915408" y="118220"/>
                  </a:lnTo>
                  <a:cubicBezTo>
                    <a:pt x="915408" y="89317"/>
                    <a:pt x="904612" y="64358"/>
                    <a:pt x="885008" y="47925"/>
                  </a:cubicBezTo>
                  <a:cubicBezTo>
                    <a:pt x="863179" y="29632"/>
                    <a:pt x="832513" y="22856"/>
                    <a:pt x="798605" y="28900"/>
                  </a:cubicBezTo>
                  <a:cubicBezTo>
                    <a:pt x="665863" y="53353"/>
                    <a:pt x="526978" y="47220"/>
                    <a:pt x="396945" y="11244"/>
                  </a:cubicBezTo>
                  <a:cubicBezTo>
                    <a:pt x="363515" y="2194"/>
                    <a:pt x="333288" y="6266"/>
                    <a:pt x="311781" y="22699"/>
                  </a:cubicBezTo>
                  <a:cubicBezTo>
                    <a:pt x="292221" y="37668"/>
                    <a:pt x="281876" y="61103"/>
                    <a:pt x="281876" y="90501"/>
                  </a:cubicBezTo>
                  <a:lnTo>
                    <a:pt x="281876" y="445066"/>
                  </a:lnTo>
                  <a:cubicBezTo>
                    <a:pt x="283582" y="478604"/>
                    <a:pt x="304775" y="508396"/>
                    <a:pt x="336197" y="521067"/>
                  </a:cubicBezTo>
                  <a:cubicBezTo>
                    <a:pt x="504726" y="578165"/>
                    <a:pt x="686019" y="586152"/>
                    <a:pt x="858917" y="544096"/>
                  </a:cubicBezTo>
                  <a:close/>
                  <a:moveTo>
                    <a:pt x="394100" y="21673"/>
                  </a:moveTo>
                  <a:cubicBezTo>
                    <a:pt x="525678" y="58089"/>
                    <a:pt x="666274" y="64261"/>
                    <a:pt x="800552" y="39543"/>
                  </a:cubicBezTo>
                  <a:cubicBezTo>
                    <a:pt x="831246" y="34075"/>
                    <a:pt x="858728" y="40010"/>
                    <a:pt x="878079" y="56214"/>
                  </a:cubicBezTo>
                  <a:cubicBezTo>
                    <a:pt x="895425" y="70760"/>
                    <a:pt x="904600" y="92195"/>
                    <a:pt x="904600" y="118208"/>
                  </a:cubicBezTo>
                  <a:lnTo>
                    <a:pt x="904600" y="472363"/>
                  </a:lnTo>
                  <a:cubicBezTo>
                    <a:pt x="903389" y="501093"/>
                    <a:pt x="883865" y="525795"/>
                    <a:pt x="856193" y="533614"/>
                  </a:cubicBezTo>
                  <a:cubicBezTo>
                    <a:pt x="685447" y="575119"/>
                    <a:pt x="506424" y="567245"/>
                    <a:pt x="339984" y="510907"/>
                  </a:cubicBezTo>
                  <a:cubicBezTo>
                    <a:pt x="312743" y="499914"/>
                    <a:pt x="294197" y="473856"/>
                    <a:pt x="292716" y="444784"/>
                  </a:cubicBezTo>
                  <a:lnTo>
                    <a:pt x="292716" y="90488"/>
                  </a:lnTo>
                  <a:cubicBezTo>
                    <a:pt x="292716" y="64599"/>
                    <a:pt x="301568" y="44122"/>
                    <a:pt x="318364" y="31286"/>
                  </a:cubicBezTo>
                  <a:cubicBezTo>
                    <a:pt x="330435" y="22031"/>
                    <a:pt x="345931" y="17332"/>
                    <a:pt x="363430" y="17332"/>
                  </a:cubicBezTo>
                  <a:cubicBezTo>
                    <a:pt x="373100" y="17332"/>
                    <a:pt x="383405" y="18772"/>
                    <a:pt x="394100" y="21673"/>
                  </a:cubicBezTo>
                  <a:close/>
                  <a:moveTo>
                    <a:pt x="910012" y="472512"/>
                  </a:moveTo>
                  <a:lnTo>
                    <a:pt x="910012" y="472512"/>
                  </a:lnTo>
                  <a:close/>
                  <a:moveTo>
                    <a:pt x="968964" y="924027"/>
                  </a:moveTo>
                  <a:cubicBezTo>
                    <a:pt x="968880" y="858878"/>
                    <a:pt x="915850" y="805916"/>
                    <a:pt x="850697" y="805916"/>
                  </a:cubicBezTo>
                  <a:lnTo>
                    <a:pt x="674631" y="805916"/>
                  </a:lnTo>
                  <a:cubicBezTo>
                    <a:pt x="671642" y="805836"/>
                    <a:pt x="669155" y="808190"/>
                    <a:pt x="669074" y="811180"/>
                  </a:cubicBezTo>
                  <a:cubicBezTo>
                    <a:pt x="668994" y="814165"/>
                    <a:pt x="671348" y="816656"/>
                    <a:pt x="674338" y="816736"/>
                  </a:cubicBezTo>
                  <a:cubicBezTo>
                    <a:pt x="674434" y="816740"/>
                    <a:pt x="674535" y="816740"/>
                    <a:pt x="674631" y="816736"/>
                  </a:cubicBezTo>
                  <a:lnTo>
                    <a:pt x="850665" y="816736"/>
                  </a:lnTo>
                  <a:cubicBezTo>
                    <a:pt x="909843" y="816736"/>
                    <a:pt x="958040" y="864853"/>
                    <a:pt x="958124" y="924325"/>
                  </a:cubicBezTo>
                  <a:cubicBezTo>
                    <a:pt x="958124" y="949832"/>
                    <a:pt x="937378" y="970574"/>
                    <a:pt x="911730" y="970574"/>
                  </a:cubicBezTo>
                  <a:lnTo>
                    <a:pt x="707103" y="970574"/>
                  </a:lnTo>
                  <a:cubicBezTo>
                    <a:pt x="704114" y="970574"/>
                    <a:pt x="701691" y="972997"/>
                    <a:pt x="701691" y="975986"/>
                  </a:cubicBezTo>
                  <a:cubicBezTo>
                    <a:pt x="701691" y="978976"/>
                    <a:pt x="704114" y="981398"/>
                    <a:pt x="707103" y="981398"/>
                  </a:cubicBezTo>
                  <a:lnTo>
                    <a:pt x="911887" y="981398"/>
                  </a:lnTo>
                  <a:cubicBezTo>
                    <a:pt x="943357" y="981398"/>
                    <a:pt x="968964" y="955791"/>
                    <a:pt x="968964" y="924027"/>
                  </a:cubicBezTo>
                  <a:close/>
                  <a:moveTo>
                    <a:pt x="704142" y="924325"/>
                  </a:moveTo>
                  <a:cubicBezTo>
                    <a:pt x="704142" y="859031"/>
                    <a:pt x="651028" y="805916"/>
                    <a:pt x="585733" y="805916"/>
                  </a:cubicBezTo>
                  <a:lnTo>
                    <a:pt x="126815" y="805916"/>
                  </a:lnTo>
                  <a:cubicBezTo>
                    <a:pt x="61509" y="806013"/>
                    <a:pt x="8640" y="859018"/>
                    <a:pt x="8716" y="924325"/>
                  </a:cubicBezTo>
                  <a:cubicBezTo>
                    <a:pt x="8716" y="955791"/>
                    <a:pt x="34324" y="981398"/>
                    <a:pt x="65790" y="981398"/>
                  </a:cubicBezTo>
                  <a:lnTo>
                    <a:pt x="647060" y="981398"/>
                  </a:lnTo>
                  <a:cubicBezTo>
                    <a:pt x="678538" y="981398"/>
                    <a:pt x="704142" y="955791"/>
                    <a:pt x="704142" y="924325"/>
                  </a:cubicBezTo>
                  <a:close/>
                  <a:moveTo>
                    <a:pt x="585733" y="816736"/>
                  </a:moveTo>
                  <a:cubicBezTo>
                    <a:pt x="645052" y="816736"/>
                    <a:pt x="693322" y="865022"/>
                    <a:pt x="693322" y="924325"/>
                  </a:cubicBezTo>
                  <a:cubicBezTo>
                    <a:pt x="693294" y="949868"/>
                    <a:pt x="672591" y="970562"/>
                    <a:pt x="647048" y="970574"/>
                  </a:cubicBezTo>
                  <a:lnTo>
                    <a:pt x="65790" y="970574"/>
                  </a:lnTo>
                  <a:cubicBezTo>
                    <a:pt x="40248" y="970546"/>
                    <a:pt x="19553" y="949844"/>
                    <a:pt x="19540" y="924301"/>
                  </a:cubicBezTo>
                  <a:cubicBezTo>
                    <a:pt x="19427" y="895792"/>
                    <a:pt x="30729" y="868422"/>
                    <a:pt x="50926" y="848299"/>
                  </a:cubicBezTo>
                  <a:cubicBezTo>
                    <a:pt x="71190" y="827975"/>
                    <a:pt x="98149" y="816773"/>
                    <a:pt x="127141" y="8167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462;p32">
              <a:extLst>
                <a:ext uri="{FF2B5EF4-FFF2-40B4-BE49-F238E27FC236}">
                  <a16:creationId xmlns:a16="http://schemas.microsoft.com/office/drawing/2014/main" id="{6D3EA186-0E56-3E04-6007-697FA3BCAE27}"/>
                </a:ext>
              </a:extLst>
            </p:cNvPr>
            <p:cNvSpPr/>
            <p:nvPr/>
          </p:nvSpPr>
          <p:spPr>
            <a:xfrm>
              <a:off x="5318498" y="3247940"/>
              <a:ext cx="680367" cy="835957"/>
            </a:xfrm>
            <a:custGeom>
              <a:avLst/>
              <a:gdLst/>
              <a:ahLst/>
              <a:cxnLst/>
              <a:rect l="l" t="t" r="r" b="b"/>
              <a:pathLst>
                <a:path w="1101809" h="1353776" extrusionOk="0">
                  <a:moveTo>
                    <a:pt x="1105114" y="1360307"/>
                  </a:moveTo>
                  <a:lnTo>
                    <a:pt x="235357" y="1360307"/>
                  </a:lnTo>
                  <a:cubicBezTo>
                    <a:pt x="232371" y="1360307"/>
                    <a:pt x="229949" y="1357885"/>
                    <a:pt x="229945" y="1354899"/>
                  </a:cubicBezTo>
                  <a:lnTo>
                    <a:pt x="229945" y="11943"/>
                  </a:lnTo>
                  <a:cubicBezTo>
                    <a:pt x="229945" y="8953"/>
                    <a:pt x="232367" y="6531"/>
                    <a:pt x="235357" y="6531"/>
                  </a:cubicBezTo>
                  <a:lnTo>
                    <a:pt x="1105114" y="6531"/>
                  </a:lnTo>
                  <a:cubicBezTo>
                    <a:pt x="1108103" y="6531"/>
                    <a:pt x="1110526" y="8953"/>
                    <a:pt x="1110526" y="11943"/>
                  </a:cubicBezTo>
                  <a:lnTo>
                    <a:pt x="1110526" y="1354899"/>
                  </a:lnTo>
                  <a:cubicBezTo>
                    <a:pt x="1110522" y="1357885"/>
                    <a:pt x="1108099" y="1360307"/>
                    <a:pt x="1105114" y="1360307"/>
                  </a:cubicBezTo>
                  <a:close/>
                  <a:moveTo>
                    <a:pt x="240769" y="1349487"/>
                  </a:moveTo>
                  <a:lnTo>
                    <a:pt x="1099714" y="1349487"/>
                  </a:lnTo>
                  <a:lnTo>
                    <a:pt x="1099714" y="17355"/>
                  </a:lnTo>
                  <a:lnTo>
                    <a:pt x="240769" y="17355"/>
                  </a:lnTo>
                  <a:close/>
                  <a:moveTo>
                    <a:pt x="212047" y="1354899"/>
                  </a:moveTo>
                  <a:cubicBezTo>
                    <a:pt x="212047" y="1351909"/>
                    <a:pt x="209624" y="1349487"/>
                    <a:pt x="206635" y="1349487"/>
                  </a:cubicBezTo>
                  <a:lnTo>
                    <a:pt x="19528" y="1349487"/>
                  </a:lnTo>
                  <a:lnTo>
                    <a:pt x="19528" y="17355"/>
                  </a:lnTo>
                  <a:lnTo>
                    <a:pt x="206635" y="17355"/>
                  </a:lnTo>
                  <a:cubicBezTo>
                    <a:pt x="209624" y="17355"/>
                    <a:pt x="212047" y="14933"/>
                    <a:pt x="212047" y="11943"/>
                  </a:cubicBezTo>
                  <a:cubicBezTo>
                    <a:pt x="212047" y="8953"/>
                    <a:pt x="209624" y="6531"/>
                    <a:pt x="206635" y="6531"/>
                  </a:cubicBezTo>
                  <a:lnTo>
                    <a:pt x="14128" y="6531"/>
                  </a:lnTo>
                  <a:cubicBezTo>
                    <a:pt x="11138" y="6531"/>
                    <a:pt x="8716" y="8953"/>
                    <a:pt x="8716" y="11943"/>
                  </a:cubicBezTo>
                  <a:lnTo>
                    <a:pt x="8716" y="1354899"/>
                  </a:lnTo>
                  <a:cubicBezTo>
                    <a:pt x="8720" y="1357885"/>
                    <a:pt x="11142" y="1360307"/>
                    <a:pt x="14128" y="1360307"/>
                  </a:cubicBezTo>
                  <a:lnTo>
                    <a:pt x="206635" y="1360307"/>
                  </a:lnTo>
                  <a:cubicBezTo>
                    <a:pt x="209624" y="1360315"/>
                    <a:pt x="212055" y="1357901"/>
                    <a:pt x="212063" y="1354911"/>
                  </a:cubicBezTo>
                  <a:cubicBezTo>
                    <a:pt x="212063" y="1354907"/>
                    <a:pt x="212063" y="1354903"/>
                    <a:pt x="212063" y="1354899"/>
                  </a:cubicBezTo>
                  <a:close/>
                  <a:moveTo>
                    <a:pt x="1034395" y="443073"/>
                  </a:moveTo>
                  <a:lnTo>
                    <a:pt x="300856" y="443073"/>
                  </a:lnTo>
                  <a:cubicBezTo>
                    <a:pt x="297867" y="443069"/>
                    <a:pt x="295448" y="440651"/>
                    <a:pt x="295444" y="437661"/>
                  </a:cubicBezTo>
                  <a:lnTo>
                    <a:pt x="295444" y="111524"/>
                  </a:lnTo>
                  <a:cubicBezTo>
                    <a:pt x="295444" y="108534"/>
                    <a:pt x="297867" y="106112"/>
                    <a:pt x="300856" y="106112"/>
                  </a:cubicBezTo>
                  <a:lnTo>
                    <a:pt x="1034395" y="106112"/>
                  </a:lnTo>
                  <a:cubicBezTo>
                    <a:pt x="1037385" y="106112"/>
                    <a:pt x="1039807" y="108534"/>
                    <a:pt x="1039807" y="111524"/>
                  </a:cubicBezTo>
                  <a:lnTo>
                    <a:pt x="1039807" y="437661"/>
                  </a:lnTo>
                  <a:cubicBezTo>
                    <a:pt x="1039807" y="440651"/>
                    <a:pt x="1037385" y="443073"/>
                    <a:pt x="1034395" y="443073"/>
                  </a:cubicBezTo>
                  <a:close/>
                  <a:moveTo>
                    <a:pt x="306272" y="432249"/>
                  </a:moveTo>
                  <a:lnTo>
                    <a:pt x="1028987" y="432249"/>
                  </a:lnTo>
                  <a:lnTo>
                    <a:pt x="1028987" y="116936"/>
                  </a:lnTo>
                  <a:lnTo>
                    <a:pt x="306272" y="116936"/>
                  </a:lnTo>
                  <a:close/>
                  <a:moveTo>
                    <a:pt x="1034395" y="804854"/>
                  </a:moveTo>
                  <a:lnTo>
                    <a:pt x="300856" y="804854"/>
                  </a:lnTo>
                  <a:cubicBezTo>
                    <a:pt x="297867" y="804854"/>
                    <a:pt x="295444" y="802431"/>
                    <a:pt x="295444" y="799441"/>
                  </a:cubicBezTo>
                  <a:lnTo>
                    <a:pt x="295444" y="473300"/>
                  </a:lnTo>
                  <a:cubicBezTo>
                    <a:pt x="295448" y="470314"/>
                    <a:pt x="297870" y="467892"/>
                    <a:pt x="300856" y="467892"/>
                  </a:cubicBezTo>
                  <a:lnTo>
                    <a:pt x="1034395" y="467892"/>
                  </a:lnTo>
                  <a:cubicBezTo>
                    <a:pt x="1037381" y="467892"/>
                    <a:pt x="1039803" y="470314"/>
                    <a:pt x="1039807" y="473300"/>
                  </a:cubicBezTo>
                  <a:lnTo>
                    <a:pt x="1039807" y="799453"/>
                  </a:lnTo>
                  <a:cubicBezTo>
                    <a:pt x="1039807" y="802443"/>
                    <a:pt x="1037385" y="804866"/>
                    <a:pt x="1034395" y="804866"/>
                  </a:cubicBezTo>
                  <a:close/>
                  <a:moveTo>
                    <a:pt x="306272" y="794029"/>
                  </a:moveTo>
                  <a:lnTo>
                    <a:pt x="1028987" y="794029"/>
                  </a:lnTo>
                  <a:lnTo>
                    <a:pt x="1028987" y="478712"/>
                  </a:lnTo>
                  <a:lnTo>
                    <a:pt x="306272" y="478712"/>
                  </a:lnTo>
                  <a:close/>
                  <a:moveTo>
                    <a:pt x="1034395" y="1166633"/>
                  </a:moveTo>
                  <a:lnTo>
                    <a:pt x="300856" y="1166633"/>
                  </a:lnTo>
                  <a:cubicBezTo>
                    <a:pt x="297867" y="1166629"/>
                    <a:pt x="295448" y="1164211"/>
                    <a:pt x="295444" y="1161222"/>
                  </a:cubicBezTo>
                  <a:lnTo>
                    <a:pt x="295444" y="835096"/>
                  </a:lnTo>
                  <a:cubicBezTo>
                    <a:pt x="295444" y="832107"/>
                    <a:pt x="297867" y="829684"/>
                    <a:pt x="300856" y="829684"/>
                  </a:cubicBezTo>
                  <a:lnTo>
                    <a:pt x="1034395" y="829684"/>
                  </a:lnTo>
                  <a:cubicBezTo>
                    <a:pt x="1037385" y="829684"/>
                    <a:pt x="1039807" y="832107"/>
                    <a:pt x="1039807" y="835096"/>
                  </a:cubicBezTo>
                  <a:lnTo>
                    <a:pt x="1039807" y="1161234"/>
                  </a:lnTo>
                  <a:cubicBezTo>
                    <a:pt x="1039807" y="1164223"/>
                    <a:pt x="1037385" y="1166646"/>
                    <a:pt x="1034395" y="1166646"/>
                  </a:cubicBezTo>
                  <a:close/>
                  <a:moveTo>
                    <a:pt x="306272" y="1155809"/>
                  </a:moveTo>
                  <a:lnTo>
                    <a:pt x="1028987" y="1155809"/>
                  </a:lnTo>
                  <a:lnTo>
                    <a:pt x="1028987" y="840508"/>
                  </a:lnTo>
                  <a:lnTo>
                    <a:pt x="306272" y="840508"/>
                  </a:lnTo>
                  <a:close/>
                  <a:moveTo>
                    <a:pt x="695724" y="334402"/>
                  </a:moveTo>
                  <a:cubicBezTo>
                    <a:pt x="662817" y="334402"/>
                    <a:pt x="636055" y="307640"/>
                    <a:pt x="636055" y="274734"/>
                  </a:cubicBezTo>
                  <a:cubicBezTo>
                    <a:pt x="636055" y="241827"/>
                    <a:pt x="662797" y="215085"/>
                    <a:pt x="695724" y="215085"/>
                  </a:cubicBezTo>
                  <a:cubicBezTo>
                    <a:pt x="728651" y="215085"/>
                    <a:pt x="755393" y="241847"/>
                    <a:pt x="755393" y="274754"/>
                  </a:cubicBezTo>
                  <a:cubicBezTo>
                    <a:pt x="755393" y="307660"/>
                    <a:pt x="728610" y="334402"/>
                    <a:pt x="695724" y="334402"/>
                  </a:cubicBezTo>
                  <a:close/>
                  <a:moveTo>
                    <a:pt x="695724" y="225889"/>
                  </a:moveTo>
                  <a:cubicBezTo>
                    <a:pt x="668760" y="225921"/>
                    <a:pt x="646907" y="247770"/>
                    <a:pt x="646875" y="274734"/>
                  </a:cubicBezTo>
                  <a:cubicBezTo>
                    <a:pt x="646907" y="301697"/>
                    <a:pt x="668760" y="323546"/>
                    <a:pt x="695724" y="323579"/>
                  </a:cubicBezTo>
                  <a:cubicBezTo>
                    <a:pt x="722687" y="323546"/>
                    <a:pt x="744537" y="301697"/>
                    <a:pt x="744569" y="274734"/>
                  </a:cubicBezTo>
                  <a:cubicBezTo>
                    <a:pt x="744537" y="247770"/>
                    <a:pt x="722687" y="225921"/>
                    <a:pt x="695724" y="225889"/>
                  </a:cubicBezTo>
                  <a:close/>
                  <a:moveTo>
                    <a:pt x="695567" y="696195"/>
                  </a:moveTo>
                  <a:cubicBezTo>
                    <a:pt x="679782" y="696247"/>
                    <a:pt x="664632" y="689998"/>
                    <a:pt x="653474" y="678832"/>
                  </a:cubicBezTo>
                  <a:cubicBezTo>
                    <a:pt x="642215" y="667694"/>
                    <a:pt x="635882" y="652516"/>
                    <a:pt x="635886" y="636683"/>
                  </a:cubicBezTo>
                  <a:cubicBezTo>
                    <a:pt x="635793" y="620845"/>
                    <a:pt x="642042" y="605631"/>
                    <a:pt x="653245" y="594433"/>
                  </a:cubicBezTo>
                  <a:cubicBezTo>
                    <a:pt x="664383" y="583178"/>
                    <a:pt x="679560" y="576845"/>
                    <a:pt x="695398" y="576845"/>
                  </a:cubicBezTo>
                  <a:cubicBezTo>
                    <a:pt x="728518" y="576845"/>
                    <a:pt x="755224" y="603551"/>
                    <a:pt x="755224" y="636373"/>
                  </a:cubicBezTo>
                  <a:cubicBezTo>
                    <a:pt x="755312" y="652211"/>
                    <a:pt x="749064" y="667425"/>
                    <a:pt x="737869" y="678627"/>
                  </a:cubicBezTo>
                  <a:cubicBezTo>
                    <a:pt x="726731" y="689877"/>
                    <a:pt x="711554" y="696203"/>
                    <a:pt x="695724" y="696195"/>
                  </a:cubicBezTo>
                  <a:close/>
                  <a:moveTo>
                    <a:pt x="695724" y="587689"/>
                  </a:moveTo>
                  <a:cubicBezTo>
                    <a:pt x="682671" y="587629"/>
                    <a:pt x="670137" y="592811"/>
                    <a:pt x="660942" y="602078"/>
                  </a:cubicBezTo>
                  <a:cubicBezTo>
                    <a:pt x="651780" y="611248"/>
                    <a:pt x="646666" y="623702"/>
                    <a:pt x="646734" y="636663"/>
                  </a:cubicBezTo>
                  <a:cubicBezTo>
                    <a:pt x="646730" y="649623"/>
                    <a:pt x="651913" y="662045"/>
                    <a:pt x="661123" y="671159"/>
                  </a:cubicBezTo>
                  <a:cubicBezTo>
                    <a:pt x="670257" y="680293"/>
                    <a:pt x="682651" y="685411"/>
                    <a:pt x="695567" y="685379"/>
                  </a:cubicBezTo>
                  <a:lnTo>
                    <a:pt x="695708" y="685379"/>
                  </a:lnTo>
                  <a:cubicBezTo>
                    <a:pt x="708673" y="685371"/>
                    <a:pt x="721098" y="680188"/>
                    <a:pt x="730224" y="670978"/>
                  </a:cubicBezTo>
                  <a:cubicBezTo>
                    <a:pt x="739390" y="661819"/>
                    <a:pt x="744505" y="649366"/>
                    <a:pt x="744428" y="636409"/>
                  </a:cubicBezTo>
                  <a:lnTo>
                    <a:pt x="744428" y="636409"/>
                  </a:lnTo>
                  <a:cubicBezTo>
                    <a:pt x="744408" y="609518"/>
                    <a:pt x="722615" y="587717"/>
                    <a:pt x="695724" y="587689"/>
                  </a:cubicBezTo>
                  <a:close/>
                  <a:moveTo>
                    <a:pt x="695724" y="1057842"/>
                  </a:moveTo>
                  <a:cubicBezTo>
                    <a:pt x="662817" y="1057842"/>
                    <a:pt x="636055" y="1031080"/>
                    <a:pt x="636055" y="998173"/>
                  </a:cubicBezTo>
                  <a:cubicBezTo>
                    <a:pt x="636055" y="965266"/>
                    <a:pt x="662817" y="938504"/>
                    <a:pt x="695724" y="938504"/>
                  </a:cubicBezTo>
                  <a:cubicBezTo>
                    <a:pt x="728631" y="938504"/>
                    <a:pt x="755393" y="965266"/>
                    <a:pt x="755393" y="998173"/>
                  </a:cubicBezTo>
                  <a:cubicBezTo>
                    <a:pt x="755393" y="1031080"/>
                    <a:pt x="728610" y="1057834"/>
                    <a:pt x="695724" y="1057834"/>
                  </a:cubicBezTo>
                  <a:close/>
                  <a:moveTo>
                    <a:pt x="695724" y="949324"/>
                  </a:moveTo>
                  <a:cubicBezTo>
                    <a:pt x="668760" y="949356"/>
                    <a:pt x="646907" y="971209"/>
                    <a:pt x="646875" y="998173"/>
                  </a:cubicBezTo>
                  <a:cubicBezTo>
                    <a:pt x="646911" y="1025133"/>
                    <a:pt x="668764" y="1046978"/>
                    <a:pt x="695724" y="1047010"/>
                  </a:cubicBezTo>
                  <a:cubicBezTo>
                    <a:pt x="722687" y="1046978"/>
                    <a:pt x="744537" y="1025128"/>
                    <a:pt x="744569" y="998165"/>
                  </a:cubicBezTo>
                  <a:cubicBezTo>
                    <a:pt x="744537" y="971201"/>
                    <a:pt x="722687" y="949348"/>
                    <a:pt x="695724" y="9493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463;p32">
              <a:extLst>
                <a:ext uri="{FF2B5EF4-FFF2-40B4-BE49-F238E27FC236}">
                  <a16:creationId xmlns:a16="http://schemas.microsoft.com/office/drawing/2014/main" id="{ABF7510D-5C60-70DB-DECE-76E0207E95DE}"/>
                </a:ext>
              </a:extLst>
            </p:cNvPr>
            <p:cNvSpPr/>
            <p:nvPr/>
          </p:nvSpPr>
          <p:spPr>
            <a:xfrm>
              <a:off x="6494602" y="4125830"/>
              <a:ext cx="201683" cy="149265"/>
            </a:xfrm>
            <a:custGeom>
              <a:avLst/>
              <a:gdLst/>
              <a:ahLst/>
              <a:cxnLst/>
              <a:rect l="l" t="t" r="r" b="b"/>
              <a:pathLst>
                <a:path w="326612" h="241725" extrusionOk="0">
                  <a:moveTo>
                    <a:pt x="167566" y="31064"/>
                  </a:moveTo>
                  <a:cubicBezTo>
                    <a:pt x="188588" y="86359"/>
                    <a:pt x="232788" y="129659"/>
                    <a:pt x="288501" y="149545"/>
                  </a:cubicBezTo>
                  <a:cubicBezTo>
                    <a:pt x="317364" y="159359"/>
                    <a:pt x="325733" y="187067"/>
                    <a:pt x="332658" y="202217"/>
                  </a:cubicBezTo>
                  <a:cubicBezTo>
                    <a:pt x="339834" y="219000"/>
                    <a:pt x="332048" y="238419"/>
                    <a:pt x="315266" y="245597"/>
                  </a:cubicBezTo>
                  <a:cubicBezTo>
                    <a:pt x="315265" y="245597"/>
                    <a:pt x="315264" y="245597"/>
                    <a:pt x="315263" y="245597"/>
                  </a:cubicBezTo>
                  <a:cubicBezTo>
                    <a:pt x="311003" y="247416"/>
                    <a:pt x="306408" y="248321"/>
                    <a:pt x="301775" y="248253"/>
                  </a:cubicBezTo>
                  <a:lnTo>
                    <a:pt x="76217" y="248253"/>
                  </a:lnTo>
                  <a:cubicBezTo>
                    <a:pt x="62508" y="248253"/>
                    <a:pt x="19936" y="239884"/>
                    <a:pt x="15172" y="227039"/>
                  </a:cubicBezTo>
                  <a:cubicBezTo>
                    <a:pt x="8102" y="207556"/>
                    <a:pt x="3342" y="173354"/>
                    <a:pt x="20226" y="119527"/>
                  </a:cubicBezTo>
                  <a:lnTo>
                    <a:pt x="42305" y="6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464;p32">
              <a:extLst>
                <a:ext uri="{FF2B5EF4-FFF2-40B4-BE49-F238E27FC236}">
                  <a16:creationId xmlns:a16="http://schemas.microsoft.com/office/drawing/2014/main" id="{24AF45BD-5A09-0212-E30E-0EDD6BD20292}"/>
                </a:ext>
              </a:extLst>
            </p:cNvPr>
            <p:cNvSpPr/>
            <p:nvPr/>
          </p:nvSpPr>
          <p:spPr>
            <a:xfrm>
              <a:off x="6491283" y="4122493"/>
              <a:ext cx="208353" cy="155942"/>
            </a:xfrm>
            <a:custGeom>
              <a:avLst/>
              <a:gdLst/>
              <a:ahLst/>
              <a:cxnLst/>
              <a:rect l="l" t="t" r="r" b="b"/>
              <a:pathLst>
                <a:path w="337413" h="252538" extrusionOk="0">
                  <a:moveTo>
                    <a:pt x="307674" y="259069"/>
                  </a:moveTo>
                  <a:lnTo>
                    <a:pt x="81596" y="259069"/>
                  </a:lnTo>
                  <a:cubicBezTo>
                    <a:pt x="71939" y="259069"/>
                    <a:pt x="22153" y="252334"/>
                    <a:pt x="15473" y="234335"/>
                  </a:cubicBezTo>
                  <a:cubicBezTo>
                    <a:pt x="8158" y="214168"/>
                    <a:pt x="3112" y="178585"/>
                    <a:pt x="20446" y="123310"/>
                  </a:cubicBezTo>
                  <a:lnTo>
                    <a:pt x="42376" y="10893"/>
                  </a:lnTo>
                  <a:cubicBezTo>
                    <a:pt x="42655" y="9485"/>
                    <a:pt x="43481" y="8242"/>
                    <a:pt x="44674" y="7441"/>
                  </a:cubicBezTo>
                  <a:cubicBezTo>
                    <a:pt x="45867" y="6644"/>
                    <a:pt x="47327" y="6355"/>
                    <a:pt x="48734" y="6636"/>
                  </a:cubicBezTo>
                  <a:lnTo>
                    <a:pt x="173991" y="31181"/>
                  </a:lnTo>
                  <a:cubicBezTo>
                    <a:pt x="175827" y="31548"/>
                    <a:pt x="177347" y="32827"/>
                    <a:pt x="178014" y="34577"/>
                  </a:cubicBezTo>
                  <a:cubicBezTo>
                    <a:pt x="198443" y="88396"/>
                    <a:pt x="241465" y="130537"/>
                    <a:pt x="295695" y="149847"/>
                  </a:cubicBezTo>
                  <a:cubicBezTo>
                    <a:pt x="323262" y="159223"/>
                    <a:pt x="333563" y="183446"/>
                    <a:pt x="340383" y="199469"/>
                  </a:cubicBezTo>
                  <a:cubicBezTo>
                    <a:pt x="341288" y="201585"/>
                    <a:pt x="342133" y="203573"/>
                    <a:pt x="342950" y="205376"/>
                  </a:cubicBezTo>
                  <a:cubicBezTo>
                    <a:pt x="347045" y="214780"/>
                    <a:pt x="347190" y="225430"/>
                    <a:pt x="343353" y="234943"/>
                  </a:cubicBezTo>
                  <a:cubicBezTo>
                    <a:pt x="339579" y="244423"/>
                    <a:pt x="332169" y="252000"/>
                    <a:pt x="322775" y="255983"/>
                  </a:cubicBezTo>
                  <a:cubicBezTo>
                    <a:pt x="318004" y="258027"/>
                    <a:pt x="312865" y="259082"/>
                    <a:pt x="307674" y="259069"/>
                  </a:cubicBezTo>
                  <a:close/>
                  <a:moveTo>
                    <a:pt x="51973" y="18293"/>
                  </a:moveTo>
                  <a:lnTo>
                    <a:pt x="30932" y="125974"/>
                  </a:lnTo>
                  <a:cubicBezTo>
                    <a:pt x="14358" y="178935"/>
                    <a:pt x="18925" y="212055"/>
                    <a:pt x="25645" y="230593"/>
                  </a:cubicBezTo>
                  <a:cubicBezTo>
                    <a:pt x="28635" y="238705"/>
                    <a:pt x="64849" y="248237"/>
                    <a:pt x="81596" y="248237"/>
                  </a:cubicBezTo>
                  <a:lnTo>
                    <a:pt x="307154" y="248237"/>
                  </a:lnTo>
                  <a:cubicBezTo>
                    <a:pt x="311049" y="248253"/>
                    <a:pt x="314909" y="247501"/>
                    <a:pt x="318514" y="246024"/>
                  </a:cubicBezTo>
                  <a:cubicBezTo>
                    <a:pt x="325267" y="243167"/>
                    <a:pt x="330591" y="237719"/>
                    <a:pt x="333297" y="230903"/>
                  </a:cubicBezTo>
                  <a:cubicBezTo>
                    <a:pt x="336046" y="224103"/>
                    <a:pt x="335959" y="216485"/>
                    <a:pt x="333056" y="209750"/>
                  </a:cubicBezTo>
                  <a:cubicBezTo>
                    <a:pt x="332251" y="207987"/>
                    <a:pt x="331366" y="205915"/>
                    <a:pt x="330420" y="203714"/>
                  </a:cubicBezTo>
                  <a:cubicBezTo>
                    <a:pt x="323982" y="188605"/>
                    <a:pt x="315202" y="167902"/>
                    <a:pt x="292130" y="160080"/>
                  </a:cubicBezTo>
                  <a:cubicBezTo>
                    <a:pt x="235877" y="140045"/>
                    <a:pt x="191001" y="96721"/>
                    <a:pt x="169001" y="412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465;p32">
              <a:extLst>
                <a:ext uri="{FF2B5EF4-FFF2-40B4-BE49-F238E27FC236}">
                  <a16:creationId xmlns:a16="http://schemas.microsoft.com/office/drawing/2014/main" id="{EB5E832A-118B-22D6-F3B5-B96635909103}"/>
                </a:ext>
              </a:extLst>
            </p:cNvPr>
            <p:cNvSpPr/>
            <p:nvPr/>
          </p:nvSpPr>
          <p:spPr>
            <a:xfrm>
              <a:off x="6491283" y="4164899"/>
              <a:ext cx="208697" cy="113511"/>
            </a:xfrm>
            <a:custGeom>
              <a:avLst/>
              <a:gdLst/>
              <a:ahLst/>
              <a:cxnLst/>
              <a:rect l="l" t="t" r="r" b="b"/>
              <a:pathLst>
                <a:path w="337971" h="183824" extrusionOk="0">
                  <a:moveTo>
                    <a:pt x="343458" y="136505"/>
                  </a:moveTo>
                  <a:cubicBezTo>
                    <a:pt x="342359" y="134276"/>
                    <a:pt x="341245" y="131769"/>
                    <a:pt x="340062" y="129093"/>
                  </a:cubicBezTo>
                  <a:cubicBezTo>
                    <a:pt x="333221" y="113590"/>
                    <a:pt x="322856" y="90167"/>
                    <a:pt x="295587" y="81090"/>
                  </a:cubicBezTo>
                  <a:cubicBezTo>
                    <a:pt x="257439" y="68056"/>
                    <a:pt x="224503" y="43081"/>
                    <a:pt x="201655" y="9868"/>
                  </a:cubicBezTo>
                  <a:cubicBezTo>
                    <a:pt x="200756" y="8552"/>
                    <a:pt x="199323" y="7703"/>
                    <a:pt x="197740" y="7542"/>
                  </a:cubicBezTo>
                  <a:cubicBezTo>
                    <a:pt x="172539" y="4979"/>
                    <a:pt x="128064" y="5205"/>
                    <a:pt x="105824" y="34148"/>
                  </a:cubicBezTo>
                  <a:cubicBezTo>
                    <a:pt x="83290" y="23094"/>
                    <a:pt x="59515" y="14777"/>
                    <a:pt x="35005" y="9373"/>
                  </a:cubicBezTo>
                  <a:cubicBezTo>
                    <a:pt x="33583" y="9051"/>
                    <a:pt x="32091" y="9325"/>
                    <a:pt x="30877" y="10134"/>
                  </a:cubicBezTo>
                  <a:cubicBezTo>
                    <a:pt x="29654" y="10922"/>
                    <a:pt x="28804" y="12174"/>
                    <a:pt x="28523" y="13602"/>
                  </a:cubicBezTo>
                  <a:lnTo>
                    <a:pt x="20447" y="54597"/>
                  </a:lnTo>
                  <a:cubicBezTo>
                    <a:pt x="3112" y="109872"/>
                    <a:pt x="8158" y="145454"/>
                    <a:pt x="15469" y="165622"/>
                  </a:cubicBezTo>
                  <a:cubicBezTo>
                    <a:pt x="22153" y="183620"/>
                    <a:pt x="71927" y="190356"/>
                    <a:pt x="81597" y="190356"/>
                  </a:cubicBezTo>
                  <a:lnTo>
                    <a:pt x="306970" y="190356"/>
                  </a:lnTo>
                  <a:cubicBezTo>
                    <a:pt x="307404" y="190356"/>
                    <a:pt x="307843" y="190356"/>
                    <a:pt x="308278" y="190356"/>
                  </a:cubicBezTo>
                  <a:cubicBezTo>
                    <a:pt x="318032" y="190384"/>
                    <a:pt x="327426" y="186666"/>
                    <a:pt x="334521" y="179970"/>
                  </a:cubicBezTo>
                  <a:cubicBezTo>
                    <a:pt x="341984" y="173013"/>
                    <a:pt x="346358" y="163364"/>
                    <a:pt x="346669" y="153168"/>
                  </a:cubicBezTo>
                  <a:cubicBezTo>
                    <a:pt x="346850" y="147446"/>
                    <a:pt x="345753" y="141752"/>
                    <a:pt x="343458" y="1365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466;p32">
              <a:extLst>
                <a:ext uri="{FF2B5EF4-FFF2-40B4-BE49-F238E27FC236}">
                  <a16:creationId xmlns:a16="http://schemas.microsoft.com/office/drawing/2014/main" id="{0440A3BA-F79D-63BC-6515-FE43E15B6FB2}"/>
                </a:ext>
              </a:extLst>
            </p:cNvPr>
            <p:cNvSpPr/>
            <p:nvPr/>
          </p:nvSpPr>
          <p:spPr>
            <a:xfrm>
              <a:off x="6496094" y="4252624"/>
              <a:ext cx="200482" cy="22367"/>
            </a:xfrm>
            <a:custGeom>
              <a:avLst/>
              <a:gdLst/>
              <a:ahLst/>
              <a:cxnLst/>
              <a:rect l="l" t="t" r="r" b="b"/>
              <a:pathLst>
                <a:path w="324668" h="36222" extrusionOk="0">
                  <a:moveTo>
                    <a:pt x="13335" y="21540"/>
                  </a:moveTo>
                  <a:cubicBezTo>
                    <a:pt x="18095" y="34384"/>
                    <a:pt x="60667" y="42753"/>
                    <a:pt x="74380" y="42753"/>
                  </a:cubicBezTo>
                  <a:lnTo>
                    <a:pt x="299939" y="42753"/>
                  </a:lnTo>
                  <a:cubicBezTo>
                    <a:pt x="318426" y="42737"/>
                    <a:pt x="333400" y="27737"/>
                    <a:pt x="333385" y="9251"/>
                  </a:cubicBezTo>
                  <a:cubicBezTo>
                    <a:pt x="333385" y="9247"/>
                    <a:pt x="333385" y="9247"/>
                    <a:pt x="333385" y="9243"/>
                  </a:cubicBezTo>
                  <a:cubicBezTo>
                    <a:pt x="333385" y="8338"/>
                    <a:pt x="333347" y="7436"/>
                    <a:pt x="333272" y="6531"/>
                  </a:cubicBezTo>
                  <a:lnTo>
                    <a:pt x="8716" y="6531"/>
                  </a:lnTo>
                  <a:cubicBezTo>
                    <a:pt x="9883" y="11641"/>
                    <a:pt x="11427" y="16659"/>
                    <a:pt x="13335" y="2154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467;p32">
              <a:extLst>
                <a:ext uri="{FF2B5EF4-FFF2-40B4-BE49-F238E27FC236}">
                  <a16:creationId xmlns:a16="http://schemas.microsoft.com/office/drawing/2014/main" id="{F2110C43-1068-F97D-2DC3-91A4E9F0CE9F}"/>
                </a:ext>
              </a:extLst>
            </p:cNvPr>
            <p:cNvSpPr/>
            <p:nvPr/>
          </p:nvSpPr>
          <p:spPr>
            <a:xfrm>
              <a:off x="6462361" y="2946673"/>
              <a:ext cx="179643" cy="1218389"/>
            </a:xfrm>
            <a:custGeom>
              <a:avLst/>
              <a:gdLst/>
              <a:ahLst/>
              <a:cxnLst/>
              <a:rect l="l" t="t" r="r" b="b"/>
              <a:pathLst>
                <a:path w="290920" h="1973100" extrusionOk="0">
                  <a:moveTo>
                    <a:pt x="284475" y="51557"/>
                  </a:moveTo>
                  <a:lnTo>
                    <a:pt x="299637" y="1064187"/>
                  </a:lnTo>
                  <a:lnTo>
                    <a:pt x="236866" y="1950261"/>
                  </a:lnTo>
                  <a:cubicBezTo>
                    <a:pt x="236866" y="1950261"/>
                    <a:pt x="135868" y="2012312"/>
                    <a:pt x="69753" y="1956031"/>
                  </a:cubicBezTo>
                  <a:cubicBezTo>
                    <a:pt x="69753" y="1956031"/>
                    <a:pt x="48540" y="1349926"/>
                    <a:pt x="93711" y="1086266"/>
                  </a:cubicBezTo>
                  <a:cubicBezTo>
                    <a:pt x="93711" y="1086266"/>
                    <a:pt x="37430" y="663867"/>
                    <a:pt x="18812" y="290245"/>
                  </a:cubicBezTo>
                  <a:lnTo>
                    <a:pt x="8716" y="29044"/>
                  </a:lnTo>
                  <a:lnTo>
                    <a:pt x="288370" y="6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468;p32">
              <a:extLst>
                <a:ext uri="{FF2B5EF4-FFF2-40B4-BE49-F238E27FC236}">
                  <a16:creationId xmlns:a16="http://schemas.microsoft.com/office/drawing/2014/main" id="{D86C9560-A5FA-5EC0-06E7-14E2C5E47E3F}"/>
                </a:ext>
              </a:extLst>
            </p:cNvPr>
            <p:cNvSpPr/>
            <p:nvPr/>
          </p:nvSpPr>
          <p:spPr>
            <a:xfrm>
              <a:off x="6464387" y="2957982"/>
              <a:ext cx="158673" cy="1207069"/>
            </a:xfrm>
            <a:custGeom>
              <a:avLst/>
              <a:gdLst/>
              <a:ahLst/>
              <a:cxnLst/>
              <a:rect l="l" t="t" r="r" b="b"/>
              <a:pathLst>
                <a:path w="256961" h="1954768" extrusionOk="0">
                  <a:moveTo>
                    <a:pt x="90411" y="1067938"/>
                  </a:moveTo>
                  <a:cubicBezTo>
                    <a:pt x="45244" y="1331597"/>
                    <a:pt x="66458" y="1937703"/>
                    <a:pt x="66458" y="1937703"/>
                  </a:cubicBezTo>
                  <a:cubicBezTo>
                    <a:pt x="132549" y="1993975"/>
                    <a:pt x="233582" y="1931932"/>
                    <a:pt x="233582" y="1931932"/>
                  </a:cubicBezTo>
                  <a:lnTo>
                    <a:pt x="233876" y="1927784"/>
                  </a:lnTo>
                  <a:cubicBezTo>
                    <a:pt x="69335" y="1989952"/>
                    <a:pt x="81140" y="1573186"/>
                    <a:pt x="109895" y="1367095"/>
                  </a:cubicBezTo>
                  <a:cubicBezTo>
                    <a:pt x="139908" y="1151927"/>
                    <a:pt x="274983" y="1131300"/>
                    <a:pt x="265169" y="1110654"/>
                  </a:cubicBezTo>
                  <a:cubicBezTo>
                    <a:pt x="255355" y="1090008"/>
                    <a:pt x="245980" y="1126963"/>
                    <a:pt x="178581" y="1126963"/>
                  </a:cubicBezTo>
                  <a:cubicBezTo>
                    <a:pt x="111182" y="1126963"/>
                    <a:pt x="85068" y="414633"/>
                    <a:pt x="91140" y="352590"/>
                  </a:cubicBezTo>
                  <a:cubicBezTo>
                    <a:pt x="97212" y="290547"/>
                    <a:pt x="242233" y="190238"/>
                    <a:pt x="221020" y="167149"/>
                  </a:cubicBezTo>
                  <a:cubicBezTo>
                    <a:pt x="199806" y="144061"/>
                    <a:pt x="85225" y="205375"/>
                    <a:pt x="88975" y="170899"/>
                  </a:cubicBezTo>
                  <a:cubicBezTo>
                    <a:pt x="92725" y="136423"/>
                    <a:pt x="72381" y="6531"/>
                    <a:pt x="72381" y="6531"/>
                  </a:cubicBezTo>
                  <a:lnTo>
                    <a:pt x="8716" y="95996"/>
                  </a:lnTo>
                  <a:lnTo>
                    <a:pt x="15520" y="271917"/>
                  </a:lnTo>
                  <a:cubicBezTo>
                    <a:pt x="34130" y="645539"/>
                    <a:pt x="90411" y="1067938"/>
                    <a:pt x="90411" y="1067938"/>
                  </a:cubicBezTo>
                  <a:close/>
                </a:path>
              </a:pathLst>
            </a:custGeom>
            <a:solidFill>
              <a:srgbClr val="263238">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469;p32">
              <a:extLst>
                <a:ext uri="{FF2B5EF4-FFF2-40B4-BE49-F238E27FC236}">
                  <a16:creationId xmlns:a16="http://schemas.microsoft.com/office/drawing/2014/main" id="{D7756124-1346-187B-91EA-A1C1E2A00F9F}"/>
                </a:ext>
              </a:extLst>
            </p:cNvPr>
            <p:cNvSpPr/>
            <p:nvPr/>
          </p:nvSpPr>
          <p:spPr>
            <a:xfrm>
              <a:off x="6266375" y="2946942"/>
              <a:ext cx="229599" cy="1218389"/>
            </a:xfrm>
            <a:custGeom>
              <a:avLst/>
              <a:gdLst/>
              <a:ahLst/>
              <a:cxnLst/>
              <a:rect l="l" t="t" r="r" b="b"/>
              <a:pathLst>
                <a:path w="371820" h="1973099" extrusionOk="0">
                  <a:moveTo>
                    <a:pt x="311616" y="29040"/>
                  </a:moveTo>
                  <a:lnTo>
                    <a:pt x="31962" y="6531"/>
                  </a:lnTo>
                  <a:lnTo>
                    <a:pt x="35985" y="51553"/>
                  </a:lnTo>
                  <a:lnTo>
                    <a:pt x="20695" y="1064187"/>
                  </a:lnTo>
                  <a:lnTo>
                    <a:pt x="8716" y="1950257"/>
                  </a:lnTo>
                  <a:cubicBezTo>
                    <a:pt x="8716" y="1950257"/>
                    <a:pt x="109713" y="2012312"/>
                    <a:pt x="175829" y="1956031"/>
                  </a:cubicBezTo>
                  <a:cubicBezTo>
                    <a:pt x="175829" y="1956031"/>
                    <a:pt x="271796" y="1349922"/>
                    <a:pt x="226770" y="1086266"/>
                  </a:cubicBezTo>
                  <a:cubicBezTo>
                    <a:pt x="226770" y="1086266"/>
                    <a:pt x="282906" y="663867"/>
                    <a:pt x="301524" y="290245"/>
                  </a:cubicBezTo>
                  <a:cubicBezTo>
                    <a:pt x="301524" y="290245"/>
                    <a:pt x="395613" y="237715"/>
                    <a:pt x="378443" y="2485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470;p32">
              <a:extLst>
                <a:ext uri="{FF2B5EF4-FFF2-40B4-BE49-F238E27FC236}">
                  <a16:creationId xmlns:a16="http://schemas.microsoft.com/office/drawing/2014/main" id="{2062B8D4-3565-FC7B-C61D-CC334934D2BF}"/>
                </a:ext>
              </a:extLst>
            </p:cNvPr>
            <p:cNvSpPr/>
            <p:nvPr/>
          </p:nvSpPr>
          <p:spPr>
            <a:xfrm>
              <a:off x="6266380" y="3061664"/>
              <a:ext cx="212831" cy="1103570"/>
            </a:xfrm>
            <a:custGeom>
              <a:avLst/>
              <a:gdLst/>
              <a:ahLst/>
              <a:cxnLst/>
              <a:rect l="l" t="t" r="r" b="b"/>
              <a:pathLst>
                <a:path w="344666" h="1787158" extrusionOk="0">
                  <a:moveTo>
                    <a:pt x="175812" y="1770091"/>
                  </a:moveTo>
                  <a:cubicBezTo>
                    <a:pt x="175812" y="1770091"/>
                    <a:pt x="271780" y="1163986"/>
                    <a:pt x="226754" y="900330"/>
                  </a:cubicBezTo>
                  <a:cubicBezTo>
                    <a:pt x="226754" y="900330"/>
                    <a:pt x="282894" y="477931"/>
                    <a:pt x="301508" y="104309"/>
                  </a:cubicBezTo>
                  <a:cubicBezTo>
                    <a:pt x="301508" y="104309"/>
                    <a:pt x="330516" y="88049"/>
                    <a:pt x="353383" y="37184"/>
                  </a:cubicBezTo>
                  <a:cubicBezTo>
                    <a:pt x="275321" y="18964"/>
                    <a:pt x="137264" y="-9492"/>
                    <a:pt x="140166" y="17870"/>
                  </a:cubicBezTo>
                  <a:cubicBezTo>
                    <a:pt x="144189" y="55967"/>
                    <a:pt x="252731" y="70831"/>
                    <a:pt x="256482" y="118867"/>
                  </a:cubicBezTo>
                  <a:cubicBezTo>
                    <a:pt x="260232" y="166904"/>
                    <a:pt x="234403" y="847494"/>
                    <a:pt x="163129" y="883716"/>
                  </a:cubicBezTo>
                  <a:cubicBezTo>
                    <a:pt x="91856" y="919938"/>
                    <a:pt x="226915" y="1136841"/>
                    <a:pt x="163129" y="1563424"/>
                  </a:cubicBezTo>
                  <a:cubicBezTo>
                    <a:pt x="134307" y="1756193"/>
                    <a:pt x="70357" y="1780826"/>
                    <a:pt x="8913" y="1749936"/>
                  </a:cubicBezTo>
                  <a:lnTo>
                    <a:pt x="8716" y="1764305"/>
                  </a:lnTo>
                  <a:cubicBezTo>
                    <a:pt x="8716" y="1764305"/>
                    <a:pt x="109717" y="1826376"/>
                    <a:pt x="175812" y="1770091"/>
                  </a:cubicBezTo>
                  <a:close/>
                </a:path>
              </a:pathLst>
            </a:custGeom>
            <a:solidFill>
              <a:srgbClr val="263238">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471;p32">
              <a:extLst>
                <a:ext uri="{FF2B5EF4-FFF2-40B4-BE49-F238E27FC236}">
                  <a16:creationId xmlns:a16="http://schemas.microsoft.com/office/drawing/2014/main" id="{1C65CE98-02F8-1336-88C3-4FE41797D056}"/>
                </a:ext>
              </a:extLst>
            </p:cNvPr>
            <p:cNvSpPr/>
            <p:nvPr/>
          </p:nvSpPr>
          <p:spPr>
            <a:xfrm>
              <a:off x="6459022" y="2943334"/>
              <a:ext cx="186337" cy="1225198"/>
            </a:xfrm>
            <a:custGeom>
              <a:avLst/>
              <a:gdLst/>
              <a:ahLst/>
              <a:cxnLst/>
              <a:rect l="l" t="t" r="r" b="b"/>
              <a:pathLst>
                <a:path w="301761" h="1984126" extrusionOk="0">
                  <a:moveTo>
                    <a:pt x="143292" y="1990657"/>
                  </a:moveTo>
                  <a:cubicBezTo>
                    <a:pt x="118912" y="1990657"/>
                    <a:pt x="93598" y="1984244"/>
                    <a:pt x="71669" y="1965557"/>
                  </a:cubicBezTo>
                  <a:cubicBezTo>
                    <a:pt x="70512" y="1964571"/>
                    <a:pt x="69822" y="1963147"/>
                    <a:pt x="69765" y="1961626"/>
                  </a:cubicBezTo>
                  <a:cubicBezTo>
                    <a:pt x="69556" y="1955566"/>
                    <a:pt x="49107" y="1353195"/>
                    <a:pt x="93667" y="1091587"/>
                  </a:cubicBezTo>
                  <a:cubicBezTo>
                    <a:pt x="90850" y="1070406"/>
                    <a:pt x="36875" y="657709"/>
                    <a:pt x="18824" y="295933"/>
                  </a:cubicBezTo>
                  <a:lnTo>
                    <a:pt x="8720" y="34663"/>
                  </a:lnTo>
                  <a:cubicBezTo>
                    <a:pt x="8607" y="31762"/>
                    <a:pt x="10800" y="29287"/>
                    <a:pt x="13694" y="29054"/>
                  </a:cubicBezTo>
                  <a:lnTo>
                    <a:pt x="293368" y="6549"/>
                  </a:lnTo>
                  <a:cubicBezTo>
                    <a:pt x="294954" y="6420"/>
                    <a:pt x="296516" y="6995"/>
                    <a:pt x="297637" y="8126"/>
                  </a:cubicBezTo>
                  <a:cubicBezTo>
                    <a:pt x="298759" y="9257"/>
                    <a:pt x="299331" y="10822"/>
                    <a:pt x="299203" y="12411"/>
                  </a:cubicBezTo>
                  <a:lnTo>
                    <a:pt x="295311" y="57168"/>
                  </a:lnTo>
                  <a:lnTo>
                    <a:pt x="310477" y="1069517"/>
                  </a:lnTo>
                  <a:lnTo>
                    <a:pt x="247658" y="1956061"/>
                  </a:lnTo>
                  <a:cubicBezTo>
                    <a:pt x="247537" y="1957799"/>
                    <a:pt x="246582" y="1959376"/>
                    <a:pt x="245094" y="1960286"/>
                  </a:cubicBezTo>
                  <a:cubicBezTo>
                    <a:pt x="242205" y="1962064"/>
                    <a:pt x="194797" y="1990657"/>
                    <a:pt x="143292" y="1990657"/>
                  </a:cubicBezTo>
                  <a:close/>
                  <a:moveTo>
                    <a:pt x="80493" y="1958837"/>
                  </a:moveTo>
                  <a:cubicBezTo>
                    <a:pt x="137373" y="2004805"/>
                    <a:pt x="221929" y="1960966"/>
                    <a:pt x="237079" y="1952439"/>
                  </a:cubicBezTo>
                  <a:lnTo>
                    <a:pt x="299665" y="1069215"/>
                  </a:lnTo>
                  <a:lnTo>
                    <a:pt x="284487" y="57048"/>
                  </a:lnTo>
                  <a:cubicBezTo>
                    <a:pt x="284487" y="56867"/>
                    <a:pt x="284487" y="56681"/>
                    <a:pt x="284487" y="56500"/>
                  </a:cubicBezTo>
                  <a:lnTo>
                    <a:pt x="287839" y="17844"/>
                  </a:lnTo>
                  <a:lnTo>
                    <a:pt x="19721" y="39419"/>
                  </a:lnTo>
                  <a:lnTo>
                    <a:pt x="29632" y="295442"/>
                  </a:lnTo>
                  <a:cubicBezTo>
                    <a:pt x="48021" y="664493"/>
                    <a:pt x="103915" y="1086747"/>
                    <a:pt x="104475" y="1090947"/>
                  </a:cubicBezTo>
                  <a:cubicBezTo>
                    <a:pt x="104545" y="1091491"/>
                    <a:pt x="104530" y="1092042"/>
                    <a:pt x="104430" y="1092581"/>
                  </a:cubicBezTo>
                  <a:cubicBezTo>
                    <a:pt x="61319" y="1344286"/>
                    <a:pt x="79092" y="1916644"/>
                    <a:pt x="80473" y="1958837"/>
                  </a:cubicBezTo>
                  <a:close/>
                  <a:moveTo>
                    <a:pt x="242282" y="1955678"/>
                  </a:moveTo>
                  <a:lnTo>
                    <a:pt x="242282" y="195567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472;p32">
              <a:extLst>
                <a:ext uri="{FF2B5EF4-FFF2-40B4-BE49-F238E27FC236}">
                  <a16:creationId xmlns:a16="http://schemas.microsoft.com/office/drawing/2014/main" id="{E8073DFD-145C-971A-50E2-83AFDE047E98}"/>
                </a:ext>
              </a:extLst>
            </p:cNvPr>
            <p:cNvSpPr/>
            <p:nvPr/>
          </p:nvSpPr>
          <p:spPr>
            <a:xfrm>
              <a:off x="6549014" y="3612010"/>
              <a:ext cx="71402" cy="55213"/>
            </a:xfrm>
            <a:custGeom>
              <a:avLst/>
              <a:gdLst/>
              <a:ahLst/>
              <a:cxnLst/>
              <a:rect l="l" t="t" r="r" b="b"/>
              <a:pathLst>
                <a:path w="115631" h="89414" extrusionOk="0">
                  <a:moveTo>
                    <a:pt x="82989" y="40755"/>
                  </a:moveTo>
                  <a:cubicBezTo>
                    <a:pt x="71374" y="40747"/>
                    <a:pt x="59821" y="39069"/>
                    <a:pt x="48686" y="35765"/>
                  </a:cubicBezTo>
                  <a:cubicBezTo>
                    <a:pt x="45824" y="34912"/>
                    <a:pt x="44191" y="31906"/>
                    <a:pt x="45036" y="29041"/>
                  </a:cubicBezTo>
                  <a:cubicBezTo>
                    <a:pt x="45868" y="26184"/>
                    <a:pt x="48858" y="24543"/>
                    <a:pt x="51715" y="25376"/>
                  </a:cubicBezTo>
                  <a:cubicBezTo>
                    <a:pt x="51730" y="25380"/>
                    <a:pt x="51745" y="25384"/>
                    <a:pt x="51760" y="25388"/>
                  </a:cubicBezTo>
                  <a:cubicBezTo>
                    <a:pt x="73170" y="31761"/>
                    <a:pt x="96020" y="31427"/>
                    <a:pt x="117235" y="24430"/>
                  </a:cubicBezTo>
                  <a:cubicBezTo>
                    <a:pt x="120078" y="23496"/>
                    <a:pt x="123139" y="25042"/>
                    <a:pt x="124076" y="27883"/>
                  </a:cubicBezTo>
                  <a:cubicBezTo>
                    <a:pt x="125008" y="30723"/>
                    <a:pt x="123463" y="33785"/>
                    <a:pt x="120623" y="34723"/>
                  </a:cubicBezTo>
                  <a:cubicBezTo>
                    <a:pt x="108476" y="38710"/>
                    <a:pt x="95773" y="40747"/>
                    <a:pt x="82989" y="40755"/>
                  </a:cubicBezTo>
                  <a:close/>
                  <a:moveTo>
                    <a:pt x="34425" y="24502"/>
                  </a:moveTo>
                  <a:cubicBezTo>
                    <a:pt x="35768" y="21835"/>
                    <a:pt x="34697" y="18579"/>
                    <a:pt x="32031" y="17231"/>
                  </a:cubicBezTo>
                  <a:cubicBezTo>
                    <a:pt x="26880" y="14636"/>
                    <a:pt x="22039" y="11469"/>
                    <a:pt x="17598" y="7792"/>
                  </a:cubicBezTo>
                  <a:cubicBezTo>
                    <a:pt x="15312" y="5876"/>
                    <a:pt x="11906" y="6178"/>
                    <a:pt x="9991" y="8464"/>
                  </a:cubicBezTo>
                  <a:cubicBezTo>
                    <a:pt x="9978" y="8476"/>
                    <a:pt x="9965" y="8492"/>
                    <a:pt x="9953" y="8508"/>
                  </a:cubicBezTo>
                  <a:cubicBezTo>
                    <a:pt x="8055" y="10813"/>
                    <a:pt x="8377" y="14222"/>
                    <a:pt x="10673" y="16133"/>
                  </a:cubicBezTo>
                  <a:cubicBezTo>
                    <a:pt x="15742" y="20326"/>
                    <a:pt x="21263" y="23935"/>
                    <a:pt x="27134" y="26901"/>
                  </a:cubicBezTo>
                  <a:cubicBezTo>
                    <a:pt x="27891" y="27279"/>
                    <a:pt x="28726" y="27476"/>
                    <a:pt x="29573" y="27476"/>
                  </a:cubicBezTo>
                  <a:cubicBezTo>
                    <a:pt x="31623" y="27484"/>
                    <a:pt x="33501" y="26333"/>
                    <a:pt x="34425" y="24502"/>
                  </a:cubicBezTo>
                  <a:close/>
                  <a:moveTo>
                    <a:pt x="113119" y="70418"/>
                  </a:moveTo>
                  <a:cubicBezTo>
                    <a:pt x="115026" y="68133"/>
                    <a:pt x="114723" y="64732"/>
                    <a:pt x="112443" y="62821"/>
                  </a:cubicBezTo>
                  <a:cubicBezTo>
                    <a:pt x="110158" y="60922"/>
                    <a:pt x="106772" y="61203"/>
                    <a:pt x="104834" y="63457"/>
                  </a:cubicBezTo>
                  <a:cubicBezTo>
                    <a:pt x="103860" y="64600"/>
                    <a:pt x="80635" y="90940"/>
                    <a:pt x="24784" y="83946"/>
                  </a:cubicBezTo>
                  <a:cubicBezTo>
                    <a:pt x="21848" y="83556"/>
                    <a:pt x="19151" y="85620"/>
                    <a:pt x="18759" y="88553"/>
                  </a:cubicBezTo>
                  <a:cubicBezTo>
                    <a:pt x="18755" y="88586"/>
                    <a:pt x="18752" y="88614"/>
                    <a:pt x="18749" y="88642"/>
                  </a:cubicBezTo>
                  <a:cubicBezTo>
                    <a:pt x="18381" y="91603"/>
                    <a:pt x="20480" y="94303"/>
                    <a:pt x="23440" y="94678"/>
                  </a:cubicBezTo>
                  <a:cubicBezTo>
                    <a:pt x="29933" y="95506"/>
                    <a:pt x="36471" y="95929"/>
                    <a:pt x="43016" y="95945"/>
                  </a:cubicBezTo>
                  <a:cubicBezTo>
                    <a:pt x="91165" y="95953"/>
                    <a:pt x="112149" y="71589"/>
                    <a:pt x="113119" y="704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473;p32">
              <a:extLst>
                <a:ext uri="{FF2B5EF4-FFF2-40B4-BE49-F238E27FC236}">
                  <a16:creationId xmlns:a16="http://schemas.microsoft.com/office/drawing/2014/main" id="{FB742B46-6FAD-EDA0-D73A-47DF51BE9B1A}"/>
                </a:ext>
              </a:extLst>
            </p:cNvPr>
            <p:cNvSpPr/>
            <p:nvPr/>
          </p:nvSpPr>
          <p:spPr>
            <a:xfrm>
              <a:off x="6176797" y="4040709"/>
              <a:ext cx="2713" cy="4392"/>
            </a:xfrm>
            <a:custGeom>
              <a:avLst/>
              <a:gdLst/>
              <a:ahLst/>
              <a:cxnLst/>
              <a:rect l="l" t="t" r="r" b="b"/>
              <a:pathLst>
                <a:path w="4393" h="7113" extrusionOk="0">
                  <a:moveTo>
                    <a:pt x="13110" y="13645"/>
                  </a:moveTo>
                  <a:lnTo>
                    <a:pt x="8716" y="6531"/>
                  </a:lnTo>
                  <a:cubicBezTo>
                    <a:pt x="8716" y="6531"/>
                    <a:pt x="10265" y="9134"/>
                    <a:pt x="13110" y="1364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474;p32">
              <a:extLst>
                <a:ext uri="{FF2B5EF4-FFF2-40B4-BE49-F238E27FC236}">
                  <a16:creationId xmlns:a16="http://schemas.microsoft.com/office/drawing/2014/main" id="{B908C1FA-A4A9-B5BF-E28C-77DA09C750CA}"/>
                </a:ext>
              </a:extLst>
            </p:cNvPr>
            <p:cNvSpPr/>
            <p:nvPr/>
          </p:nvSpPr>
          <p:spPr>
            <a:xfrm>
              <a:off x="6263046" y="2943580"/>
              <a:ext cx="236276" cy="1225212"/>
            </a:xfrm>
            <a:custGeom>
              <a:avLst/>
              <a:gdLst/>
              <a:ahLst/>
              <a:cxnLst/>
              <a:rect l="l" t="t" r="r" b="b"/>
              <a:pathLst>
                <a:path w="382633" h="1984149" extrusionOk="0">
                  <a:moveTo>
                    <a:pt x="113098" y="1990681"/>
                  </a:moveTo>
                  <a:cubicBezTo>
                    <a:pt x="61593" y="1990681"/>
                    <a:pt x="14169" y="1962088"/>
                    <a:pt x="11296" y="1960313"/>
                  </a:cubicBezTo>
                  <a:cubicBezTo>
                    <a:pt x="9674" y="1959315"/>
                    <a:pt x="8692" y="1957537"/>
                    <a:pt x="8716" y="1955634"/>
                  </a:cubicBezTo>
                  <a:lnTo>
                    <a:pt x="20679" y="1069568"/>
                  </a:lnTo>
                  <a:lnTo>
                    <a:pt x="35970" y="56926"/>
                  </a:lnTo>
                  <a:lnTo>
                    <a:pt x="31946" y="12463"/>
                  </a:lnTo>
                  <a:cubicBezTo>
                    <a:pt x="31797" y="10878"/>
                    <a:pt x="32360" y="9308"/>
                    <a:pt x="33483" y="8178"/>
                  </a:cubicBezTo>
                  <a:cubicBezTo>
                    <a:pt x="34610" y="7051"/>
                    <a:pt x="35990" y="6359"/>
                    <a:pt x="37764" y="6568"/>
                  </a:cubicBezTo>
                  <a:lnTo>
                    <a:pt x="317044" y="29045"/>
                  </a:lnTo>
                  <a:lnTo>
                    <a:pt x="383477" y="24889"/>
                  </a:lnTo>
                  <a:cubicBezTo>
                    <a:pt x="386430" y="24679"/>
                    <a:pt x="388996" y="26896"/>
                    <a:pt x="389215" y="29850"/>
                  </a:cubicBezTo>
                  <a:cubicBezTo>
                    <a:pt x="405069" y="226332"/>
                    <a:pt x="327897" y="288287"/>
                    <a:pt x="312167" y="298773"/>
                  </a:cubicBezTo>
                  <a:cubicBezTo>
                    <a:pt x="294012" y="659917"/>
                    <a:pt x="240415" y="1070518"/>
                    <a:pt x="237627" y="1091611"/>
                  </a:cubicBezTo>
                  <a:cubicBezTo>
                    <a:pt x="281949" y="1353560"/>
                    <a:pt x="187510" y="1956265"/>
                    <a:pt x="186552" y="1962325"/>
                  </a:cubicBezTo>
                  <a:cubicBezTo>
                    <a:pt x="186359" y="1963601"/>
                    <a:pt x="185707" y="1964764"/>
                    <a:pt x="184722" y="1965596"/>
                  </a:cubicBezTo>
                  <a:cubicBezTo>
                    <a:pt x="162792" y="1984283"/>
                    <a:pt x="137482" y="1990681"/>
                    <a:pt x="113098" y="1990681"/>
                  </a:cubicBezTo>
                  <a:close/>
                  <a:moveTo>
                    <a:pt x="19565" y="1952604"/>
                  </a:moveTo>
                  <a:cubicBezTo>
                    <a:pt x="35447" y="1961480"/>
                    <a:pt x="119641" y="2004748"/>
                    <a:pt x="176179" y="1958639"/>
                  </a:cubicBezTo>
                  <a:cubicBezTo>
                    <a:pt x="182183" y="1919954"/>
                    <a:pt x="269897" y="1344865"/>
                    <a:pt x="226815" y="1092629"/>
                  </a:cubicBezTo>
                  <a:cubicBezTo>
                    <a:pt x="226730" y="1092089"/>
                    <a:pt x="226718" y="1091538"/>
                    <a:pt x="226786" y="1090995"/>
                  </a:cubicBezTo>
                  <a:cubicBezTo>
                    <a:pt x="227350" y="1086782"/>
                    <a:pt x="283120" y="664544"/>
                    <a:pt x="301492" y="295437"/>
                  </a:cubicBezTo>
                  <a:cubicBezTo>
                    <a:pt x="301597" y="293578"/>
                    <a:pt x="302639" y="291900"/>
                    <a:pt x="304257" y="290983"/>
                  </a:cubicBezTo>
                  <a:cubicBezTo>
                    <a:pt x="305158" y="290476"/>
                    <a:pt x="393533" y="237868"/>
                    <a:pt x="378834" y="36043"/>
                  </a:cubicBezTo>
                  <a:lnTo>
                    <a:pt x="317350" y="39889"/>
                  </a:lnTo>
                  <a:cubicBezTo>
                    <a:pt x="317093" y="39905"/>
                    <a:pt x="316831" y="39905"/>
                    <a:pt x="316574" y="39889"/>
                  </a:cubicBezTo>
                  <a:lnTo>
                    <a:pt x="43297" y="17891"/>
                  </a:lnTo>
                  <a:lnTo>
                    <a:pt x="46765" y="56520"/>
                  </a:lnTo>
                  <a:lnTo>
                    <a:pt x="31475" y="10697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475;p32">
              <a:extLst>
                <a:ext uri="{FF2B5EF4-FFF2-40B4-BE49-F238E27FC236}">
                  <a16:creationId xmlns:a16="http://schemas.microsoft.com/office/drawing/2014/main" id="{A2D5D9B5-A9B7-DAEB-7B0E-A70EC63EAC3E}"/>
                </a:ext>
              </a:extLst>
            </p:cNvPr>
            <p:cNvSpPr/>
            <p:nvPr/>
          </p:nvSpPr>
          <p:spPr>
            <a:xfrm>
              <a:off x="6293141" y="3611999"/>
              <a:ext cx="72026" cy="54474"/>
            </a:xfrm>
            <a:custGeom>
              <a:avLst/>
              <a:gdLst/>
              <a:ahLst/>
              <a:cxnLst/>
              <a:rect l="l" t="t" r="r" b="b"/>
              <a:pathLst>
                <a:path w="116641" h="88217" extrusionOk="0">
                  <a:moveTo>
                    <a:pt x="119612" y="94749"/>
                  </a:moveTo>
                  <a:lnTo>
                    <a:pt x="119499" y="94749"/>
                  </a:lnTo>
                  <a:cubicBezTo>
                    <a:pt x="116514" y="94680"/>
                    <a:pt x="114144" y="92210"/>
                    <a:pt x="114200" y="89224"/>
                  </a:cubicBezTo>
                  <a:cubicBezTo>
                    <a:pt x="114651" y="68212"/>
                    <a:pt x="114397" y="44660"/>
                    <a:pt x="113395" y="29837"/>
                  </a:cubicBezTo>
                  <a:cubicBezTo>
                    <a:pt x="106651" y="47904"/>
                    <a:pt x="93470" y="62844"/>
                    <a:pt x="76376" y="71777"/>
                  </a:cubicBezTo>
                  <a:cubicBezTo>
                    <a:pt x="73725" y="73153"/>
                    <a:pt x="70457" y="72119"/>
                    <a:pt x="69081" y="69467"/>
                  </a:cubicBezTo>
                  <a:cubicBezTo>
                    <a:pt x="69077" y="69467"/>
                    <a:pt x="69077" y="69463"/>
                    <a:pt x="69077" y="69463"/>
                  </a:cubicBezTo>
                  <a:cubicBezTo>
                    <a:pt x="67701" y="66811"/>
                    <a:pt x="68735" y="63544"/>
                    <a:pt x="71387" y="62164"/>
                  </a:cubicBezTo>
                  <a:cubicBezTo>
                    <a:pt x="87136" y="53951"/>
                    <a:pt x="98998" y="39840"/>
                    <a:pt x="104382" y="22916"/>
                  </a:cubicBezTo>
                  <a:cubicBezTo>
                    <a:pt x="106708" y="13601"/>
                    <a:pt x="109440" y="5738"/>
                    <a:pt x="115753" y="6595"/>
                  </a:cubicBezTo>
                  <a:cubicBezTo>
                    <a:pt x="120674" y="7259"/>
                    <a:pt x="126791" y="8076"/>
                    <a:pt x="125056" y="89449"/>
                  </a:cubicBezTo>
                  <a:cubicBezTo>
                    <a:pt x="124988" y="92403"/>
                    <a:pt x="122566" y="94757"/>
                    <a:pt x="119612" y="94749"/>
                  </a:cubicBezTo>
                  <a:close/>
                  <a:moveTo>
                    <a:pt x="15142" y="94648"/>
                  </a:moveTo>
                  <a:cubicBezTo>
                    <a:pt x="24168" y="92926"/>
                    <a:pt x="33056" y="90552"/>
                    <a:pt x="41735" y="87534"/>
                  </a:cubicBezTo>
                  <a:cubicBezTo>
                    <a:pt x="44552" y="86544"/>
                    <a:pt x="46041" y="83466"/>
                    <a:pt x="45075" y="80641"/>
                  </a:cubicBezTo>
                  <a:cubicBezTo>
                    <a:pt x="44093" y="77816"/>
                    <a:pt x="41007" y="76320"/>
                    <a:pt x="38182" y="77301"/>
                  </a:cubicBezTo>
                  <a:cubicBezTo>
                    <a:pt x="29998" y="80142"/>
                    <a:pt x="21620" y="82387"/>
                    <a:pt x="13110" y="84021"/>
                  </a:cubicBezTo>
                  <a:cubicBezTo>
                    <a:pt x="10177" y="84584"/>
                    <a:pt x="8253" y="87417"/>
                    <a:pt x="8813" y="90351"/>
                  </a:cubicBezTo>
                  <a:cubicBezTo>
                    <a:pt x="9300" y="92902"/>
                    <a:pt x="11533" y="94749"/>
                    <a:pt x="14128" y="94749"/>
                  </a:cubicBezTo>
                  <a:cubicBezTo>
                    <a:pt x="14462" y="94749"/>
                    <a:pt x="14796" y="94716"/>
                    <a:pt x="15126" y="946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476;p32">
              <a:extLst>
                <a:ext uri="{FF2B5EF4-FFF2-40B4-BE49-F238E27FC236}">
                  <a16:creationId xmlns:a16="http://schemas.microsoft.com/office/drawing/2014/main" id="{BE28E62C-A047-B1FC-9898-6747750EABDB}"/>
                </a:ext>
              </a:extLst>
            </p:cNvPr>
            <p:cNvSpPr/>
            <p:nvPr/>
          </p:nvSpPr>
          <p:spPr>
            <a:xfrm>
              <a:off x="6220203" y="2289485"/>
              <a:ext cx="454386" cy="701380"/>
            </a:xfrm>
            <a:custGeom>
              <a:avLst/>
              <a:gdLst/>
              <a:ahLst/>
              <a:cxnLst/>
              <a:rect l="l" t="t" r="r" b="b"/>
              <a:pathLst>
                <a:path w="735848" h="1135838" extrusionOk="0">
                  <a:moveTo>
                    <a:pt x="740492" y="52060"/>
                  </a:moveTo>
                  <a:cubicBezTo>
                    <a:pt x="503112" y="-8651"/>
                    <a:pt x="252188" y="-8639"/>
                    <a:pt x="14808" y="52060"/>
                  </a:cubicBezTo>
                  <a:cubicBezTo>
                    <a:pt x="12510" y="52653"/>
                    <a:pt x="10860" y="54665"/>
                    <a:pt x="10731" y="57033"/>
                  </a:cubicBezTo>
                  <a:cubicBezTo>
                    <a:pt x="1360" y="250502"/>
                    <a:pt x="26589" y="501567"/>
                    <a:pt x="46865" y="703292"/>
                  </a:cubicBezTo>
                  <a:cubicBezTo>
                    <a:pt x="50744" y="741852"/>
                    <a:pt x="54462" y="779012"/>
                    <a:pt x="57818" y="814176"/>
                  </a:cubicBezTo>
                  <a:cubicBezTo>
                    <a:pt x="62453" y="861162"/>
                    <a:pt x="65512" y="904667"/>
                    <a:pt x="68220" y="943054"/>
                  </a:cubicBezTo>
                  <a:cubicBezTo>
                    <a:pt x="75772" y="1050385"/>
                    <a:pt x="80323" y="1115185"/>
                    <a:pt x="109001" y="1121965"/>
                  </a:cubicBezTo>
                  <a:cubicBezTo>
                    <a:pt x="153170" y="1132394"/>
                    <a:pt x="298639" y="1142369"/>
                    <a:pt x="434209" y="1142369"/>
                  </a:cubicBezTo>
                  <a:cubicBezTo>
                    <a:pt x="535242" y="1142369"/>
                    <a:pt x="630791" y="1136833"/>
                    <a:pt x="674804" y="1121808"/>
                  </a:cubicBezTo>
                  <a:cubicBezTo>
                    <a:pt x="698987" y="1113579"/>
                    <a:pt x="702033" y="1052755"/>
                    <a:pt x="705695" y="936938"/>
                  </a:cubicBezTo>
                  <a:cubicBezTo>
                    <a:pt x="707119" y="891872"/>
                    <a:pt x="708741" y="840769"/>
                    <a:pt x="712660" y="791542"/>
                  </a:cubicBezTo>
                  <a:cubicBezTo>
                    <a:pt x="737205" y="480808"/>
                    <a:pt x="744492" y="61588"/>
                    <a:pt x="744564" y="57387"/>
                  </a:cubicBezTo>
                  <a:cubicBezTo>
                    <a:pt x="744599" y="54885"/>
                    <a:pt x="742916" y="52684"/>
                    <a:pt x="740492" y="520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477;p32">
              <a:extLst>
                <a:ext uri="{FF2B5EF4-FFF2-40B4-BE49-F238E27FC236}">
                  <a16:creationId xmlns:a16="http://schemas.microsoft.com/office/drawing/2014/main" id="{F2E6EB42-D6F8-F8B1-ED34-2BE6DCD212FA}"/>
                </a:ext>
              </a:extLst>
            </p:cNvPr>
            <p:cNvSpPr/>
            <p:nvPr/>
          </p:nvSpPr>
          <p:spPr>
            <a:xfrm>
              <a:off x="6444093" y="2356827"/>
              <a:ext cx="18446" cy="515381"/>
            </a:xfrm>
            <a:custGeom>
              <a:avLst/>
              <a:gdLst/>
              <a:ahLst/>
              <a:cxnLst/>
              <a:rect l="l" t="t" r="r" b="b"/>
              <a:pathLst>
                <a:path w="29872" h="834625" extrusionOk="0">
                  <a:moveTo>
                    <a:pt x="38589" y="21467"/>
                  </a:moveTo>
                  <a:cubicBezTo>
                    <a:pt x="38591" y="29714"/>
                    <a:pt x="31909" y="36402"/>
                    <a:pt x="23660" y="36404"/>
                  </a:cubicBezTo>
                  <a:cubicBezTo>
                    <a:pt x="23656" y="36404"/>
                    <a:pt x="23656" y="36404"/>
                    <a:pt x="23652" y="36404"/>
                  </a:cubicBezTo>
                  <a:cubicBezTo>
                    <a:pt x="15404" y="36404"/>
                    <a:pt x="8716" y="29717"/>
                    <a:pt x="8716" y="21467"/>
                  </a:cubicBezTo>
                  <a:cubicBezTo>
                    <a:pt x="8716" y="13218"/>
                    <a:pt x="15404" y="6531"/>
                    <a:pt x="23652" y="6531"/>
                  </a:cubicBezTo>
                  <a:cubicBezTo>
                    <a:pt x="31901" y="6529"/>
                    <a:pt x="38586" y="13212"/>
                    <a:pt x="38589" y="21459"/>
                  </a:cubicBezTo>
                  <a:cubicBezTo>
                    <a:pt x="38589" y="21462"/>
                    <a:pt x="38589" y="21465"/>
                    <a:pt x="38589" y="21467"/>
                  </a:cubicBezTo>
                  <a:close/>
                  <a:moveTo>
                    <a:pt x="24159" y="208498"/>
                  </a:moveTo>
                  <a:cubicBezTo>
                    <a:pt x="16192" y="208495"/>
                    <a:pt x="9734" y="214952"/>
                    <a:pt x="9730" y="222919"/>
                  </a:cubicBezTo>
                  <a:cubicBezTo>
                    <a:pt x="9730" y="222922"/>
                    <a:pt x="9730" y="222924"/>
                    <a:pt x="9730" y="222927"/>
                  </a:cubicBezTo>
                  <a:cubicBezTo>
                    <a:pt x="9738" y="230891"/>
                    <a:pt x="16196" y="237343"/>
                    <a:pt x="24159" y="237340"/>
                  </a:cubicBezTo>
                  <a:cubicBezTo>
                    <a:pt x="32126" y="237343"/>
                    <a:pt x="38587" y="230886"/>
                    <a:pt x="38589" y="222919"/>
                  </a:cubicBezTo>
                  <a:cubicBezTo>
                    <a:pt x="38589" y="222916"/>
                    <a:pt x="38589" y="222914"/>
                    <a:pt x="38589" y="222911"/>
                  </a:cubicBezTo>
                  <a:cubicBezTo>
                    <a:pt x="38582" y="214947"/>
                    <a:pt x="32122" y="208495"/>
                    <a:pt x="24159" y="208498"/>
                  </a:cubicBezTo>
                  <a:close/>
                  <a:moveTo>
                    <a:pt x="24159" y="409953"/>
                  </a:moveTo>
                  <a:cubicBezTo>
                    <a:pt x="16192" y="409953"/>
                    <a:pt x="9730" y="416414"/>
                    <a:pt x="9730" y="424383"/>
                  </a:cubicBezTo>
                  <a:cubicBezTo>
                    <a:pt x="9730" y="424384"/>
                    <a:pt x="9730" y="424386"/>
                    <a:pt x="9730" y="424387"/>
                  </a:cubicBezTo>
                  <a:cubicBezTo>
                    <a:pt x="9730" y="432356"/>
                    <a:pt x="16192" y="438816"/>
                    <a:pt x="24159" y="438816"/>
                  </a:cubicBezTo>
                  <a:cubicBezTo>
                    <a:pt x="32126" y="438816"/>
                    <a:pt x="38589" y="432356"/>
                    <a:pt x="38589" y="424387"/>
                  </a:cubicBezTo>
                  <a:cubicBezTo>
                    <a:pt x="38587" y="416419"/>
                    <a:pt x="32126" y="409962"/>
                    <a:pt x="24159" y="409962"/>
                  </a:cubicBezTo>
                  <a:close/>
                  <a:moveTo>
                    <a:pt x="24159" y="611413"/>
                  </a:moveTo>
                  <a:cubicBezTo>
                    <a:pt x="16192" y="611413"/>
                    <a:pt x="9730" y="617875"/>
                    <a:pt x="9730" y="625843"/>
                  </a:cubicBezTo>
                  <a:cubicBezTo>
                    <a:pt x="9726" y="633810"/>
                    <a:pt x="16188" y="640272"/>
                    <a:pt x="24155" y="640276"/>
                  </a:cubicBezTo>
                  <a:cubicBezTo>
                    <a:pt x="24155" y="640276"/>
                    <a:pt x="24159" y="640276"/>
                    <a:pt x="24159" y="640276"/>
                  </a:cubicBezTo>
                  <a:cubicBezTo>
                    <a:pt x="32126" y="640276"/>
                    <a:pt x="38589" y="633814"/>
                    <a:pt x="38589" y="625847"/>
                  </a:cubicBezTo>
                  <a:cubicBezTo>
                    <a:pt x="38589" y="625847"/>
                    <a:pt x="38589" y="625843"/>
                    <a:pt x="38589" y="625843"/>
                  </a:cubicBezTo>
                  <a:cubicBezTo>
                    <a:pt x="38589" y="617875"/>
                    <a:pt x="32126" y="611413"/>
                    <a:pt x="24159" y="611413"/>
                  </a:cubicBezTo>
                  <a:close/>
                  <a:moveTo>
                    <a:pt x="24159" y="812293"/>
                  </a:moveTo>
                  <a:cubicBezTo>
                    <a:pt x="16192" y="812293"/>
                    <a:pt x="9730" y="818756"/>
                    <a:pt x="9730" y="826723"/>
                  </a:cubicBezTo>
                  <a:cubicBezTo>
                    <a:pt x="9730" y="826723"/>
                    <a:pt x="9730" y="826727"/>
                    <a:pt x="9730" y="826727"/>
                  </a:cubicBezTo>
                  <a:cubicBezTo>
                    <a:pt x="9730" y="834694"/>
                    <a:pt x="16192" y="841156"/>
                    <a:pt x="24159" y="841156"/>
                  </a:cubicBezTo>
                  <a:cubicBezTo>
                    <a:pt x="32126" y="841156"/>
                    <a:pt x="38589" y="834694"/>
                    <a:pt x="38589" y="826727"/>
                  </a:cubicBezTo>
                  <a:cubicBezTo>
                    <a:pt x="38591" y="818760"/>
                    <a:pt x="32130" y="812297"/>
                    <a:pt x="24163" y="812293"/>
                  </a:cubicBezTo>
                  <a:cubicBezTo>
                    <a:pt x="24163" y="812293"/>
                    <a:pt x="24159" y="812293"/>
                    <a:pt x="24159" y="81229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478;p32">
              <a:extLst>
                <a:ext uri="{FF2B5EF4-FFF2-40B4-BE49-F238E27FC236}">
                  <a16:creationId xmlns:a16="http://schemas.microsoft.com/office/drawing/2014/main" id="{A253933B-F916-DB0E-70E8-C5769675EDF6}"/>
                </a:ext>
              </a:extLst>
            </p:cNvPr>
            <p:cNvSpPr/>
            <p:nvPr/>
          </p:nvSpPr>
          <p:spPr>
            <a:xfrm>
              <a:off x="6540187" y="2460825"/>
              <a:ext cx="11429" cy="72453"/>
            </a:xfrm>
            <a:custGeom>
              <a:avLst/>
              <a:gdLst/>
              <a:ahLst/>
              <a:cxnLst/>
              <a:rect l="l" t="t" r="r" b="b"/>
              <a:pathLst>
                <a:path w="18508" h="117333" extrusionOk="0">
                  <a:moveTo>
                    <a:pt x="20515" y="123865"/>
                  </a:moveTo>
                  <a:cubicBezTo>
                    <a:pt x="18612" y="123868"/>
                    <a:pt x="16849" y="122866"/>
                    <a:pt x="15879" y="121229"/>
                  </a:cubicBezTo>
                  <a:cubicBezTo>
                    <a:pt x="6029" y="104812"/>
                    <a:pt x="8508" y="83405"/>
                    <a:pt x="10709" y="64493"/>
                  </a:cubicBezTo>
                  <a:cubicBezTo>
                    <a:pt x="11960" y="53726"/>
                    <a:pt x="13147" y="43570"/>
                    <a:pt x="11328" y="37816"/>
                  </a:cubicBezTo>
                  <a:cubicBezTo>
                    <a:pt x="6464" y="27909"/>
                    <a:pt x="9240" y="15238"/>
                    <a:pt x="18374" y="7742"/>
                  </a:cubicBezTo>
                  <a:cubicBezTo>
                    <a:pt x="20695" y="5871"/>
                    <a:pt x="24086" y="6204"/>
                    <a:pt x="25999" y="8490"/>
                  </a:cubicBezTo>
                  <a:cubicBezTo>
                    <a:pt x="27890" y="10805"/>
                    <a:pt x="27556" y="14212"/>
                    <a:pt x="25251" y="16115"/>
                  </a:cubicBezTo>
                  <a:cubicBezTo>
                    <a:pt x="19996" y="20395"/>
                    <a:pt x="18384" y="27732"/>
                    <a:pt x="21360" y="33820"/>
                  </a:cubicBezTo>
                  <a:cubicBezTo>
                    <a:pt x="24176" y="42499"/>
                    <a:pt x="22913" y="53279"/>
                    <a:pt x="21460" y="65753"/>
                  </a:cubicBezTo>
                  <a:cubicBezTo>
                    <a:pt x="19448" y="82931"/>
                    <a:pt x="17203" y="102394"/>
                    <a:pt x="25154" y="115648"/>
                  </a:cubicBezTo>
                  <a:cubicBezTo>
                    <a:pt x="26705" y="118200"/>
                    <a:pt x="25894" y="121527"/>
                    <a:pt x="23341" y="123078"/>
                  </a:cubicBezTo>
                  <a:cubicBezTo>
                    <a:pt x="23325" y="123088"/>
                    <a:pt x="23308" y="123098"/>
                    <a:pt x="23291" y="123108"/>
                  </a:cubicBezTo>
                  <a:cubicBezTo>
                    <a:pt x="22452" y="123609"/>
                    <a:pt x="21492" y="123871"/>
                    <a:pt x="20515" y="123865"/>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479;p32">
              <a:extLst>
                <a:ext uri="{FF2B5EF4-FFF2-40B4-BE49-F238E27FC236}">
                  <a16:creationId xmlns:a16="http://schemas.microsoft.com/office/drawing/2014/main" id="{6130AAB9-301A-9FB4-4401-C17580CFB685}"/>
                </a:ext>
              </a:extLst>
            </p:cNvPr>
            <p:cNvSpPr/>
            <p:nvPr/>
          </p:nvSpPr>
          <p:spPr>
            <a:xfrm>
              <a:off x="6478821" y="2385016"/>
              <a:ext cx="104578" cy="261254"/>
            </a:xfrm>
            <a:custGeom>
              <a:avLst/>
              <a:gdLst/>
              <a:ahLst/>
              <a:cxnLst/>
              <a:rect l="l" t="t" r="r" b="b"/>
              <a:pathLst>
                <a:path w="169357" h="423084" extrusionOk="0">
                  <a:moveTo>
                    <a:pt x="136862" y="16188"/>
                  </a:moveTo>
                  <a:lnTo>
                    <a:pt x="83748" y="6531"/>
                  </a:lnTo>
                  <a:lnTo>
                    <a:pt x="8716" y="419252"/>
                  </a:lnTo>
                  <a:lnTo>
                    <a:pt x="61830" y="428777"/>
                  </a:lnTo>
                  <a:cubicBezTo>
                    <a:pt x="88706" y="433762"/>
                    <a:pt x="114534" y="416013"/>
                    <a:pt x="119517" y="389138"/>
                  </a:cubicBezTo>
                  <a:cubicBezTo>
                    <a:pt x="119518" y="389134"/>
                    <a:pt x="119519" y="389130"/>
                    <a:pt x="119519" y="389126"/>
                  </a:cubicBezTo>
                  <a:cubicBezTo>
                    <a:pt x="119519" y="389066"/>
                    <a:pt x="119544" y="389006"/>
                    <a:pt x="119552" y="388945"/>
                  </a:cubicBezTo>
                  <a:lnTo>
                    <a:pt x="177277" y="73914"/>
                  </a:lnTo>
                  <a:cubicBezTo>
                    <a:pt x="182141" y="46932"/>
                    <a:pt x="164211" y="21117"/>
                    <a:pt x="137229" y="16253"/>
                  </a:cubicBezTo>
                  <a:cubicBezTo>
                    <a:pt x="137229" y="16253"/>
                    <a:pt x="137229" y="16253"/>
                    <a:pt x="137228" y="1625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480;p32">
              <a:extLst>
                <a:ext uri="{FF2B5EF4-FFF2-40B4-BE49-F238E27FC236}">
                  <a16:creationId xmlns:a16="http://schemas.microsoft.com/office/drawing/2014/main" id="{57F9126B-7E61-16D3-C1F1-98A70F3E0643}"/>
                </a:ext>
              </a:extLst>
            </p:cNvPr>
            <p:cNvSpPr/>
            <p:nvPr/>
          </p:nvSpPr>
          <p:spPr>
            <a:xfrm>
              <a:off x="6475480" y="2381670"/>
              <a:ext cx="111271" cy="267946"/>
            </a:xfrm>
            <a:custGeom>
              <a:avLst/>
              <a:gdLst/>
              <a:ahLst/>
              <a:cxnLst/>
              <a:rect l="l" t="t" r="r" b="b"/>
              <a:pathLst>
                <a:path w="180196" h="433921" extrusionOk="0">
                  <a:moveTo>
                    <a:pt x="76379" y="440453"/>
                  </a:moveTo>
                  <a:cubicBezTo>
                    <a:pt x="72981" y="440453"/>
                    <a:pt x="69589" y="440139"/>
                    <a:pt x="66248" y="439519"/>
                  </a:cubicBezTo>
                  <a:lnTo>
                    <a:pt x="13174" y="429995"/>
                  </a:lnTo>
                  <a:cubicBezTo>
                    <a:pt x="11761" y="429741"/>
                    <a:pt x="10509" y="428933"/>
                    <a:pt x="9693" y="427754"/>
                  </a:cubicBezTo>
                  <a:cubicBezTo>
                    <a:pt x="8865" y="426575"/>
                    <a:pt x="8545" y="425110"/>
                    <a:pt x="8804" y="423694"/>
                  </a:cubicBezTo>
                  <a:lnTo>
                    <a:pt x="83844" y="10968"/>
                  </a:lnTo>
                  <a:cubicBezTo>
                    <a:pt x="84104" y="9558"/>
                    <a:pt x="84909" y="8308"/>
                    <a:pt x="86085" y="7488"/>
                  </a:cubicBezTo>
                  <a:cubicBezTo>
                    <a:pt x="87273" y="6679"/>
                    <a:pt x="88729" y="6366"/>
                    <a:pt x="90145" y="6614"/>
                  </a:cubicBezTo>
                  <a:lnTo>
                    <a:pt x="143259" y="16272"/>
                  </a:lnTo>
                  <a:cubicBezTo>
                    <a:pt x="143299" y="16272"/>
                    <a:pt x="143356" y="16272"/>
                    <a:pt x="143400" y="16300"/>
                  </a:cubicBezTo>
                  <a:cubicBezTo>
                    <a:pt x="157859" y="18826"/>
                    <a:pt x="170702" y="27044"/>
                    <a:pt x="179055" y="39115"/>
                  </a:cubicBezTo>
                  <a:cubicBezTo>
                    <a:pt x="187423" y="51088"/>
                    <a:pt x="190650" y="65914"/>
                    <a:pt x="188016" y="80282"/>
                  </a:cubicBezTo>
                  <a:lnTo>
                    <a:pt x="130298" y="395338"/>
                  </a:lnTo>
                  <a:cubicBezTo>
                    <a:pt x="127702" y="409747"/>
                    <a:pt x="119441" y="422511"/>
                    <a:pt x="107363" y="430784"/>
                  </a:cubicBezTo>
                  <a:cubicBezTo>
                    <a:pt x="98254" y="437073"/>
                    <a:pt x="87449" y="440445"/>
                    <a:pt x="76379" y="440453"/>
                  </a:cubicBezTo>
                  <a:close/>
                  <a:moveTo>
                    <a:pt x="20449" y="420298"/>
                  </a:moveTo>
                  <a:lnTo>
                    <a:pt x="68207" y="428868"/>
                  </a:lnTo>
                  <a:cubicBezTo>
                    <a:pt x="79716" y="431049"/>
                    <a:pt x="91620" y="428526"/>
                    <a:pt x="101255" y="421863"/>
                  </a:cubicBezTo>
                  <a:cubicBezTo>
                    <a:pt x="110911" y="415260"/>
                    <a:pt x="117524" y="405071"/>
                    <a:pt x="119619" y="393563"/>
                  </a:cubicBezTo>
                  <a:lnTo>
                    <a:pt x="177353" y="78375"/>
                  </a:lnTo>
                  <a:cubicBezTo>
                    <a:pt x="179466" y="66836"/>
                    <a:pt x="176878" y="54930"/>
                    <a:pt x="170162" y="45311"/>
                  </a:cubicBezTo>
                  <a:cubicBezTo>
                    <a:pt x="163488" y="35661"/>
                    <a:pt x="153235" y="29075"/>
                    <a:pt x="141682" y="27019"/>
                  </a:cubicBezTo>
                  <a:lnTo>
                    <a:pt x="141300" y="26951"/>
                  </a:lnTo>
                  <a:lnTo>
                    <a:pt x="93525" y="182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481;p32">
              <a:extLst>
                <a:ext uri="{FF2B5EF4-FFF2-40B4-BE49-F238E27FC236}">
                  <a16:creationId xmlns:a16="http://schemas.microsoft.com/office/drawing/2014/main" id="{AFD3EE84-A831-B99C-188D-1FE6188992DE}"/>
                </a:ext>
              </a:extLst>
            </p:cNvPr>
            <p:cNvSpPr/>
            <p:nvPr/>
          </p:nvSpPr>
          <p:spPr>
            <a:xfrm rot="621748">
              <a:off x="6341185" y="2378293"/>
              <a:ext cx="213482" cy="255315"/>
            </a:xfrm>
            <a:prstGeom prst="roundRect">
              <a:avLst>
                <a:gd name="adj" fmla="val 13541"/>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
          <p:nvSpPr>
            <p:cNvPr id="36" name="Google Shape;482;p32">
              <a:extLst>
                <a:ext uri="{FF2B5EF4-FFF2-40B4-BE49-F238E27FC236}">
                  <a16:creationId xmlns:a16="http://schemas.microsoft.com/office/drawing/2014/main" id="{FBB187D0-54CF-52A3-AE63-08A0ECE93F56}"/>
                </a:ext>
              </a:extLst>
            </p:cNvPr>
            <p:cNvSpPr/>
            <p:nvPr/>
          </p:nvSpPr>
          <p:spPr>
            <a:xfrm>
              <a:off x="6315666" y="2358256"/>
              <a:ext cx="252591" cy="289928"/>
            </a:xfrm>
            <a:custGeom>
              <a:avLst/>
              <a:gdLst/>
              <a:ahLst/>
              <a:cxnLst/>
              <a:rect l="l" t="t" r="r" b="b"/>
              <a:pathLst>
                <a:path w="409054" h="469519" extrusionOk="0">
                  <a:moveTo>
                    <a:pt x="306671" y="476050"/>
                  </a:moveTo>
                  <a:cubicBezTo>
                    <a:pt x="303432" y="476046"/>
                    <a:pt x="300200" y="475757"/>
                    <a:pt x="297014" y="475177"/>
                  </a:cubicBezTo>
                  <a:lnTo>
                    <a:pt x="52367" y="430630"/>
                  </a:lnTo>
                  <a:cubicBezTo>
                    <a:pt x="23532" y="425375"/>
                    <a:pt x="4339" y="397635"/>
                    <a:pt x="9578" y="368776"/>
                  </a:cubicBezTo>
                  <a:lnTo>
                    <a:pt x="67601" y="50179"/>
                  </a:lnTo>
                  <a:cubicBezTo>
                    <a:pt x="72832" y="21329"/>
                    <a:pt x="100564" y="2163"/>
                    <a:pt x="129439" y="7390"/>
                  </a:cubicBezTo>
                  <a:lnTo>
                    <a:pt x="129439" y="7390"/>
                  </a:lnTo>
                  <a:lnTo>
                    <a:pt x="374094" y="51918"/>
                  </a:lnTo>
                  <a:cubicBezTo>
                    <a:pt x="387981" y="54413"/>
                    <a:pt x="400295" y="62355"/>
                    <a:pt x="408296" y="73976"/>
                  </a:cubicBezTo>
                  <a:cubicBezTo>
                    <a:pt x="416360" y="85557"/>
                    <a:pt x="419455" y="99882"/>
                    <a:pt x="416891" y="113759"/>
                  </a:cubicBezTo>
                  <a:lnTo>
                    <a:pt x="358872" y="432356"/>
                  </a:lnTo>
                  <a:cubicBezTo>
                    <a:pt x="356376" y="446242"/>
                    <a:pt x="348436" y="458555"/>
                    <a:pt x="336818" y="466558"/>
                  </a:cubicBezTo>
                  <a:cubicBezTo>
                    <a:pt x="327974" y="472727"/>
                    <a:pt x="317454" y="476038"/>
                    <a:pt x="306671" y="476050"/>
                  </a:cubicBezTo>
                  <a:close/>
                  <a:moveTo>
                    <a:pt x="119926" y="17337"/>
                  </a:moveTo>
                  <a:cubicBezTo>
                    <a:pt x="99474" y="17364"/>
                    <a:pt x="81958" y="31986"/>
                    <a:pt x="78276" y="52103"/>
                  </a:cubicBezTo>
                  <a:lnTo>
                    <a:pt x="20253" y="370699"/>
                  </a:lnTo>
                  <a:cubicBezTo>
                    <a:pt x="16084" y="393706"/>
                    <a:pt x="31330" y="415744"/>
                    <a:pt x="54330" y="419955"/>
                  </a:cubicBezTo>
                  <a:lnTo>
                    <a:pt x="298978" y="464502"/>
                  </a:lnTo>
                  <a:cubicBezTo>
                    <a:pt x="310027" y="466530"/>
                    <a:pt x="321429" y="464068"/>
                    <a:pt x="330657" y="457662"/>
                  </a:cubicBezTo>
                  <a:cubicBezTo>
                    <a:pt x="339918" y="451288"/>
                    <a:pt x="346242" y="441470"/>
                    <a:pt x="348217" y="430404"/>
                  </a:cubicBezTo>
                  <a:lnTo>
                    <a:pt x="406236" y="111816"/>
                  </a:lnTo>
                  <a:cubicBezTo>
                    <a:pt x="408276" y="100765"/>
                    <a:pt x="405813" y="89357"/>
                    <a:pt x="399396" y="80132"/>
                  </a:cubicBezTo>
                  <a:cubicBezTo>
                    <a:pt x="393021" y="70873"/>
                    <a:pt x="383206" y="64549"/>
                    <a:pt x="372138" y="62573"/>
                  </a:cubicBezTo>
                  <a:lnTo>
                    <a:pt x="127523" y="18025"/>
                  </a:lnTo>
                  <a:cubicBezTo>
                    <a:pt x="125017" y="17569"/>
                    <a:pt x="122474" y="17338"/>
                    <a:pt x="119926" y="17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483;p32">
              <a:extLst>
                <a:ext uri="{FF2B5EF4-FFF2-40B4-BE49-F238E27FC236}">
                  <a16:creationId xmlns:a16="http://schemas.microsoft.com/office/drawing/2014/main" id="{5226DE36-D7FC-5133-3A0B-4F05AF0CF2E4}"/>
                </a:ext>
              </a:extLst>
            </p:cNvPr>
            <p:cNvSpPr/>
            <p:nvPr/>
          </p:nvSpPr>
          <p:spPr>
            <a:xfrm rot="-4783116">
              <a:off x="6375981" y="2391437"/>
              <a:ext cx="38864" cy="38864"/>
            </a:xfrm>
            <a:custGeom>
              <a:avLst/>
              <a:gdLst/>
              <a:ahLst/>
              <a:cxnLst/>
              <a:rect l="l" t="t" r="r" b="b"/>
              <a:pathLst>
                <a:path w="71144" h="71144" extrusionOk="0">
                  <a:moveTo>
                    <a:pt x="56917" y="6531"/>
                  </a:moveTo>
                  <a:cubicBezTo>
                    <a:pt x="69589" y="6531"/>
                    <a:pt x="79861" y="6531"/>
                    <a:pt x="79861" y="6531"/>
                  </a:cubicBezTo>
                  <a:lnTo>
                    <a:pt x="79861" y="77676"/>
                  </a:lnTo>
                  <a:cubicBezTo>
                    <a:pt x="79861" y="77676"/>
                    <a:pt x="69589" y="77676"/>
                    <a:pt x="56917" y="77676"/>
                  </a:cubicBezTo>
                  <a:lnTo>
                    <a:pt x="31660" y="77676"/>
                  </a:lnTo>
                  <a:cubicBezTo>
                    <a:pt x="18988" y="77676"/>
                    <a:pt x="8716" y="77676"/>
                    <a:pt x="8716" y="77676"/>
                  </a:cubicBezTo>
                  <a:lnTo>
                    <a:pt x="8716" y="6531"/>
                  </a:lnTo>
                  <a:cubicBezTo>
                    <a:pt x="8716" y="6531"/>
                    <a:pt x="18988" y="6531"/>
                    <a:pt x="31660" y="653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484;p32">
              <a:extLst>
                <a:ext uri="{FF2B5EF4-FFF2-40B4-BE49-F238E27FC236}">
                  <a16:creationId xmlns:a16="http://schemas.microsoft.com/office/drawing/2014/main" id="{1896524D-8ED6-72AF-2FFA-4E019BEB9485}"/>
                </a:ext>
              </a:extLst>
            </p:cNvPr>
            <p:cNvSpPr/>
            <p:nvPr/>
          </p:nvSpPr>
          <p:spPr>
            <a:xfrm>
              <a:off x="6366483" y="2377198"/>
              <a:ext cx="53157" cy="53157"/>
            </a:xfrm>
            <a:custGeom>
              <a:avLst/>
              <a:gdLst/>
              <a:ahLst/>
              <a:cxnLst/>
              <a:rect l="l" t="t" r="r" b="b"/>
              <a:pathLst>
                <a:path w="86084" h="86085" extrusionOk="0">
                  <a:moveTo>
                    <a:pt x="61990" y="92616"/>
                  </a:moveTo>
                  <a:cubicBezTo>
                    <a:pt x="60263" y="92614"/>
                    <a:pt x="58541" y="92458"/>
                    <a:pt x="56843" y="92149"/>
                  </a:cubicBezTo>
                  <a:lnTo>
                    <a:pt x="32000" y="87635"/>
                  </a:lnTo>
                  <a:cubicBezTo>
                    <a:pt x="24588" y="86300"/>
                    <a:pt x="18017" y="82058"/>
                    <a:pt x="13748" y="75853"/>
                  </a:cubicBezTo>
                  <a:cubicBezTo>
                    <a:pt x="9455" y="69675"/>
                    <a:pt x="7813" y="62035"/>
                    <a:pt x="9193" y="54639"/>
                  </a:cubicBezTo>
                  <a:lnTo>
                    <a:pt x="13720" y="29792"/>
                  </a:lnTo>
                  <a:cubicBezTo>
                    <a:pt x="15048" y="22401"/>
                    <a:pt x="19277" y="15846"/>
                    <a:pt x="25462" y="11585"/>
                  </a:cubicBezTo>
                  <a:cubicBezTo>
                    <a:pt x="31642" y="7290"/>
                    <a:pt x="39279" y="5638"/>
                    <a:pt x="46683" y="6994"/>
                  </a:cubicBezTo>
                  <a:lnTo>
                    <a:pt x="46683" y="6994"/>
                  </a:lnTo>
                  <a:lnTo>
                    <a:pt x="71530" y="11516"/>
                  </a:lnTo>
                  <a:cubicBezTo>
                    <a:pt x="86921" y="14357"/>
                    <a:pt x="97121" y="29107"/>
                    <a:pt x="94345" y="44512"/>
                  </a:cubicBezTo>
                  <a:lnTo>
                    <a:pt x="89822" y="69359"/>
                  </a:lnTo>
                  <a:cubicBezTo>
                    <a:pt x="88494" y="76765"/>
                    <a:pt x="84253" y="83332"/>
                    <a:pt x="78053" y="87594"/>
                  </a:cubicBezTo>
                  <a:cubicBezTo>
                    <a:pt x="73337" y="90866"/>
                    <a:pt x="67732" y="92619"/>
                    <a:pt x="61990" y="92616"/>
                  </a:cubicBezTo>
                  <a:close/>
                  <a:moveTo>
                    <a:pt x="41569" y="17331"/>
                  </a:moveTo>
                  <a:cubicBezTo>
                    <a:pt x="38016" y="17330"/>
                    <a:pt x="34547" y="18421"/>
                    <a:pt x="31634" y="20457"/>
                  </a:cubicBezTo>
                  <a:cubicBezTo>
                    <a:pt x="27795" y="23097"/>
                    <a:pt x="25176" y="27163"/>
                    <a:pt x="24359" y="31748"/>
                  </a:cubicBezTo>
                  <a:lnTo>
                    <a:pt x="19836" y="56591"/>
                  </a:lnTo>
                  <a:cubicBezTo>
                    <a:pt x="18983" y="61156"/>
                    <a:pt x="19997" y="65874"/>
                    <a:pt x="22653" y="69684"/>
                  </a:cubicBezTo>
                  <a:cubicBezTo>
                    <a:pt x="25276" y="73527"/>
                    <a:pt x="29336" y="76153"/>
                    <a:pt x="33920" y="76972"/>
                  </a:cubicBezTo>
                  <a:lnTo>
                    <a:pt x="58767" y="81494"/>
                  </a:lnTo>
                  <a:cubicBezTo>
                    <a:pt x="63338" y="82346"/>
                    <a:pt x="68057" y="81331"/>
                    <a:pt x="71872" y="78678"/>
                  </a:cubicBezTo>
                  <a:cubicBezTo>
                    <a:pt x="75703" y="76045"/>
                    <a:pt x="78322" y="71988"/>
                    <a:pt x="79143" y="67411"/>
                  </a:cubicBezTo>
                  <a:lnTo>
                    <a:pt x="83666" y="42568"/>
                  </a:lnTo>
                  <a:cubicBezTo>
                    <a:pt x="85388" y="33044"/>
                    <a:pt x="79079" y="23922"/>
                    <a:pt x="69558" y="22175"/>
                  </a:cubicBezTo>
                  <a:lnTo>
                    <a:pt x="44740" y="17620"/>
                  </a:lnTo>
                  <a:cubicBezTo>
                    <a:pt x="43693" y="17427"/>
                    <a:pt x="42631" y="17330"/>
                    <a:pt x="41569" y="173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485;p32">
              <a:extLst>
                <a:ext uri="{FF2B5EF4-FFF2-40B4-BE49-F238E27FC236}">
                  <a16:creationId xmlns:a16="http://schemas.microsoft.com/office/drawing/2014/main" id="{83EC85B7-D78E-1C08-B7DC-C0E1D62DC2D9}"/>
                </a:ext>
              </a:extLst>
            </p:cNvPr>
            <p:cNvSpPr/>
            <p:nvPr/>
          </p:nvSpPr>
          <p:spPr>
            <a:xfrm>
              <a:off x="6386203" y="2396128"/>
              <a:ext cx="14154" cy="14580"/>
            </a:xfrm>
            <a:custGeom>
              <a:avLst/>
              <a:gdLst/>
              <a:ahLst/>
              <a:cxnLst/>
              <a:rect l="l" t="t" r="r" b="b"/>
              <a:pathLst>
                <a:path w="22922" h="23612" extrusionOk="0">
                  <a:moveTo>
                    <a:pt x="31252" y="20836"/>
                  </a:moveTo>
                  <a:cubicBezTo>
                    <a:pt x="30254" y="26890"/>
                    <a:pt x="24540" y="30991"/>
                    <a:pt x="18485" y="29995"/>
                  </a:cubicBezTo>
                  <a:cubicBezTo>
                    <a:pt x="18485" y="29994"/>
                    <a:pt x="18485" y="29994"/>
                    <a:pt x="18485" y="29994"/>
                  </a:cubicBezTo>
                  <a:lnTo>
                    <a:pt x="18122" y="29930"/>
                  </a:lnTo>
                  <a:cubicBezTo>
                    <a:pt x="11998" y="28903"/>
                    <a:pt x="7858" y="23114"/>
                    <a:pt x="8868" y="16985"/>
                  </a:cubicBezTo>
                  <a:cubicBezTo>
                    <a:pt x="8868" y="16921"/>
                    <a:pt x="8892" y="16861"/>
                    <a:pt x="8900" y="16796"/>
                  </a:cubicBezTo>
                  <a:cubicBezTo>
                    <a:pt x="9528" y="10534"/>
                    <a:pt x="15113" y="5966"/>
                    <a:pt x="21374" y="6588"/>
                  </a:cubicBezTo>
                  <a:cubicBezTo>
                    <a:pt x="27635" y="7216"/>
                    <a:pt x="32206" y="12799"/>
                    <a:pt x="31582" y="19062"/>
                  </a:cubicBezTo>
                  <a:cubicBezTo>
                    <a:pt x="31518" y="19661"/>
                    <a:pt x="31409" y="20254"/>
                    <a:pt x="31252" y="2083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86;p32">
              <a:extLst>
                <a:ext uri="{FF2B5EF4-FFF2-40B4-BE49-F238E27FC236}">
                  <a16:creationId xmlns:a16="http://schemas.microsoft.com/office/drawing/2014/main" id="{F3BEA99D-EC87-32EB-9C56-0DC3969D6F53}"/>
                </a:ext>
              </a:extLst>
            </p:cNvPr>
            <p:cNvSpPr/>
            <p:nvPr/>
          </p:nvSpPr>
          <p:spPr>
            <a:xfrm>
              <a:off x="6470129" y="2442675"/>
              <a:ext cx="204478" cy="182800"/>
            </a:xfrm>
            <a:custGeom>
              <a:avLst/>
              <a:gdLst/>
              <a:ahLst/>
              <a:cxnLst/>
              <a:rect l="l" t="t" r="r" b="b"/>
              <a:pathLst>
                <a:path w="331139" h="296032" extrusionOk="0">
                  <a:moveTo>
                    <a:pt x="339855" y="222904"/>
                  </a:moveTo>
                  <a:lnTo>
                    <a:pt x="243022" y="169943"/>
                  </a:lnTo>
                  <a:cubicBezTo>
                    <a:pt x="243022" y="169943"/>
                    <a:pt x="168703" y="24189"/>
                    <a:pt x="126127" y="13654"/>
                  </a:cubicBezTo>
                  <a:cubicBezTo>
                    <a:pt x="83551" y="3120"/>
                    <a:pt x="32614" y="1531"/>
                    <a:pt x="26409" y="28084"/>
                  </a:cubicBezTo>
                  <a:cubicBezTo>
                    <a:pt x="20204" y="54637"/>
                    <a:pt x="68554" y="12644"/>
                    <a:pt x="115593" y="60556"/>
                  </a:cubicBezTo>
                  <a:cubicBezTo>
                    <a:pt x="115593" y="60556"/>
                    <a:pt x="-28717" y="80325"/>
                    <a:pt x="18039" y="120877"/>
                  </a:cubicBezTo>
                  <a:cubicBezTo>
                    <a:pt x="18039" y="120877"/>
                    <a:pt x="-2164" y="135310"/>
                    <a:pt x="25834" y="147719"/>
                  </a:cubicBezTo>
                  <a:cubicBezTo>
                    <a:pt x="38674" y="137349"/>
                    <a:pt x="55232" y="132752"/>
                    <a:pt x="71580" y="135020"/>
                  </a:cubicBezTo>
                  <a:cubicBezTo>
                    <a:pt x="86140" y="137385"/>
                    <a:pt x="100314" y="141705"/>
                    <a:pt x="113717" y="147864"/>
                  </a:cubicBezTo>
                  <a:cubicBezTo>
                    <a:pt x="113717" y="147864"/>
                    <a:pt x="29729" y="168933"/>
                    <a:pt x="36943" y="187531"/>
                  </a:cubicBezTo>
                  <a:cubicBezTo>
                    <a:pt x="44158" y="206129"/>
                    <a:pt x="112414" y="159698"/>
                    <a:pt x="129736" y="182207"/>
                  </a:cubicBezTo>
                  <a:cubicBezTo>
                    <a:pt x="129736" y="182207"/>
                    <a:pt x="161198" y="251912"/>
                    <a:pt x="213150" y="256962"/>
                  </a:cubicBezTo>
                  <a:lnTo>
                    <a:pt x="287324" y="302563"/>
                  </a:lnTo>
                  <a:close/>
                </a:path>
              </a:pathLst>
            </a:custGeom>
            <a:solidFill>
              <a:srgbClr val="98693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87;p32">
              <a:extLst>
                <a:ext uri="{FF2B5EF4-FFF2-40B4-BE49-F238E27FC236}">
                  <a16:creationId xmlns:a16="http://schemas.microsoft.com/office/drawing/2014/main" id="{F643FCB8-9C08-EDD2-2E0C-DC39B5E93CF0}"/>
                </a:ext>
              </a:extLst>
            </p:cNvPr>
            <p:cNvSpPr/>
            <p:nvPr/>
          </p:nvSpPr>
          <p:spPr>
            <a:xfrm>
              <a:off x="6466774" y="2439318"/>
              <a:ext cx="211175" cy="189504"/>
            </a:xfrm>
            <a:custGeom>
              <a:avLst/>
              <a:gdLst/>
              <a:ahLst/>
              <a:cxnLst/>
              <a:rect l="l" t="t" r="r" b="b"/>
              <a:pathLst>
                <a:path w="341983" h="306889" extrusionOk="0">
                  <a:moveTo>
                    <a:pt x="292763" y="313421"/>
                  </a:moveTo>
                  <a:cubicBezTo>
                    <a:pt x="291767" y="313421"/>
                    <a:pt x="290791" y="313143"/>
                    <a:pt x="289946" y="312616"/>
                  </a:cubicBezTo>
                  <a:lnTo>
                    <a:pt x="216801" y="267662"/>
                  </a:lnTo>
                  <a:cubicBezTo>
                    <a:pt x="163120" y="261417"/>
                    <a:pt x="131565" y="192819"/>
                    <a:pt x="130241" y="189882"/>
                  </a:cubicBezTo>
                  <a:cubicBezTo>
                    <a:pt x="123916" y="181879"/>
                    <a:pt x="100803" y="189415"/>
                    <a:pt x="82241" y="195435"/>
                  </a:cubicBezTo>
                  <a:cubicBezTo>
                    <a:pt x="60975" y="202368"/>
                    <a:pt x="42542" y="208343"/>
                    <a:pt x="37344" y="194956"/>
                  </a:cubicBezTo>
                  <a:cubicBezTo>
                    <a:pt x="36060" y="191644"/>
                    <a:pt x="36314" y="188091"/>
                    <a:pt x="38076" y="184683"/>
                  </a:cubicBezTo>
                  <a:cubicBezTo>
                    <a:pt x="45178" y="170970"/>
                    <a:pt x="80326" y="158766"/>
                    <a:pt x="102183" y="152340"/>
                  </a:cubicBezTo>
                  <a:cubicBezTo>
                    <a:pt x="93703" y="149427"/>
                    <a:pt x="84991" y="147239"/>
                    <a:pt x="76141" y="145801"/>
                  </a:cubicBezTo>
                  <a:cubicBezTo>
                    <a:pt x="61314" y="143807"/>
                    <a:pt x="46318" y="147989"/>
                    <a:pt x="34664" y="157370"/>
                  </a:cubicBezTo>
                  <a:cubicBezTo>
                    <a:pt x="33082" y="158638"/>
                    <a:pt x="30926" y="158920"/>
                    <a:pt x="29071" y="158102"/>
                  </a:cubicBezTo>
                  <a:cubicBezTo>
                    <a:pt x="17893" y="153157"/>
                    <a:pt x="11849" y="146900"/>
                    <a:pt x="11088" y="139540"/>
                  </a:cubicBezTo>
                  <a:cubicBezTo>
                    <a:pt x="10521" y="134003"/>
                    <a:pt x="13100" y="129408"/>
                    <a:pt x="15708" y="126294"/>
                  </a:cubicBezTo>
                  <a:cubicBezTo>
                    <a:pt x="9495" y="119417"/>
                    <a:pt x="7407" y="112400"/>
                    <a:pt x="9507" y="105370"/>
                  </a:cubicBezTo>
                  <a:cubicBezTo>
                    <a:pt x="16923" y="80422"/>
                    <a:pt x="81533" y="67011"/>
                    <a:pt x="108991" y="62388"/>
                  </a:cubicBezTo>
                  <a:cubicBezTo>
                    <a:pt x="85991" y="44023"/>
                    <a:pt x="63820" y="46293"/>
                    <a:pt x="48614" y="47902"/>
                  </a:cubicBezTo>
                  <a:cubicBezTo>
                    <a:pt x="39259" y="48848"/>
                    <a:pt x="32519" y="49564"/>
                    <a:pt x="28423" y="44872"/>
                  </a:cubicBezTo>
                  <a:cubicBezTo>
                    <a:pt x="24644" y="40587"/>
                    <a:pt x="26097" y="34330"/>
                    <a:pt x="26576" y="32286"/>
                  </a:cubicBezTo>
                  <a:cubicBezTo>
                    <a:pt x="28278" y="25003"/>
                    <a:pt x="32692" y="19140"/>
                    <a:pt x="39710" y="14839"/>
                  </a:cubicBezTo>
                  <a:cubicBezTo>
                    <a:pt x="65683" y="-1043"/>
                    <a:pt x="117586" y="10050"/>
                    <a:pt x="132865" y="13825"/>
                  </a:cubicBezTo>
                  <a:cubicBezTo>
                    <a:pt x="175396" y="24355"/>
                    <a:pt x="241829" y="150634"/>
                    <a:pt x="252512" y="171425"/>
                  </a:cubicBezTo>
                  <a:lnTo>
                    <a:pt x="347877" y="223585"/>
                  </a:lnTo>
                  <a:cubicBezTo>
                    <a:pt x="349201" y="224312"/>
                    <a:pt x="350165" y="225557"/>
                    <a:pt x="350536" y="227022"/>
                  </a:cubicBezTo>
                  <a:cubicBezTo>
                    <a:pt x="350906" y="228490"/>
                    <a:pt x="350641" y="230046"/>
                    <a:pt x="349804" y="231307"/>
                  </a:cubicBezTo>
                  <a:lnTo>
                    <a:pt x="297281" y="310978"/>
                  </a:lnTo>
                  <a:cubicBezTo>
                    <a:pt x="296281" y="312499"/>
                    <a:pt x="294584" y="313417"/>
                    <a:pt x="292763" y="313421"/>
                  </a:cubicBezTo>
                  <a:close/>
                  <a:moveTo>
                    <a:pt x="119292" y="175960"/>
                  </a:moveTo>
                  <a:cubicBezTo>
                    <a:pt x="127622" y="175960"/>
                    <a:pt x="134736" y="178201"/>
                    <a:pt x="139460" y="184357"/>
                  </a:cubicBezTo>
                  <a:cubicBezTo>
                    <a:pt x="140401" y="186092"/>
                    <a:pt x="170914" y="252360"/>
                    <a:pt x="219111" y="257019"/>
                  </a:cubicBezTo>
                  <a:cubicBezTo>
                    <a:pt x="219933" y="257093"/>
                    <a:pt x="220725" y="257359"/>
                    <a:pt x="221425" y="257796"/>
                  </a:cubicBezTo>
                  <a:lnTo>
                    <a:pt x="291125" y="300653"/>
                  </a:lnTo>
                  <a:lnTo>
                    <a:pt x="337551" y="230273"/>
                  </a:lnTo>
                  <a:lnTo>
                    <a:pt x="245861" y="180128"/>
                  </a:lnTo>
                  <a:cubicBezTo>
                    <a:pt x="244902" y="179606"/>
                    <a:pt x="244125" y="178805"/>
                    <a:pt x="243632" y="177831"/>
                  </a:cubicBezTo>
                  <a:cubicBezTo>
                    <a:pt x="223275" y="137907"/>
                    <a:pt x="163220" y="32507"/>
                    <a:pt x="130269" y="24347"/>
                  </a:cubicBezTo>
                  <a:cubicBezTo>
                    <a:pt x="93347" y="15213"/>
                    <a:pt x="60018" y="15116"/>
                    <a:pt x="45367" y="24077"/>
                  </a:cubicBezTo>
                  <a:cubicBezTo>
                    <a:pt x="40844" y="26842"/>
                    <a:pt x="38152" y="30338"/>
                    <a:pt x="37122" y="34748"/>
                  </a:cubicBezTo>
                  <a:cubicBezTo>
                    <a:pt x="36531" y="37255"/>
                    <a:pt x="36772" y="38088"/>
                    <a:pt x="36772" y="38100"/>
                  </a:cubicBezTo>
                  <a:cubicBezTo>
                    <a:pt x="37464" y="38016"/>
                    <a:pt x="43327" y="37581"/>
                    <a:pt x="47512" y="37142"/>
                  </a:cubicBezTo>
                  <a:cubicBezTo>
                    <a:pt x="65410" y="35267"/>
                    <a:pt x="95395" y="32169"/>
                    <a:pt x="124894" y="62199"/>
                  </a:cubicBezTo>
                  <a:cubicBezTo>
                    <a:pt x="126329" y="63658"/>
                    <a:pt x="126815" y="65804"/>
                    <a:pt x="126149" y="67739"/>
                  </a:cubicBezTo>
                  <a:cubicBezTo>
                    <a:pt x="125500" y="69685"/>
                    <a:pt x="123799" y="71090"/>
                    <a:pt x="121767" y="71361"/>
                  </a:cubicBezTo>
                  <a:cubicBezTo>
                    <a:pt x="85150" y="76395"/>
                    <a:pt x="25103" y="90909"/>
                    <a:pt x="19888" y="108468"/>
                  </a:cubicBezTo>
                  <a:cubicBezTo>
                    <a:pt x="18681" y="112472"/>
                    <a:pt x="21095" y="117107"/>
                    <a:pt x="27035" y="122254"/>
                  </a:cubicBezTo>
                  <a:cubicBezTo>
                    <a:pt x="28272" y="123343"/>
                    <a:pt x="28952" y="124932"/>
                    <a:pt x="28886" y="126580"/>
                  </a:cubicBezTo>
                  <a:cubicBezTo>
                    <a:pt x="28806" y="128236"/>
                    <a:pt x="27969" y="129764"/>
                    <a:pt x="26616" y="130724"/>
                  </a:cubicBezTo>
                  <a:cubicBezTo>
                    <a:pt x="25292" y="131698"/>
                    <a:pt x="21514" y="135247"/>
                    <a:pt x="21868" y="138474"/>
                  </a:cubicBezTo>
                  <a:cubicBezTo>
                    <a:pt x="22150" y="141097"/>
                    <a:pt x="25292" y="144083"/>
                    <a:pt x="30620" y="146847"/>
                  </a:cubicBezTo>
                  <a:cubicBezTo>
                    <a:pt x="44238" y="137016"/>
                    <a:pt x="61120" y="132810"/>
                    <a:pt x="77759" y="135106"/>
                  </a:cubicBezTo>
                  <a:cubicBezTo>
                    <a:pt x="92841" y="137540"/>
                    <a:pt x="107523" y="142007"/>
                    <a:pt x="121405" y="148385"/>
                  </a:cubicBezTo>
                  <a:cubicBezTo>
                    <a:pt x="123490" y="149342"/>
                    <a:pt x="124745" y="151511"/>
                    <a:pt x="124535" y="153797"/>
                  </a:cubicBezTo>
                  <a:cubicBezTo>
                    <a:pt x="124333" y="156087"/>
                    <a:pt x="122697" y="157996"/>
                    <a:pt x="120463" y="158545"/>
                  </a:cubicBezTo>
                  <a:cubicBezTo>
                    <a:pt x="93415" y="165337"/>
                    <a:pt x="52944" y="179468"/>
                    <a:pt x="47685" y="189649"/>
                  </a:cubicBezTo>
                  <a:cubicBezTo>
                    <a:pt x="47234" y="190522"/>
                    <a:pt x="47363" y="190856"/>
                    <a:pt x="47431" y="191029"/>
                  </a:cubicBezTo>
                  <a:cubicBezTo>
                    <a:pt x="48940" y="194892"/>
                    <a:pt x="68432" y="188534"/>
                    <a:pt x="78901" y="185138"/>
                  </a:cubicBezTo>
                  <a:cubicBezTo>
                    <a:pt x="92502" y="180720"/>
                    <a:pt x="107185" y="175960"/>
                    <a:pt x="119292" y="175960"/>
                  </a:cubicBezTo>
                  <a:close/>
                  <a:moveTo>
                    <a:pt x="37963" y="123489"/>
                  </a:moveTo>
                  <a:cubicBezTo>
                    <a:pt x="61898" y="107876"/>
                    <a:pt x="91658" y="104061"/>
                    <a:pt x="118757" y="113132"/>
                  </a:cubicBezTo>
                  <a:cubicBezTo>
                    <a:pt x="121594" y="114041"/>
                    <a:pt x="124636" y="112512"/>
                    <a:pt x="125598" y="109692"/>
                  </a:cubicBezTo>
                  <a:cubicBezTo>
                    <a:pt x="126524" y="106854"/>
                    <a:pt x="124988" y="103800"/>
                    <a:pt x="122157" y="102851"/>
                  </a:cubicBezTo>
                  <a:cubicBezTo>
                    <a:pt x="91934" y="92755"/>
                    <a:pt x="58755" y="97017"/>
                    <a:pt x="32064" y="114424"/>
                  </a:cubicBezTo>
                  <a:cubicBezTo>
                    <a:pt x="29556" y="116036"/>
                    <a:pt x="28828" y="119377"/>
                    <a:pt x="30440" y="121886"/>
                  </a:cubicBezTo>
                  <a:cubicBezTo>
                    <a:pt x="30445" y="121893"/>
                    <a:pt x="30450" y="121901"/>
                    <a:pt x="30455" y="121908"/>
                  </a:cubicBezTo>
                  <a:cubicBezTo>
                    <a:pt x="31454" y="123444"/>
                    <a:pt x="33162" y="124370"/>
                    <a:pt x="34994" y="124370"/>
                  </a:cubicBezTo>
                  <a:cubicBezTo>
                    <a:pt x="36048" y="124373"/>
                    <a:pt x="37081" y="124067"/>
                    <a:pt x="37963" y="1234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88;p32">
              <a:extLst>
                <a:ext uri="{FF2B5EF4-FFF2-40B4-BE49-F238E27FC236}">
                  <a16:creationId xmlns:a16="http://schemas.microsoft.com/office/drawing/2014/main" id="{7BB6C929-419C-2EAD-9715-864F37044ECA}"/>
                </a:ext>
              </a:extLst>
            </p:cNvPr>
            <p:cNvSpPr/>
            <p:nvPr/>
          </p:nvSpPr>
          <p:spPr>
            <a:xfrm>
              <a:off x="6617812" y="2532460"/>
              <a:ext cx="48476" cy="121191"/>
            </a:xfrm>
            <a:custGeom>
              <a:avLst/>
              <a:gdLst/>
              <a:ahLst/>
              <a:cxnLst/>
              <a:rect l="l" t="t" r="r" b="b"/>
              <a:pathLst>
                <a:path w="78504" h="196260" extrusionOk="0">
                  <a:moveTo>
                    <a:pt x="87220" y="51413"/>
                  </a:moveTo>
                  <a:lnTo>
                    <a:pt x="31084" y="6531"/>
                  </a:lnTo>
                  <a:cubicBezTo>
                    <a:pt x="30935" y="55486"/>
                    <a:pt x="23394" y="104138"/>
                    <a:pt x="8716" y="150841"/>
                  </a:cubicBezTo>
                  <a:lnTo>
                    <a:pt x="72212" y="20279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89;p32">
              <a:extLst>
                <a:ext uri="{FF2B5EF4-FFF2-40B4-BE49-F238E27FC236}">
                  <a16:creationId xmlns:a16="http://schemas.microsoft.com/office/drawing/2014/main" id="{4B07FEB5-7FBD-AB09-70B7-6720599BFB3A}"/>
                </a:ext>
              </a:extLst>
            </p:cNvPr>
            <p:cNvSpPr/>
            <p:nvPr/>
          </p:nvSpPr>
          <p:spPr>
            <a:xfrm>
              <a:off x="6614475" y="2529122"/>
              <a:ext cx="55159" cy="127868"/>
            </a:xfrm>
            <a:custGeom>
              <a:avLst/>
              <a:gdLst/>
              <a:ahLst/>
              <a:cxnLst/>
              <a:rect l="l" t="t" r="r" b="b"/>
              <a:pathLst>
                <a:path w="89326" h="207074" extrusionOk="0">
                  <a:moveTo>
                    <a:pt x="77616" y="213605"/>
                  </a:moveTo>
                  <a:cubicBezTo>
                    <a:pt x="76370" y="213609"/>
                    <a:pt x="75160" y="213183"/>
                    <a:pt x="74191" y="212398"/>
                  </a:cubicBezTo>
                  <a:lnTo>
                    <a:pt x="10700" y="160451"/>
                  </a:lnTo>
                  <a:cubicBezTo>
                    <a:pt x="8985" y="159054"/>
                    <a:pt x="8299" y="156752"/>
                    <a:pt x="8970" y="154644"/>
                  </a:cubicBezTo>
                  <a:cubicBezTo>
                    <a:pt x="23486" y="108459"/>
                    <a:pt x="30940" y="60345"/>
                    <a:pt x="31080" y="11932"/>
                  </a:cubicBezTo>
                  <a:cubicBezTo>
                    <a:pt x="31082" y="9856"/>
                    <a:pt x="32276" y="7965"/>
                    <a:pt x="34151" y="7071"/>
                  </a:cubicBezTo>
                  <a:cubicBezTo>
                    <a:pt x="36022" y="6162"/>
                    <a:pt x="38251" y="6415"/>
                    <a:pt x="39872" y="7719"/>
                  </a:cubicBezTo>
                  <a:lnTo>
                    <a:pt x="96005" y="52589"/>
                  </a:lnTo>
                  <a:cubicBezTo>
                    <a:pt x="97438" y="53734"/>
                    <a:pt x="98195" y="55527"/>
                    <a:pt x="98016" y="57353"/>
                  </a:cubicBezTo>
                  <a:lnTo>
                    <a:pt x="83008" y="208740"/>
                  </a:lnTo>
                  <a:cubicBezTo>
                    <a:pt x="82808" y="210724"/>
                    <a:pt x="81537" y="212438"/>
                    <a:pt x="79696" y="213207"/>
                  </a:cubicBezTo>
                  <a:cubicBezTo>
                    <a:pt x="79035" y="213472"/>
                    <a:pt x="78328" y="213609"/>
                    <a:pt x="77616" y="213605"/>
                  </a:cubicBezTo>
                  <a:close/>
                  <a:moveTo>
                    <a:pt x="20369" y="154383"/>
                  </a:moveTo>
                  <a:lnTo>
                    <a:pt x="73218" y="197619"/>
                  </a:lnTo>
                  <a:lnTo>
                    <a:pt x="86927" y="59200"/>
                  </a:lnTo>
                  <a:lnTo>
                    <a:pt x="41748" y="23078"/>
                  </a:lnTo>
                  <a:cubicBezTo>
                    <a:pt x="40608" y="67613"/>
                    <a:pt x="33416" y="111786"/>
                    <a:pt x="20369" y="1543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90;p32">
              <a:extLst>
                <a:ext uri="{FF2B5EF4-FFF2-40B4-BE49-F238E27FC236}">
                  <a16:creationId xmlns:a16="http://schemas.microsoft.com/office/drawing/2014/main" id="{9655630C-4C5D-8884-DA5F-4E6F60F1CBC5}"/>
                </a:ext>
              </a:extLst>
            </p:cNvPr>
            <p:cNvSpPr/>
            <p:nvPr/>
          </p:nvSpPr>
          <p:spPr>
            <a:xfrm>
              <a:off x="6635486" y="2317475"/>
              <a:ext cx="227269" cy="400940"/>
            </a:xfrm>
            <a:custGeom>
              <a:avLst/>
              <a:gdLst/>
              <a:ahLst/>
              <a:cxnLst/>
              <a:rect l="l" t="t" r="r" b="b"/>
              <a:pathLst>
                <a:path w="368047" h="649295" extrusionOk="0">
                  <a:moveTo>
                    <a:pt x="70211" y="8441"/>
                  </a:moveTo>
                  <a:cubicBezTo>
                    <a:pt x="68839" y="6838"/>
                    <a:pt x="66666" y="6169"/>
                    <a:pt x="64630" y="6723"/>
                  </a:cubicBezTo>
                  <a:cubicBezTo>
                    <a:pt x="62597" y="7293"/>
                    <a:pt x="61080" y="8992"/>
                    <a:pt x="60743" y="11076"/>
                  </a:cubicBezTo>
                  <a:cubicBezTo>
                    <a:pt x="35530" y="167284"/>
                    <a:pt x="42845" y="258564"/>
                    <a:pt x="53384" y="307309"/>
                  </a:cubicBezTo>
                  <a:cubicBezTo>
                    <a:pt x="57306" y="332572"/>
                    <a:pt x="68693" y="356086"/>
                    <a:pt x="86081" y="374828"/>
                  </a:cubicBezTo>
                  <a:cubicBezTo>
                    <a:pt x="89618" y="378337"/>
                    <a:pt x="94761" y="382876"/>
                    <a:pt x="100752" y="387881"/>
                  </a:cubicBezTo>
                  <a:lnTo>
                    <a:pt x="41518" y="353325"/>
                  </a:lnTo>
                  <a:cubicBezTo>
                    <a:pt x="39776" y="352304"/>
                    <a:pt x="37608" y="352347"/>
                    <a:pt x="35908" y="353438"/>
                  </a:cubicBezTo>
                  <a:cubicBezTo>
                    <a:pt x="34195" y="354510"/>
                    <a:pt x="33227" y="356453"/>
                    <a:pt x="33402" y="358467"/>
                  </a:cubicBezTo>
                  <a:cubicBezTo>
                    <a:pt x="43224" y="472506"/>
                    <a:pt x="9709" y="535305"/>
                    <a:pt x="9371" y="535917"/>
                  </a:cubicBezTo>
                  <a:cubicBezTo>
                    <a:pt x="7987" y="538472"/>
                    <a:pt x="8864" y="541667"/>
                    <a:pt x="11359" y="543160"/>
                  </a:cubicBezTo>
                  <a:cubicBezTo>
                    <a:pt x="20871" y="548825"/>
                    <a:pt x="202120" y="655826"/>
                    <a:pt x="302336" y="655826"/>
                  </a:cubicBezTo>
                  <a:cubicBezTo>
                    <a:pt x="327364" y="655826"/>
                    <a:pt x="347351" y="649159"/>
                    <a:pt x="358340" y="632573"/>
                  </a:cubicBezTo>
                  <a:cubicBezTo>
                    <a:pt x="463293" y="475158"/>
                    <a:pt x="86307" y="27425"/>
                    <a:pt x="70211" y="844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91;p32">
              <a:extLst>
                <a:ext uri="{FF2B5EF4-FFF2-40B4-BE49-F238E27FC236}">
                  <a16:creationId xmlns:a16="http://schemas.microsoft.com/office/drawing/2014/main" id="{5468C83D-1D0C-E2AB-FFBE-488C3E62948F}"/>
                </a:ext>
              </a:extLst>
            </p:cNvPr>
            <p:cNvSpPr/>
            <p:nvPr/>
          </p:nvSpPr>
          <p:spPr>
            <a:xfrm>
              <a:off x="5925264" y="2029958"/>
              <a:ext cx="105122" cy="272198"/>
            </a:xfrm>
            <a:custGeom>
              <a:avLst/>
              <a:gdLst/>
              <a:ahLst/>
              <a:cxnLst/>
              <a:rect l="l" t="t" r="r" b="b"/>
              <a:pathLst>
                <a:path w="170238" h="440806" extrusionOk="0">
                  <a:moveTo>
                    <a:pt x="158212" y="407220"/>
                  </a:moveTo>
                  <a:lnTo>
                    <a:pt x="143783" y="336071"/>
                  </a:lnTo>
                  <a:cubicBezTo>
                    <a:pt x="164011" y="306049"/>
                    <a:pt x="175913" y="271198"/>
                    <a:pt x="178271" y="235074"/>
                  </a:cubicBezTo>
                  <a:cubicBezTo>
                    <a:pt x="184910" y="169413"/>
                    <a:pt x="141473" y="1870"/>
                    <a:pt x="120550" y="6630"/>
                  </a:cubicBezTo>
                  <a:cubicBezTo>
                    <a:pt x="87788" y="14135"/>
                    <a:pt x="130794" y="85135"/>
                    <a:pt x="130794" y="139416"/>
                  </a:cubicBezTo>
                  <a:cubicBezTo>
                    <a:pt x="130794" y="139416"/>
                    <a:pt x="130794" y="125852"/>
                    <a:pt x="112035" y="148075"/>
                  </a:cubicBezTo>
                  <a:cubicBezTo>
                    <a:pt x="112035" y="148075"/>
                    <a:pt x="71914" y="149085"/>
                    <a:pt x="63689" y="167558"/>
                  </a:cubicBezTo>
                  <a:cubicBezTo>
                    <a:pt x="46902" y="168869"/>
                    <a:pt x="31970" y="178720"/>
                    <a:pt x="24155" y="193637"/>
                  </a:cubicBezTo>
                  <a:cubicBezTo>
                    <a:pt x="24155" y="193637"/>
                    <a:pt x="8716" y="203885"/>
                    <a:pt x="8716" y="239106"/>
                  </a:cubicBezTo>
                  <a:cubicBezTo>
                    <a:pt x="8716" y="274326"/>
                    <a:pt x="12889" y="290904"/>
                    <a:pt x="24155" y="292779"/>
                  </a:cubicBezTo>
                  <a:cubicBezTo>
                    <a:pt x="24155" y="292779"/>
                    <a:pt x="15351" y="342272"/>
                    <a:pt x="54334" y="355844"/>
                  </a:cubicBezTo>
                  <a:lnTo>
                    <a:pt x="78432" y="447337"/>
                  </a:lnTo>
                  <a:close/>
                </a:path>
              </a:pathLst>
            </a:custGeom>
            <a:solidFill>
              <a:srgbClr val="98693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92;p32">
              <a:extLst>
                <a:ext uri="{FF2B5EF4-FFF2-40B4-BE49-F238E27FC236}">
                  <a16:creationId xmlns:a16="http://schemas.microsoft.com/office/drawing/2014/main" id="{02B42CE6-12BB-66FD-50F1-DCC73282CBA7}"/>
                </a:ext>
              </a:extLst>
            </p:cNvPr>
            <p:cNvSpPr/>
            <p:nvPr/>
          </p:nvSpPr>
          <p:spPr>
            <a:xfrm>
              <a:off x="5921920" y="2026610"/>
              <a:ext cx="111795" cy="278890"/>
            </a:xfrm>
            <a:custGeom>
              <a:avLst/>
              <a:gdLst/>
              <a:ahLst/>
              <a:cxnLst/>
              <a:rect l="l" t="t" r="r" b="b"/>
              <a:pathLst>
                <a:path w="181044" h="451644" extrusionOk="0">
                  <a:moveTo>
                    <a:pt x="135031" y="10060"/>
                  </a:moveTo>
                  <a:cubicBezTo>
                    <a:pt x="130830" y="6367"/>
                    <a:pt x="127165" y="6226"/>
                    <a:pt x="124754" y="6761"/>
                  </a:cubicBezTo>
                  <a:cubicBezTo>
                    <a:pt x="118908" y="8101"/>
                    <a:pt x="114526" y="11159"/>
                    <a:pt x="111733" y="15851"/>
                  </a:cubicBezTo>
                  <a:cubicBezTo>
                    <a:pt x="104088" y="28775"/>
                    <a:pt x="110241" y="50761"/>
                    <a:pt x="118063" y="78582"/>
                  </a:cubicBezTo>
                  <a:cubicBezTo>
                    <a:pt x="123177" y="96802"/>
                    <a:pt x="128887" y="117110"/>
                    <a:pt x="130408" y="135671"/>
                  </a:cubicBezTo>
                  <a:cubicBezTo>
                    <a:pt x="126167" y="136879"/>
                    <a:pt x="121205" y="140902"/>
                    <a:pt x="114876" y="148145"/>
                  </a:cubicBezTo>
                  <a:cubicBezTo>
                    <a:pt x="105549" y="148668"/>
                    <a:pt x="75938" y="151598"/>
                    <a:pt x="65705" y="167862"/>
                  </a:cubicBezTo>
                  <a:cubicBezTo>
                    <a:pt x="48596" y="170095"/>
                    <a:pt x="33591" y="180379"/>
                    <a:pt x="25330" y="195526"/>
                  </a:cubicBezTo>
                  <a:cubicBezTo>
                    <a:pt x="21242" y="199006"/>
                    <a:pt x="8716" y="212313"/>
                    <a:pt x="8716" y="244527"/>
                  </a:cubicBezTo>
                  <a:cubicBezTo>
                    <a:pt x="8716" y="274223"/>
                    <a:pt x="11392" y="295545"/>
                    <a:pt x="23604" y="301871"/>
                  </a:cubicBezTo>
                  <a:cubicBezTo>
                    <a:pt x="21592" y="321096"/>
                    <a:pt x="26018" y="353375"/>
                    <a:pt x="55215" y="365346"/>
                  </a:cubicBezTo>
                  <a:lnTo>
                    <a:pt x="78610" y="454147"/>
                  </a:lnTo>
                  <a:cubicBezTo>
                    <a:pt x="79024" y="455722"/>
                    <a:pt x="80126" y="457026"/>
                    <a:pt x="81611" y="457696"/>
                  </a:cubicBezTo>
                  <a:cubicBezTo>
                    <a:pt x="82311" y="458015"/>
                    <a:pt x="83068" y="458179"/>
                    <a:pt x="83836" y="458175"/>
                  </a:cubicBezTo>
                  <a:cubicBezTo>
                    <a:pt x="84673" y="458171"/>
                    <a:pt x="85502" y="457974"/>
                    <a:pt x="86251" y="457600"/>
                  </a:cubicBezTo>
                  <a:lnTo>
                    <a:pt x="166059" y="417474"/>
                  </a:lnTo>
                  <a:cubicBezTo>
                    <a:pt x="168244" y="416384"/>
                    <a:pt x="169419" y="413962"/>
                    <a:pt x="168932" y="411572"/>
                  </a:cubicBezTo>
                  <a:lnTo>
                    <a:pt x="154953" y="342628"/>
                  </a:lnTo>
                  <a:cubicBezTo>
                    <a:pt x="174923" y="312284"/>
                    <a:pt x="186677" y="277280"/>
                    <a:pt x="189071" y="241035"/>
                  </a:cubicBezTo>
                  <a:cubicBezTo>
                    <a:pt x="195107" y="181301"/>
                    <a:pt x="160256" y="32356"/>
                    <a:pt x="135031" y="10060"/>
                  </a:cubicBezTo>
                  <a:close/>
                  <a:moveTo>
                    <a:pt x="178295" y="240125"/>
                  </a:moveTo>
                  <a:cubicBezTo>
                    <a:pt x="175994" y="275303"/>
                    <a:pt x="164405" y="309241"/>
                    <a:pt x="144712" y="338479"/>
                  </a:cubicBezTo>
                  <a:cubicBezTo>
                    <a:pt x="143908" y="339679"/>
                    <a:pt x="143618" y="341152"/>
                    <a:pt x="143908" y="342567"/>
                  </a:cubicBezTo>
                  <a:lnTo>
                    <a:pt x="157508" y="409664"/>
                  </a:lnTo>
                  <a:lnTo>
                    <a:pt x="87369" y="444925"/>
                  </a:lnTo>
                  <a:lnTo>
                    <a:pt x="64961" y="359890"/>
                  </a:lnTo>
                  <a:cubicBezTo>
                    <a:pt x="64502" y="358147"/>
                    <a:pt x="63210" y="356746"/>
                    <a:pt x="61508" y="356152"/>
                  </a:cubicBezTo>
                  <a:cubicBezTo>
                    <a:pt x="27431" y="344285"/>
                    <a:pt x="34577" y="300981"/>
                    <a:pt x="34899" y="299146"/>
                  </a:cubicBezTo>
                  <a:cubicBezTo>
                    <a:pt x="35152" y="297724"/>
                    <a:pt x="34831" y="296259"/>
                    <a:pt x="34002" y="295074"/>
                  </a:cubicBezTo>
                  <a:cubicBezTo>
                    <a:pt x="33165" y="293899"/>
                    <a:pt x="31897" y="293104"/>
                    <a:pt x="30477" y="292861"/>
                  </a:cubicBezTo>
                  <a:cubicBezTo>
                    <a:pt x="23133" y="291654"/>
                    <a:pt x="19556" y="275825"/>
                    <a:pt x="19556" y="244523"/>
                  </a:cubicBezTo>
                  <a:cubicBezTo>
                    <a:pt x="19556" y="213222"/>
                    <a:pt x="32521" y="203613"/>
                    <a:pt x="32577" y="203569"/>
                  </a:cubicBezTo>
                  <a:cubicBezTo>
                    <a:pt x="33338" y="203059"/>
                    <a:pt x="33957" y="202368"/>
                    <a:pt x="34380" y="201557"/>
                  </a:cubicBezTo>
                  <a:cubicBezTo>
                    <a:pt x="41277" y="188234"/>
                    <a:pt x="54595" y="179443"/>
                    <a:pt x="69556" y="178332"/>
                  </a:cubicBezTo>
                  <a:cubicBezTo>
                    <a:pt x="71536" y="178176"/>
                    <a:pt x="73274" y="176948"/>
                    <a:pt x="74079" y="175133"/>
                  </a:cubicBezTo>
                  <a:cubicBezTo>
                    <a:pt x="79660" y="162575"/>
                    <a:pt x="107396" y="159122"/>
                    <a:pt x="117612" y="158857"/>
                  </a:cubicBezTo>
                  <a:cubicBezTo>
                    <a:pt x="119153" y="158812"/>
                    <a:pt x="120602" y="158112"/>
                    <a:pt x="121600" y="156937"/>
                  </a:cubicBezTo>
                  <a:cubicBezTo>
                    <a:pt x="126477" y="151159"/>
                    <a:pt x="129591" y="148439"/>
                    <a:pt x="131366" y="147171"/>
                  </a:cubicBezTo>
                  <a:cubicBezTo>
                    <a:pt x="132255" y="148946"/>
                    <a:pt x="134049" y="150089"/>
                    <a:pt x="136033" y="150145"/>
                  </a:cubicBezTo>
                  <a:cubicBezTo>
                    <a:pt x="123463" y="162619"/>
                    <a:pt x="123962" y="180919"/>
                    <a:pt x="124517" y="197224"/>
                  </a:cubicBezTo>
                  <a:cubicBezTo>
                    <a:pt x="124956" y="209778"/>
                    <a:pt x="125362" y="221644"/>
                    <a:pt x="120445" y="230114"/>
                  </a:cubicBezTo>
                  <a:cubicBezTo>
                    <a:pt x="119491" y="231721"/>
                    <a:pt x="118393" y="233238"/>
                    <a:pt x="117162" y="234645"/>
                  </a:cubicBezTo>
                  <a:cubicBezTo>
                    <a:pt x="120039" y="217866"/>
                    <a:pt x="119612" y="196560"/>
                    <a:pt x="119274" y="187892"/>
                  </a:cubicBezTo>
                  <a:cubicBezTo>
                    <a:pt x="119165" y="184912"/>
                    <a:pt x="116663" y="182584"/>
                    <a:pt x="113681" y="182692"/>
                  </a:cubicBezTo>
                  <a:cubicBezTo>
                    <a:pt x="113669" y="182692"/>
                    <a:pt x="113653" y="182693"/>
                    <a:pt x="113641" y="182694"/>
                  </a:cubicBezTo>
                  <a:cubicBezTo>
                    <a:pt x="110651" y="182814"/>
                    <a:pt x="108321" y="185335"/>
                    <a:pt x="108442" y="188326"/>
                  </a:cubicBezTo>
                  <a:cubicBezTo>
                    <a:pt x="108442" y="188327"/>
                    <a:pt x="108442" y="188327"/>
                    <a:pt x="108442" y="188327"/>
                  </a:cubicBezTo>
                  <a:cubicBezTo>
                    <a:pt x="109428" y="213572"/>
                    <a:pt x="107009" y="238158"/>
                    <a:pt x="103988" y="245264"/>
                  </a:cubicBezTo>
                  <a:cubicBezTo>
                    <a:pt x="103376" y="245666"/>
                    <a:pt x="102805" y="246068"/>
                    <a:pt x="102177" y="246447"/>
                  </a:cubicBezTo>
                  <a:cubicBezTo>
                    <a:pt x="98366" y="242986"/>
                    <a:pt x="92250" y="226625"/>
                    <a:pt x="88540" y="209480"/>
                  </a:cubicBezTo>
                  <a:cubicBezTo>
                    <a:pt x="87949" y="206610"/>
                    <a:pt x="85168" y="204744"/>
                    <a:pt x="82287" y="205287"/>
                  </a:cubicBezTo>
                  <a:cubicBezTo>
                    <a:pt x="79414" y="205821"/>
                    <a:pt x="77483" y="208542"/>
                    <a:pt x="77929" y="211432"/>
                  </a:cubicBezTo>
                  <a:cubicBezTo>
                    <a:pt x="80988" y="231052"/>
                    <a:pt x="82428" y="253951"/>
                    <a:pt x="80581" y="263435"/>
                  </a:cubicBezTo>
                  <a:cubicBezTo>
                    <a:pt x="77016" y="258474"/>
                    <a:pt x="71801" y="248708"/>
                    <a:pt x="68377" y="242298"/>
                  </a:cubicBezTo>
                  <a:cubicBezTo>
                    <a:pt x="58257" y="223386"/>
                    <a:pt x="53662" y="214747"/>
                    <a:pt x="46576" y="216747"/>
                  </a:cubicBezTo>
                  <a:cubicBezTo>
                    <a:pt x="40697" y="218409"/>
                    <a:pt x="40629" y="225764"/>
                    <a:pt x="41080" y="233152"/>
                  </a:cubicBezTo>
                  <a:cubicBezTo>
                    <a:pt x="41248" y="236126"/>
                    <a:pt x="43276" y="238661"/>
                    <a:pt x="46801" y="238226"/>
                  </a:cubicBezTo>
                  <a:cubicBezTo>
                    <a:pt x="49075" y="238095"/>
                    <a:pt x="51022" y="236549"/>
                    <a:pt x="51662" y="234363"/>
                  </a:cubicBezTo>
                  <a:cubicBezTo>
                    <a:pt x="54056" y="238464"/>
                    <a:pt x="56720" y="243465"/>
                    <a:pt x="58820" y="247400"/>
                  </a:cubicBezTo>
                  <a:cubicBezTo>
                    <a:pt x="66091" y="261017"/>
                    <a:pt x="70763" y="269185"/>
                    <a:pt x="74948" y="273374"/>
                  </a:cubicBezTo>
                  <a:cubicBezTo>
                    <a:pt x="72171" y="278778"/>
                    <a:pt x="69838" y="285156"/>
                    <a:pt x="68292" y="293131"/>
                  </a:cubicBezTo>
                  <a:cubicBezTo>
                    <a:pt x="67725" y="296065"/>
                    <a:pt x="69644" y="298903"/>
                    <a:pt x="72578" y="299472"/>
                  </a:cubicBezTo>
                  <a:cubicBezTo>
                    <a:pt x="72916" y="299538"/>
                    <a:pt x="73258" y="299570"/>
                    <a:pt x="73604" y="299569"/>
                  </a:cubicBezTo>
                  <a:cubicBezTo>
                    <a:pt x="76195" y="299572"/>
                    <a:pt x="78428" y="297733"/>
                    <a:pt x="78919" y="295187"/>
                  </a:cubicBezTo>
                  <a:cubicBezTo>
                    <a:pt x="80573" y="286636"/>
                    <a:pt x="83168" y="280239"/>
                    <a:pt x="86351" y="275100"/>
                  </a:cubicBezTo>
                  <a:cubicBezTo>
                    <a:pt x="86726" y="274866"/>
                    <a:pt x="87076" y="274596"/>
                    <a:pt x="87401" y="274295"/>
                  </a:cubicBezTo>
                  <a:cubicBezTo>
                    <a:pt x="88138" y="273320"/>
                    <a:pt x="88737" y="272250"/>
                    <a:pt x="89184" y="271113"/>
                  </a:cubicBezTo>
                  <a:cubicBezTo>
                    <a:pt x="94081" y="264888"/>
                    <a:pt x="99984" y="260743"/>
                    <a:pt x="106160" y="256768"/>
                  </a:cubicBezTo>
                  <a:cubicBezTo>
                    <a:pt x="106776" y="256494"/>
                    <a:pt x="107436" y="256442"/>
                    <a:pt x="108019" y="256031"/>
                  </a:cubicBezTo>
                  <a:cubicBezTo>
                    <a:pt x="108631" y="255566"/>
                    <a:pt x="109194" y="255039"/>
                    <a:pt x="109697" y="254458"/>
                  </a:cubicBezTo>
                  <a:cubicBezTo>
                    <a:pt x="117145" y="249662"/>
                    <a:pt x="124630" y="244463"/>
                    <a:pt x="129816" y="235546"/>
                  </a:cubicBezTo>
                  <a:cubicBezTo>
                    <a:pt x="136299" y="224372"/>
                    <a:pt x="135820" y="210377"/>
                    <a:pt x="135353" y="196833"/>
                  </a:cubicBezTo>
                  <a:cubicBezTo>
                    <a:pt x="134806" y="180907"/>
                    <a:pt x="134283" y="165850"/>
                    <a:pt x="144809" y="156161"/>
                  </a:cubicBezTo>
                  <a:cubicBezTo>
                    <a:pt x="150575" y="159094"/>
                    <a:pt x="157323" y="195043"/>
                    <a:pt x="159255" y="233096"/>
                  </a:cubicBezTo>
                  <a:cubicBezTo>
                    <a:pt x="159411" y="236098"/>
                    <a:pt x="162047" y="238874"/>
                    <a:pt x="164936" y="238226"/>
                  </a:cubicBezTo>
                  <a:cubicBezTo>
                    <a:pt x="167914" y="238064"/>
                    <a:pt x="170199" y="235524"/>
                    <a:pt x="170050" y="232544"/>
                  </a:cubicBezTo>
                  <a:cubicBezTo>
                    <a:pt x="168843" y="208728"/>
                    <a:pt x="164373" y="152636"/>
                    <a:pt x="148982" y="146166"/>
                  </a:cubicBezTo>
                  <a:cubicBezTo>
                    <a:pt x="146527" y="145180"/>
                    <a:pt x="143779" y="145196"/>
                    <a:pt x="141337" y="146210"/>
                  </a:cubicBezTo>
                  <a:cubicBezTo>
                    <a:pt x="141497" y="145751"/>
                    <a:pt x="141598" y="145272"/>
                    <a:pt x="141626" y="144785"/>
                  </a:cubicBezTo>
                  <a:cubicBezTo>
                    <a:pt x="141626" y="122449"/>
                    <a:pt x="134637" y="97574"/>
                    <a:pt x="128476" y="75632"/>
                  </a:cubicBezTo>
                  <a:cubicBezTo>
                    <a:pt x="121922" y="52322"/>
                    <a:pt x="115737" y="30296"/>
                    <a:pt x="121036" y="21359"/>
                  </a:cubicBezTo>
                  <a:cubicBezTo>
                    <a:pt x="122288" y="19263"/>
                    <a:pt x="124256" y="17963"/>
                    <a:pt x="126646" y="17303"/>
                  </a:cubicBezTo>
                  <a:cubicBezTo>
                    <a:pt x="143175" y="22196"/>
                    <a:pt x="184963" y="174075"/>
                    <a:pt x="178295" y="240125"/>
                  </a:cubicBezTo>
                  <a:close/>
                  <a:moveTo>
                    <a:pt x="93292" y="252414"/>
                  </a:moveTo>
                  <a:cubicBezTo>
                    <a:pt x="92890" y="252704"/>
                    <a:pt x="92488" y="252961"/>
                    <a:pt x="92085" y="253259"/>
                  </a:cubicBezTo>
                  <a:cubicBezTo>
                    <a:pt x="92085" y="252539"/>
                    <a:pt x="92170" y="251867"/>
                    <a:pt x="92174" y="251134"/>
                  </a:cubicBezTo>
                  <a:cubicBezTo>
                    <a:pt x="92540" y="251633"/>
                    <a:pt x="92926" y="251963"/>
                    <a:pt x="93292" y="25241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93;p32">
              <a:extLst>
                <a:ext uri="{FF2B5EF4-FFF2-40B4-BE49-F238E27FC236}">
                  <a16:creationId xmlns:a16="http://schemas.microsoft.com/office/drawing/2014/main" id="{8A46F624-2FC9-586C-0186-DEE01A4732F4}"/>
                </a:ext>
              </a:extLst>
            </p:cNvPr>
            <p:cNvSpPr/>
            <p:nvPr/>
          </p:nvSpPr>
          <p:spPr>
            <a:xfrm>
              <a:off x="5958825" y="2240585"/>
              <a:ext cx="70309" cy="86351"/>
            </a:xfrm>
            <a:custGeom>
              <a:avLst/>
              <a:gdLst/>
              <a:ahLst/>
              <a:cxnLst/>
              <a:rect l="l" t="t" r="r" b="b"/>
              <a:pathLst>
                <a:path w="113861" h="139839" extrusionOk="0">
                  <a:moveTo>
                    <a:pt x="122578" y="103219"/>
                  </a:moveTo>
                  <a:lnTo>
                    <a:pt x="115077" y="6531"/>
                  </a:lnTo>
                  <a:cubicBezTo>
                    <a:pt x="85921" y="37533"/>
                    <a:pt x="49300" y="60539"/>
                    <a:pt x="8716" y="73350"/>
                  </a:cubicBezTo>
                  <a:lnTo>
                    <a:pt x="23149" y="14637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94;p32">
              <a:extLst>
                <a:ext uri="{FF2B5EF4-FFF2-40B4-BE49-F238E27FC236}">
                  <a16:creationId xmlns:a16="http://schemas.microsoft.com/office/drawing/2014/main" id="{458FDB2F-1F9A-64EA-2B57-F49DB07FB22C}"/>
                </a:ext>
              </a:extLst>
            </p:cNvPr>
            <p:cNvSpPr/>
            <p:nvPr/>
          </p:nvSpPr>
          <p:spPr>
            <a:xfrm>
              <a:off x="5955482" y="2237257"/>
              <a:ext cx="77000" cy="93021"/>
            </a:xfrm>
            <a:custGeom>
              <a:avLst/>
              <a:gdLst/>
              <a:ahLst/>
              <a:cxnLst/>
              <a:rect l="l" t="t" r="r" b="b"/>
              <a:pathLst>
                <a:path w="124696" h="150642" extrusionOk="0">
                  <a:moveTo>
                    <a:pt x="28571" y="157174"/>
                  </a:moveTo>
                  <a:cubicBezTo>
                    <a:pt x="27698" y="157172"/>
                    <a:pt x="26837" y="156957"/>
                    <a:pt x="26064" y="156550"/>
                  </a:cubicBezTo>
                  <a:cubicBezTo>
                    <a:pt x="24608" y="155789"/>
                    <a:pt x="23573" y="154413"/>
                    <a:pt x="23248" y="152804"/>
                  </a:cubicBezTo>
                  <a:lnTo>
                    <a:pt x="8818" y="79788"/>
                  </a:lnTo>
                  <a:cubicBezTo>
                    <a:pt x="8287" y="77086"/>
                    <a:pt x="9872" y="74418"/>
                    <a:pt x="12496" y="73587"/>
                  </a:cubicBezTo>
                  <a:cubicBezTo>
                    <a:pt x="52187" y="61040"/>
                    <a:pt x="88007" y="38541"/>
                    <a:pt x="116539" y="8233"/>
                  </a:cubicBezTo>
                  <a:cubicBezTo>
                    <a:pt x="118012" y="6675"/>
                    <a:pt x="120265" y="6128"/>
                    <a:pt x="122289" y="6836"/>
                  </a:cubicBezTo>
                  <a:cubicBezTo>
                    <a:pt x="124305" y="7549"/>
                    <a:pt x="125714" y="9383"/>
                    <a:pt x="125883" y="11516"/>
                  </a:cubicBezTo>
                  <a:lnTo>
                    <a:pt x="133395" y="108208"/>
                  </a:lnTo>
                  <a:cubicBezTo>
                    <a:pt x="133580" y="110506"/>
                    <a:pt x="132289" y="112667"/>
                    <a:pt x="130176" y="113592"/>
                  </a:cubicBezTo>
                  <a:lnTo>
                    <a:pt x="30728" y="156711"/>
                  </a:lnTo>
                  <a:cubicBezTo>
                    <a:pt x="30048" y="157009"/>
                    <a:pt x="29315" y="157167"/>
                    <a:pt x="28571" y="157174"/>
                  </a:cubicBezTo>
                  <a:close/>
                  <a:moveTo>
                    <a:pt x="20387" y="82395"/>
                  </a:moveTo>
                  <a:lnTo>
                    <a:pt x="32575" y="144120"/>
                  </a:lnTo>
                  <a:lnTo>
                    <a:pt x="122305" y="105198"/>
                  </a:lnTo>
                  <a:lnTo>
                    <a:pt x="116012" y="24179"/>
                  </a:lnTo>
                  <a:cubicBezTo>
                    <a:pt x="88848" y="50435"/>
                    <a:pt x="56182" y="70320"/>
                    <a:pt x="20387" y="823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5;p32">
              <a:extLst>
                <a:ext uri="{FF2B5EF4-FFF2-40B4-BE49-F238E27FC236}">
                  <a16:creationId xmlns:a16="http://schemas.microsoft.com/office/drawing/2014/main" id="{E6346628-69DC-AE65-1A9A-0084AC287A8D}"/>
                </a:ext>
              </a:extLst>
            </p:cNvPr>
            <p:cNvSpPr/>
            <p:nvPr/>
          </p:nvSpPr>
          <p:spPr>
            <a:xfrm>
              <a:off x="5955484" y="2265019"/>
              <a:ext cx="283565" cy="367349"/>
            </a:xfrm>
            <a:custGeom>
              <a:avLst/>
              <a:gdLst/>
              <a:ahLst/>
              <a:cxnLst/>
              <a:rect l="l" t="t" r="r" b="b"/>
              <a:pathLst>
                <a:path w="459215" h="594897" extrusionOk="0">
                  <a:moveTo>
                    <a:pt x="450473" y="95757"/>
                  </a:moveTo>
                  <a:cubicBezTo>
                    <a:pt x="450050" y="93909"/>
                    <a:pt x="448690" y="92417"/>
                    <a:pt x="446892" y="91826"/>
                  </a:cubicBezTo>
                  <a:cubicBezTo>
                    <a:pt x="445093" y="91219"/>
                    <a:pt x="443109" y="91599"/>
                    <a:pt x="441661" y="92828"/>
                  </a:cubicBezTo>
                  <a:cubicBezTo>
                    <a:pt x="440377" y="93926"/>
                    <a:pt x="316673" y="200046"/>
                    <a:pt x="260964" y="329121"/>
                  </a:cubicBezTo>
                  <a:lnTo>
                    <a:pt x="140539" y="10034"/>
                  </a:lnTo>
                  <a:cubicBezTo>
                    <a:pt x="139839" y="8177"/>
                    <a:pt x="138181" y="6852"/>
                    <a:pt x="136214" y="6581"/>
                  </a:cubicBezTo>
                  <a:cubicBezTo>
                    <a:pt x="134238" y="6310"/>
                    <a:pt x="132278" y="7151"/>
                    <a:pt x="131111" y="8766"/>
                  </a:cubicBezTo>
                  <a:cubicBezTo>
                    <a:pt x="130633" y="9398"/>
                    <a:pt x="83393" y="73224"/>
                    <a:pt x="13214" y="85259"/>
                  </a:cubicBezTo>
                  <a:cubicBezTo>
                    <a:pt x="11794" y="85496"/>
                    <a:pt x="10530" y="86293"/>
                    <a:pt x="9705" y="87472"/>
                  </a:cubicBezTo>
                  <a:cubicBezTo>
                    <a:pt x="8872" y="88645"/>
                    <a:pt x="8546" y="90104"/>
                    <a:pt x="8800" y="91520"/>
                  </a:cubicBezTo>
                  <a:cubicBezTo>
                    <a:pt x="18119" y="144493"/>
                    <a:pt x="101211" y="601428"/>
                    <a:pt x="196253" y="601428"/>
                  </a:cubicBezTo>
                  <a:cubicBezTo>
                    <a:pt x="197935" y="601432"/>
                    <a:pt x="199613" y="601299"/>
                    <a:pt x="201270" y="601026"/>
                  </a:cubicBezTo>
                  <a:cubicBezTo>
                    <a:pt x="282527" y="585973"/>
                    <a:pt x="393681" y="459617"/>
                    <a:pt x="425799" y="421254"/>
                  </a:cubicBezTo>
                  <a:cubicBezTo>
                    <a:pt x="435770" y="409424"/>
                    <a:pt x="443415" y="395817"/>
                    <a:pt x="448332" y="381149"/>
                  </a:cubicBezTo>
                  <a:cubicBezTo>
                    <a:pt x="466029" y="324780"/>
                    <a:pt x="480772" y="229528"/>
                    <a:pt x="450473" y="957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496;p32">
              <a:extLst>
                <a:ext uri="{FF2B5EF4-FFF2-40B4-BE49-F238E27FC236}">
                  <a16:creationId xmlns:a16="http://schemas.microsoft.com/office/drawing/2014/main" id="{B08873DE-361C-3C21-CE44-34E85450BA39}"/>
                </a:ext>
              </a:extLst>
            </p:cNvPr>
            <p:cNvSpPr/>
            <p:nvPr/>
          </p:nvSpPr>
          <p:spPr>
            <a:xfrm>
              <a:off x="6112640" y="2339637"/>
              <a:ext cx="695260" cy="298984"/>
            </a:xfrm>
            <a:custGeom>
              <a:avLst/>
              <a:gdLst/>
              <a:ahLst/>
              <a:cxnLst/>
              <a:rect l="l" t="t" r="r" b="b"/>
              <a:pathLst>
                <a:path w="1125927" h="484185" extrusionOk="0">
                  <a:moveTo>
                    <a:pt x="1015515" y="403257"/>
                  </a:moveTo>
                  <a:cubicBezTo>
                    <a:pt x="1014354" y="403256"/>
                    <a:pt x="1013225" y="402881"/>
                    <a:pt x="1012296" y="402187"/>
                  </a:cubicBezTo>
                  <a:cubicBezTo>
                    <a:pt x="1011941" y="401934"/>
                    <a:pt x="977132" y="376061"/>
                    <a:pt x="952498" y="356006"/>
                  </a:cubicBezTo>
                  <a:cubicBezTo>
                    <a:pt x="950174" y="354133"/>
                    <a:pt x="949809" y="350731"/>
                    <a:pt x="951681" y="348407"/>
                  </a:cubicBezTo>
                  <a:cubicBezTo>
                    <a:pt x="951685" y="348403"/>
                    <a:pt x="951689" y="348398"/>
                    <a:pt x="951693" y="348393"/>
                  </a:cubicBezTo>
                  <a:cubicBezTo>
                    <a:pt x="953554" y="346071"/>
                    <a:pt x="956945" y="345698"/>
                    <a:pt x="959267" y="347560"/>
                  </a:cubicBezTo>
                  <a:cubicBezTo>
                    <a:pt x="959279" y="347569"/>
                    <a:pt x="959290" y="347579"/>
                    <a:pt x="959302" y="347588"/>
                  </a:cubicBezTo>
                  <a:cubicBezTo>
                    <a:pt x="983755" y="367490"/>
                    <a:pt x="1018380" y="393222"/>
                    <a:pt x="1018734" y="393492"/>
                  </a:cubicBezTo>
                  <a:cubicBezTo>
                    <a:pt x="1021131" y="395272"/>
                    <a:pt x="1021632" y="398660"/>
                    <a:pt x="1019851" y="401058"/>
                  </a:cubicBezTo>
                  <a:cubicBezTo>
                    <a:pt x="1018832" y="402430"/>
                    <a:pt x="1017224" y="403240"/>
                    <a:pt x="1015515" y="403241"/>
                  </a:cubicBezTo>
                  <a:close/>
                  <a:moveTo>
                    <a:pt x="910493" y="35377"/>
                  </a:moveTo>
                  <a:cubicBezTo>
                    <a:pt x="911210" y="29318"/>
                    <a:pt x="912014" y="23471"/>
                    <a:pt x="912932" y="16900"/>
                  </a:cubicBezTo>
                  <a:lnTo>
                    <a:pt x="913507" y="12703"/>
                  </a:lnTo>
                  <a:cubicBezTo>
                    <a:pt x="913924" y="9750"/>
                    <a:pt x="911868" y="7018"/>
                    <a:pt x="908915" y="6601"/>
                  </a:cubicBezTo>
                  <a:cubicBezTo>
                    <a:pt x="908910" y="6601"/>
                    <a:pt x="908905" y="6600"/>
                    <a:pt x="908900" y="6599"/>
                  </a:cubicBezTo>
                  <a:cubicBezTo>
                    <a:pt x="906010" y="6134"/>
                    <a:pt x="903291" y="8100"/>
                    <a:pt x="902826" y="10989"/>
                  </a:cubicBezTo>
                  <a:cubicBezTo>
                    <a:pt x="902815" y="11062"/>
                    <a:pt x="902804" y="11134"/>
                    <a:pt x="902796" y="11206"/>
                  </a:cubicBezTo>
                  <a:lnTo>
                    <a:pt x="902204" y="15423"/>
                  </a:lnTo>
                  <a:cubicBezTo>
                    <a:pt x="901291" y="22059"/>
                    <a:pt x="900458" y="27994"/>
                    <a:pt x="899754" y="34138"/>
                  </a:cubicBezTo>
                  <a:cubicBezTo>
                    <a:pt x="899406" y="37096"/>
                    <a:pt x="901521" y="39775"/>
                    <a:pt x="904479" y="40123"/>
                  </a:cubicBezTo>
                  <a:cubicBezTo>
                    <a:pt x="904487" y="40124"/>
                    <a:pt x="904494" y="40125"/>
                    <a:pt x="904502" y="40125"/>
                  </a:cubicBezTo>
                  <a:cubicBezTo>
                    <a:pt x="904707" y="40154"/>
                    <a:pt x="904914" y="40168"/>
                    <a:pt x="905122" y="40170"/>
                  </a:cubicBezTo>
                  <a:cubicBezTo>
                    <a:pt x="907867" y="40168"/>
                    <a:pt x="910174" y="38106"/>
                    <a:pt x="910481" y="35377"/>
                  </a:cubicBezTo>
                  <a:close/>
                  <a:moveTo>
                    <a:pt x="906631" y="275860"/>
                  </a:moveTo>
                  <a:cubicBezTo>
                    <a:pt x="909555" y="275273"/>
                    <a:pt x="911449" y="272427"/>
                    <a:pt x="910862" y="269503"/>
                  </a:cubicBezTo>
                  <a:cubicBezTo>
                    <a:pt x="910861" y="269499"/>
                    <a:pt x="910860" y="269494"/>
                    <a:pt x="910860" y="269490"/>
                  </a:cubicBezTo>
                  <a:cubicBezTo>
                    <a:pt x="903347" y="232552"/>
                    <a:pt x="896623" y="167201"/>
                    <a:pt x="907170" y="65620"/>
                  </a:cubicBezTo>
                  <a:cubicBezTo>
                    <a:pt x="907481" y="62648"/>
                    <a:pt x="905324" y="59985"/>
                    <a:pt x="902351" y="59674"/>
                  </a:cubicBezTo>
                  <a:cubicBezTo>
                    <a:pt x="902348" y="59674"/>
                    <a:pt x="902344" y="59673"/>
                    <a:pt x="902341" y="59673"/>
                  </a:cubicBezTo>
                  <a:cubicBezTo>
                    <a:pt x="899211" y="59448"/>
                    <a:pt x="896708" y="61532"/>
                    <a:pt x="896394" y="64502"/>
                  </a:cubicBezTo>
                  <a:cubicBezTo>
                    <a:pt x="887944" y="146000"/>
                    <a:pt x="889264" y="217619"/>
                    <a:pt x="900241" y="271639"/>
                  </a:cubicBezTo>
                  <a:cubicBezTo>
                    <a:pt x="900753" y="274161"/>
                    <a:pt x="902967" y="275975"/>
                    <a:pt x="905540" y="275981"/>
                  </a:cubicBezTo>
                  <a:cubicBezTo>
                    <a:pt x="905903" y="275983"/>
                    <a:pt x="906265" y="275942"/>
                    <a:pt x="906618" y="275860"/>
                  </a:cubicBezTo>
                  <a:close/>
                  <a:moveTo>
                    <a:pt x="1102706" y="464451"/>
                  </a:moveTo>
                  <a:cubicBezTo>
                    <a:pt x="1104583" y="462126"/>
                    <a:pt x="1104223" y="458720"/>
                    <a:pt x="1101902" y="456838"/>
                  </a:cubicBezTo>
                  <a:lnTo>
                    <a:pt x="1045544" y="411265"/>
                  </a:lnTo>
                  <a:cubicBezTo>
                    <a:pt x="1063048" y="416154"/>
                    <a:pt x="1096719" y="428881"/>
                    <a:pt x="1127131" y="441636"/>
                  </a:cubicBezTo>
                  <a:cubicBezTo>
                    <a:pt x="1129886" y="442795"/>
                    <a:pt x="1133060" y="441501"/>
                    <a:pt x="1134219" y="438745"/>
                  </a:cubicBezTo>
                  <a:cubicBezTo>
                    <a:pt x="1135378" y="435990"/>
                    <a:pt x="1134083" y="432816"/>
                    <a:pt x="1131328" y="431657"/>
                  </a:cubicBezTo>
                  <a:cubicBezTo>
                    <a:pt x="1033976" y="390832"/>
                    <a:pt x="1029876" y="397721"/>
                    <a:pt x="1027437" y="401881"/>
                  </a:cubicBezTo>
                  <a:cubicBezTo>
                    <a:pt x="1023900" y="407857"/>
                    <a:pt x="1031171" y="413635"/>
                    <a:pt x="1035485" y="417059"/>
                  </a:cubicBezTo>
                  <a:lnTo>
                    <a:pt x="1095097" y="465268"/>
                  </a:lnTo>
                  <a:cubicBezTo>
                    <a:pt x="1097422" y="467142"/>
                    <a:pt x="1100825" y="466782"/>
                    <a:pt x="1102706" y="464464"/>
                  </a:cubicBezTo>
                  <a:close/>
                  <a:moveTo>
                    <a:pt x="1132821" y="488759"/>
                  </a:moveTo>
                  <a:cubicBezTo>
                    <a:pt x="1134736" y="486466"/>
                    <a:pt x="1134429" y="483054"/>
                    <a:pt x="1132135" y="481138"/>
                  </a:cubicBezTo>
                  <a:cubicBezTo>
                    <a:pt x="1132134" y="481134"/>
                    <a:pt x="1132133" y="481134"/>
                    <a:pt x="1132133" y="481134"/>
                  </a:cubicBezTo>
                  <a:lnTo>
                    <a:pt x="1114810" y="466705"/>
                  </a:lnTo>
                  <a:cubicBezTo>
                    <a:pt x="1112514" y="464789"/>
                    <a:pt x="1109101" y="465097"/>
                    <a:pt x="1107185" y="467393"/>
                  </a:cubicBezTo>
                  <a:cubicBezTo>
                    <a:pt x="1105269" y="469690"/>
                    <a:pt x="1105577" y="473103"/>
                    <a:pt x="1107873" y="475018"/>
                  </a:cubicBezTo>
                  <a:lnTo>
                    <a:pt x="1125175" y="489451"/>
                  </a:lnTo>
                  <a:cubicBezTo>
                    <a:pt x="1127465" y="491371"/>
                    <a:pt x="1130879" y="491073"/>
                    <a:pt x="1132800" y="488783"/>
                  </a:cubicBezTo>
                  <a:cubicBezTo>
                    <a:pt x="1132807" y="488775"/>
                    <a:pt x="1132814" y="488767"/>
                    <a:pt x="1132821" y="488759"/>
                  </a:cubicBezTo>
                  <a:close/>
                  <a:moveTo>
                    <a:pt x="212331" y="156264"/>
                  </a:moveTo>
                  <a:cubicBezTo>
                    <a:pt x="214975" y="108720"/>
                    <a:pt x="212042" y="61030"/>
                    <a:pt x="203596" y="14168"/>
                  </a:cubicBezTo>
                  <a:cubicBezTo>
                    <a:pt x="203077" y="11233"/>
                    <a:pt x="200280" y="9274"/>
                    <a:pt x="197343" y="9792"/>
                  </a:cubicBezTo>
                  <a:cubicBezTo>
                    <a:pt x="197335" y="9794"/>
                    <a:pt x="197323" y="9796"/>
                    <a:pt x="197311" y="9798"/>
                  </a:cubicBezTo>
                  <a:cubicBezTo>
                    <a:pt x="194369" y="10324"/>
                    <a:pt x="192414" y="13133"/>
                    <a:pt x="192941" y="16074"/>
                  </a:cubicBezTo>
                  <a:cubicBezTo>
                    <a:pt x="192941" y="16077"/>
                    <a:pt x="192941" y="16080"/>
                    <a:pt x="192941" y="16083"/>
                  </a:cubicBezTo>
                  <a:cubicBezTo>
                    <a:pt x="201234" y="62119"/>
                    <a:pt x="204119" y="108967"/>
                    <a:pt x="201536" y="155673"/>
                  </a:cubicBezTo>
                  <a:cubicBezTo>
                    <a:pt x="201354" y="158648"/>
                    <a:pt x="203620" y="161205"/>
                    <a:pt x="206597" y="161384"/>
                  </a:cubicBezTo>
                  <a:cubicBezTo>
                    <a:pt x="206610" y="161385"/>
                    <a:pt x="206626" y="161386"/>
                    <a:pt x="206638" y="161387"/>
                  </a:cubicBezTo>
                  <a:cubicBezTo>
                    <a:pt x="206738" y="161395"/>
                    <a:pt x="206835" y="161395"/>
                    <a:pt x="206935" y="161387"/>
                  </a:cubicBezTo>
                  <a:cubicBezTo>
                    <a:pt x="209812" y="161388"/>
                    <a:pt x="212182" y="159136"/>
                    <a:pt x="212331" y="156264"/>
                  </a:cubicBezTo>
                  <a:close/>
                  <a:moveTo>
                    <a:pt x="203551" y="221897"/>
                  </a:moveTo>
                  <a:cubicBezTo>
                    <a:pt x="205821" y="211326"/>
                    <a:pt x="207575" y="201758"/>
                    <a:pt x="208823" y="192656"/>
                  </a:cubicBezTo>
                  <a:cubicBezTo>
                    <a:pt x="209241" y="189705"/>
                    <a:pt x="207189" y="186974"/>
                    <a:pt x="204240" y="186555"/>
                  </a:cubicBezTo>
                  <a:cubicBezTo>
                    <a:pt x="204231" y="186554"/>
                    <a:pt x="204223" y="186553"/>
                    <a:pt x="204215" y="186552"/>
                  </a:cubicBezTo>
                  <a:cubicBezTo>
                    <a:pt x="201278" y="186123"/>
                    <a:pt x="198550" y="188158"/>
                    <a:pt x="198119" y="191096"/>
                  </a:cubicBezTo>
                  <a:cubicBezTo>
                    <a:pt x="198119" y="191118"/>
                    <a:pt x="198115" y="191141"/>
                    <a:pt x="198111" y="191163"/>
                  </a:cubicBezTo>
                  <a:cubicBezTo>
                    <a:pt x="196872" y="200015"/>
                    <a:pt x="195194" y="209314"/>
                    <a:pt x="192981" y="219647"/>
                  </a:cubicBezTo>
                  <a:cubicBezTo>
                    <a:pt x="192349" y="222553"/>
                    <a:pt x="194196" y="225420"/>
                    <a:pt x="197101" y="226050"/>
                  </a:cubicBezTo>
                  <a:cubicBezTo>
                    <a:pt x="197113" y="226052"/>
                    <a:pt x="197125" y="226055"/>
                    <a:pt x="197137" y="226057"/>
                  </a:cubicBezTo>
                  <a:cubicBezTo>
                    <a:pt x="197508" y="226141"/>
                    <a:pt x="197886" y="226184"/>
                    <a:pt x="198268" y="226186"/>
                  </a:cubicBezTo>
                  <a:cubicBezTo>
                    <a:pt x="200823" y="226190"/>
                    <a:pt x="203032" y="224398"/>
                    <a:pt x="203551" y="221897"/>
                  </a:cubicBezTo>
                  <a:close/>
                  <a:moveTo>
                    <a:pt x="30802" y="348055"/>
                  </a:moveTo>
                  <a:cubicBezTo>
                    <a:pt x="30810" y="319639"/>
                    <a:pt x="27422" y="291324"/>
                    <a:pt x="20710" y="263712"/>
                  </a:cubicBezTo>
                  <a:cubicBezTo>
                    <a:pt x="29896" y="270476"/>
                    <a:pt x="47199" y="289979"/>
                    <a:pt x="50108" y="304232"/>
                  </a:cubicBezTo>
                  <a:cubicBezTo>
                    <a:pt x="50699" y="307149"/>
                    <a:pt x="53560" y="309149"/>
                    <a:pt x="56477" y="308457"/>
                  </a:cubicBezTo>
                  <a:cubicBezTo>
                    <a:pt x="59403" y="307870"/>
                    <a:pt x="61298" y="305024"/>
                    <a:pt x="60710" y="302099"/>
                  </a:cubicBezTo>
                  <a:cubicBezTo>
                    <a:pt x="60706" y="302095"/>
                    <a:pt x="60706" y="302091"/>
                    <a:pt x="60706" y="302087"/>
                  </a:cubicBezTo>
                  <a:cubicBezTo>
                    <a:pt x="56590" y="281779"/>
                    <a:pt x="30870" y="254204"/>
                    <a:pt x="19370" y="250932"/>
                  </a:cubicBezTo>
                  <a:cubicBezTo>
                    <a:pt x="14779" y="249548"/>
                    <a:pt x="12087" y="251536"/>
                    <a:pt x="10888" y="252803"/>
                  </a:cubicBezTo>
                  <a:cubicBezTo>
                    <a:pt x="7379" y="256526"/>
                    <a:pt x="8876" y="262428"/>
                    <a:pt x="10167" y="266054"/>
                  </a:cubicBezTo>
                  <a:cubicBezTo>
                    <a:pt x="16698" y="292894"/>
                    <a:pt x="19994" y="320419"/>
                    <a:pt x="19978" y="348043"/>
                  </a:cubicBezTo>
                  <a:cubicBezTo>
                    <a:pt x="19978" y="351032"/>
                    <a:pt x="22400" y="353455"/>
                    <a:pt x="25390" y="353455"/>
                  </a:cubicBezTo>
                  <a:lnTo>
                    <a:pt x="25390" y="353455"/>
                  </a:lnTo>
                  <a:cubicBezTo>
                    <a:pt x="28375" y="353455"/>
                    <a:pt x="30793" y="351039"/>
                    <a:pt x="30802" y="34805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497;p32">
              <a:extLst>
                <a:ext uri="{FF2B5EF4-FFF2-40B4-BE49-F238E27FC236}">
                  <a16:creationId xmlns:a16="http://schemas.microsoft.com/office/drawing/2014/main" id="{AD67AE86-5BFD-4F82-515A-E6B4503D1E84}"/>
                </a:ext>
              </a:extLst>
            </p:cNvPr>
            <p:cNvSpPr/>
            <p:nvPr/>
          </p:nvSpPr>
          <p:spPr>
            <a:xfrm>
              <a:off x="6393697" y="2171668"/>
              <a:ext cx="124222" cy="152560"/>
            </a:xfrm>
            <a:custGeom>
              <a:avLst/>
              <a:gdLst/>
              <a:ahLst/>
              <a:cxnLst/>
              <a:rect l="l" t="t" r="r" b="b"/>
              <a:pathLst>
                <a:path w="201170" h="247061" extrusionOk="0">
                  <a:moveTo>
                    <a:pt x="201170" y="247061"/>
                  </a:moveTo>
                  <a:lnTo>
                    <a:pt x="0" y="247061"/>
                  </a:lnTo>
                  <a:lnTo>
                    <a:pt x="15009" y="0"/>
                  </a:lnTo>
                  <a:lnTo>
                    <a:pt x="186161" y="0"/>
                  </a:lnTo>
                  <a:lnTo>
                    <a:pt x="201170" y="24706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498;p32">
              <a:extLst>
                <a:ext uri="{FF2B5EF4-FFF2-40B4-BE49-F238E27FC236}">
                  <a16:creationId xmlns:a16="http://schemas.microsoft.com/office/drawing/2014/main" id="{EF2FEA3F-294F-B948-6A10-57AD01AC1E6B}"/>
                </a:ext>
              </a:extLst>
            </p:cNvPr>
            <p:cNvSpPr/>
            <p:nvPr/>
          </p:nvSpPr>
          <p:spPr>
            <a:xfrm>
              <a:off x="6399115" y="2177001"/>
              <a:ext cx="113205" cy="70396"/>
            </a:xfrm>
            <a:custGeom>
              <a:avLst/>
              <a:gdLst/>
              <a:ahLst/>
              <a:cxnLst/>
              <a:rect l="l" t="t" r="r" b="b"/>
              <a:pathLst>
                <a:path w="183328" h="114002" extrusionOk="0">
                  <a:moveTo>
                    <a:pt x="10112" y="6531"/>
                  </a:moveTo>
                  <a:lnTo>
                    <a:pt x="8716" y="78308"/>
                  </a:lnTo>
                  <a:cubicBezTo>
                    <a:pt x="65943" y="133631"/>
                    <a:pt x="126915" y="135578"/>
                    <a:pt x="192044" y="78308"/>
                  </a:cubicBezTo>
                  <a:lnTo>
                    <a:pt x="188335" y="14168"/>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499;p32">
              <a:extLst>
                <a:ext uri="{FF2B5EF4-FFF2-40B4-BE49-F238E27FC236}">
                  <a16:creationId xmlns:a16="http://schemas.microsoft.com/office/drawing/2014/main" id="{77D5AD00-6791-2C09-9005-238945FED237}"/>
                </a:ext>
              </a:extLst>
            </p:cNvPr>
            <p:cNvSpPr/>
            <p:nvPr/>
          </p:nvSpPr>
          <p:spPr>
            <a:xfrm>
              <a:off x="6397269" y="2171668"/>
              <a:ext cx="124222" cy="152560"/>
            </a:xfrm>
            <a:custGeom>
              <a:avLst/>
              <a:gdLst/>
              <a:ahLst/>
              <a:cxnLst/>
              <a:rect l="l" t="t" r="r" b="b"/>
              <a:pathLst>
                <a:path w="201170" h="247061" extrusionOk="0">
                  <a:moveTo>
                    <a:pt x="201170" y="247061"/>
                  </a:moveTo>
                  <a:lnTo>
                    <a:pt x="0" y="247061"/>
                  </a:lnTo>
                  <a:lnTo>
                    <a:pt x="15009" y="0"/>
                  </a:lnTo>
                  <a:lnTo>
                    <a:pt x="186161" y="0"/>
                  </a:lnTo>
                  <a:lnTo>
                    <a:pt x="201170" y="247061"/>
                  </a:lnTo>
                  <a:close/>
                </a:path>
              </a:pathLst>
            </a:custGeom>
            <a:solidFill>
              <a:srgbClr val="98693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00;p32">
              <a:extLst>
                <a:ext uri="{FF2B5EF4-FFF2-40B4-BE49-F238E27FC236}">
                  <a16:creationId xmlns:a16="http://schemas.microsoft.com/office/drawing/2014/main" id="{E1E702C4-0C7B-3286-C5D1-DF07AA186185}"/>
                </a:ext>
              </a:extLst>
            </p:cNvPr>
            <p:cNvSpPr/>
            <p:nvPr/>
          </p:nvSpPr>
          <p:spPr>
            <a:xfrm>
              <a:off x="6390364" y="2168324"/>
              <a:ext cx="130896" cy="159239"/>
            </a:xfrm>
            <a:custGeom>
              <a:avLst/>
              <a:gdLst/>
              <a:ahLst/>
              <a:cxnLst/>
              <a:rect l="l" t="t" r="r" b="b"/>
              <a:pathLst>
                <a:path w="211977" h="257877" extrusionOk="0">
                  <a:moveTo>
                    <a:pt x="215284" y="264409"/>
                  </a:moveTo>
                  <a:lnTo>
                    <a:pt x="14122" y="264409"/>
                  </a:lnTo>
                  <a:cubicBezTo>
                    <a:pt x="12630" y="264406"/>
                    <a:pt x="11201" y="263790"/>
                    <a:pt x="10175" y="262706"/>
                  </a:cubicBezTo>
                  <a:cubicBezTo>
                    <a:pt x="9157" y="261622"/>
                    <a:pt x="8634" y="260166"/>
                    <a:pt x="8726" y="258683"/>
                  </a:cubicBezTo>
                  <a:lnTo>
                    <a:pt x="23735" y="11621"/>
                  </a:lnTo>
                  <a:cubicBezTo>
                    <a:pt x="23900" y="8763"/>
                    <a:pt x="26266" y="6531"/>
                    <a:pt x="29131" y="6531"/>
                  </a:cubicBezTo>
                  <a:lnTo>
                    <a:pt x="200276" y="6531"/>
                  </a:lnTo>
                  <a:cubicBezTo>
                    <a:pt x="203139" y="6530"/>
                    <a:pt x="205507" y="8762"/>
                    <a:pt x="205676" y="11621"/>
                  </a:cubicBezTo>
                  <a:lnTo>
                    <a:pt x="220684" y="258683"/>
                  </a:lnTo>
                  <a:cubicBezTo>
                    <a:pt x="220773" y="260166"/>
                    <a:pt x="220248" y="261621"/>
                    <a:pt x="219232" y="262706"/>
                  </a:cubicBezTo>
                  <a:cubicBezTo>
                    <a:pt x="218204" y="263790"/>
                    <a:pt x="216778" y="264406"/>
                    <a:pt x="215284" y="264409"/>
                  </a:cubicBezTo>
                  <a:close/>
                  <a:moveTo>
                    <a:pt x="19872" y="253589"/>
                  </a:moveTo>
                  <a:lnTo>
                    <a:pt x="209534" y="253589"/>
                  </a:lnTo>
                  <a:lnTo>
                    <a:pt x="195189" y="17347"/>
                  </a:lnTo>
                  <a:lnTo>
                    <a:pt x="34237" y="1734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01;p32">
              <a:extLst>
                <a:ext uri="{FF2B5EF4-FFF2-40B4-BE49-F238E27FC236}">
                  <a16:creationId xmlns:a16="http://schemas.microsoft.com/office/drawing/2014/main" id="{381D39E4-D1F6-3DB4-4F15-920C761B2223}"/>
                </a:ext>
              </a:extLst>
            </p:cNvPr>
            <p:cNvSpPr/>
            <p:nvPr/>
          </p:nvSpPr>
          <p:spPr>
            <a:xfrm>
              <a:off x="6315256" y="2059233"/>
              <a:ext cx="49484" cy="56606"/>
            </a:xfrm>
            <a:custGeom>
              <a:avLst/>
              <a:gdLst/>
              <a:ahLst/>
              <a:cxnLst/>
              <a:rect l="l" t="t" r="r" b="b"/>
              <a:pathLst>
                <a:path w="80136" h="91670" extrusionOk="0">
                  <a:moveTo>
                    <a:pt x="80724" y="33916"/>
                  </a:moveTo>
                  <a:cubicBezTo>
                    <a:pt x="94143" y="57004"/>
                    <a:pt x="90538" y="83992"/>
                    <a:pt x="72930" y="94237"/>
                  </a:cubicBezTo>
                  <a:cubicBezTo>
                    <a:pt x="55322" y="104481"/>
                    <a:pt x="29638" y="94237"/>
                    <a:pt x="16649" y="70858"/>
                  </a:cubicBezTo>
                  <a:cubicBezTo>
                    <a:pt x="3660" y="47480"/>
                    <a:pt x="6839" y="20782"/>
                    <a:pt x="24588" y="10538"/>
                  </a:cubicBezTo>
                  <a:cubicBezTo>
                    <a:pt x="42337" y="293"/>
                    <a:pt x="67449" y="10268"/>
                    <a:pt x="80724" y="33916"/>
                  </a:cubicBezTo>
                  <a:close/>
                </a:path>
              </a:pathLst>
            </a:custGeom>
            <a:solidFill>
              <a:srgbClr val="98693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02;p32">
              <a:extLst>
                <a:ext uri="{FF2B5EF4-FFF2-40B4-BE49-F238E27FC236}">
                  <a16:creationId xmlns:a16="http://schemas.microsoft.com/office/drawing/2014/main" id="{5C13F3FB-8CCA-2619-0795-E1FAD865FB90}"/>
                </a:ext>
              </a:extLst>
            </p:cNvPr>
            <p:cNvSpPr/>
            <p:nvPr/>
          </p:nvSpPr>
          <p:spPr>
            <a:xfrm>
              <a:off x="6311917" y="2055899"/>
              <a:ext cx="56133" cy="63290"/>
            </a:xfrm>
            <a:custGeom>
              <a:avLst/>
              <a:gdLst/>
              <a:ahLst/>
              <a:cxnLst/>
              <a:rect l="l" t="t" r="r" b="b"/>
              <a:pathLst>
                <a:path w="90904" h="102494" extrusionOk="0">
                  <a:moveTo>
                    <a:pt x="63146" y="109025"/>
                  </a:moveTo>
                  <a:cubicBezTo>
                    <a:pt x="59356" y="109009"/>
                    <a:pt x="55582" y="108482"/>
                    <a:pt x="51932" y="107460"/>
                  </a:cubicBezTo>
                  <a:cubicBezTo>
                    <a:pt x="37881" y="103597"/>
                    <a:pt x="25266" y="93183"/>
                    <a:pt x="17327" y="78891"/>
                  </a:cubicBezTo>
                  <a:cubicBezTo>
                    <a:pt x="2729" y="52619"/>
                    <a:pt x="7111" y="22911"/>
                    <a:pt x="27290" y="11258"/>
                  </a:cubicBezTo>
                  <a:cubicBezTo>
                    <a:pt x="35740" y="6382"/>
                    <a:pt x="46065" y="5223"/>
                    <a:pt x="56378" y="8039"/>
                  </a:cubicBezTo>
                  <a:cubicBezTo>
                    <a:pt x="70204" y="11842"/>
                    <a:pt x="82763" y="22260"/>
                    <a:pt x="90822" y="36633"/>
                  </a:cubicBezTo>
                  <a:cubicBezTo>
                    <a:pt x="105662" y="62184"/>
                    <a:pt x="101284" y="92539"/>
                    <a:pt x="81056" y="104305"/>
                  </a:cubicBezTo>
                  <a:cubicBezTo>
                    <a:pt x="75608" y="107435"/>
                    <a:pt x="69428" y="109065"/>
                    <a:pt x="63146" y="109025"/>
                  </a:cubicBezTo>
                  <a:close/>
                  <a:moveTo>
                    <a:pt x="45277" y="17351"/>
                  </a:moveTo>
                  <a:cubicBezTo>
                    <a:pt x="40867" y="17310"/>
                    <a:pt x="36529" y="18449"/>
                    <a:pt x="32706" y="20646"/>
                  </a:cubicBezTo>
                  <a:cubicBezTo>
                    <a:pt x="17686" y="29301"/>
                    <a:pt x="15090" y="52583"/>
                    <a:pt x="26803" y="73635"/>
                  </a:cubicBezTo>
                  <a:cubicBezTo>
                    <a:pt x="33242" y="85236"/>
                    <a:pt x="43703" y="93972"/>
                    <a:pt x="54805" y="97030"/>
                  </a:cubicBezTo>
                  <a:cubicBezTo>
                    <a:pt x="62499" y="99130"/>
                    <a:pt x="69693" y="98426"/>
                    <a:pt x="75620" y="94974"/>
                  </a:cubicBezTo>
                  <a:cubicBezTo>
                    <a:pt x="90701" y="86194"/>
                    <a:pt x="93325" y="62461"/>
                    <a:pt x="81455" y="42053"/>
                  </a:cubicBezTo>
                  <a:cubicBezTo>
                    <a:pt x="81455" y="42024"/>
                    <a:pt x="81427" y="42012"/>
                    <a:pt x="81415" y="41984"/>
                  </a:cubicBezTo>
                  <a:cubicBezTo>
                    <a:pt x="74747" y="30102"/>
                    <a:pt x="64587" y="21547"/>
                    <a:pt x="53522" y="18505"/>
                  </a:cubicBezTo>
                  <a:cubicBezTo>
                    <a:pt x="50838" y="17749"/>
                    <a:pt x="48065" y="17359"/>
                    <a:pt x="45277" y="17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03;p32">
              <a:extLst>
                <a:ext uri="{FF2B5EF4-FFF2-40B4-BE49-F238E27FC236}">
                  <a16:creationId xmlns:a16="http://schemas.microsoft.com/office/drawing/2014/main" id="{293D06ED-18C7-A1B6-6364-4C0BDE203AC0}"/>
                </a:ext>
              </a:extLst>
            </p:cNvPr>
            <p:cNvSpPr/>
            <p:nvPr/>
          </p:nvSpPr>
          <p:spPr>
            <a:xfrm>
              <a:off x="6547351" y="2059233"/>
              <a:ext cx="49483" cy="56606"/>
            </a:xfrm>
            <a:custGeom>
              <a:avLst/>
              <a:gdLst/>
              <a:ahLst/>
              <a:cxnLst/>
              <a:rect l="l" t="t" r="r" b="b"/>
              <a:pathLst>
                <a:path w="80134" h="91670" extrusionOk="0">
                  <a:moveTo>
                    <a:pt x="16847" y="33916"/>
                  </a:moveTo>
                  <a:cubicBezTo>
                    <a:pt x="3423" y="57004"/>
                    <a:pt x="7033" y="83992"/>
                    <a:pt x="24637" y="94237"/>
                  </a:cubicBezTo>
                  <a:cubicBezTo>
                    <a:pt x="42241" y="104481"/>
                    <a:pt x="67933" y="94237"/>
                    <a:pt x="80918" y="70858"/>
                  </a:cubicBezTo>
                  <a:cubicBezTo>
                    <a:pt x="93902" y="47480"/>
                    <a:pt x="90732" y="20782"/>
                    <a:pt x="72983" y="10538"/>
                  </a:cubicBezTo>
                  <a:cubicBezTo>
                    <a:pt x="55234" y="293"/>
                    <a:pt x="29546" y="10268"/>
                    <a:pt x="16847" y="33916"/>
                  </a:cubicBezTo>
                  <a:close/>
                </a:path>
              </a:pathLst>
            </a:custGeom>
            <a:solidFill>
              <a:srgbClr val="98693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04;p32">
              <a:extLst>
                <a:ext uri="{FF2B5EF4-FFF2-40B4-BE49-F238E27FC236}">
                  <a16:creationId xmlns:a16="http://schemas.microsoft.com/office/drawing/2014/main" id="{FBEBC4D3-50FF-CBF8-6A9A-1A89822E8AF4}"/>
                </a:ext>
              </a:extLst>
            </p:cNvPr>
            <p:cNvSpPr/>
            <p:nvPr/>
          </p:nvSpPr>
          <p:spPr>
            <a:xfrm>
              <a:off x="6544039" y="2055907"/>
              <a:ext cx="56145" cy="63281"/>
            </a:xfrm>
            <a:custGeom>
              <a:avLst/>
              <a:gdLst/>
              <a:ahLst/>
              <a:cxnLst/>
              <a:rect l="l" t="t" r="r" b="b"/>
              <a:pathLst>
                <a:path w="90923" h="102480" extrusionOk="0">
                  <a:moveTo>
                    <a:pt x="45195" y="109010"/>
                  </a:moveTo>
                  <a:cubicBezTo>
                    <a:pt x="38913" y="109059"/>
                    <a:pt x="32732" y="107437"/>
                    <a:pt x="27281" y="104315"/>
                  </a:cubicBezTo>
                  <a:cubicBezTo>
                    <a:pt x="7073" y="92549"/>
                    <a:pt x="2675" y="62222"/>
                    <a:pt x="17487" y="36687"/>
                  </a:cubicBezTo>
                  <a:cubicBezTo>
                    <a:pt x="25132" y="22523"/>
                    <a:pt x="37429" y="12141"/>
                    <a:pt x="51287" y="8190"/>
                  </a:cubicBezTo>
                  <a:cubicBezTo>
                    <a:pt x="61853" y="5200"/>
                    <a:pt x="72412" y="6271"/>
                    <a:pt x="81063" y="11248"/>
                  </a:cubicBezTo>
                  <a:cubicBezTo>
                    <a:pt x="101242" y="22917"/>
                    <a:pt x="105628" y="52609"/>
                    <a:pt x="91026" y="78892"/>
                  </a:cubicBezTo>
                  <a:cubicBezTo>
                    <a:pt x="83079" y="93169"/>
                    <a:pt x="70464" y="103582"/>
                    <a:pt x="56421" y="107461"/>
                  </a:cubicBezTo>
                  <a:cubicBezTo>
                    <a:pt x="52766" y="108479"/>
                    <a:pt x="48990" y="109002"/>
                    <a:pt x="45195" y="109010"/>
                  </a:cubicBezTo>
                  <a:close/>
                  <a:moveTo>
                    <a:pt x="62924" y="17348"/>
                  </a:moveTo>
                  <a:cubicBezTo>
                    <a:pt x="59990" y="17360"/>
                    <a:pt x="57072" y="17783"/>
                    <a:pt x="54256" y="18604"/>
                  </a:cubicBezTo>
                  <a:cubicBezTo>
                    <a:pt x="43163" y="21762"/>
                    <a:pt x="33228" y="30244"/>
                    <a:pt x="26971" y="41885"/>
                  </a:cubicBezTo>
                  <a:cubicBezTo>
                    <a:pt x="26940" y="41934"/>
                    <a:pt x="26911" y="41986"/>
                    <a:pt x="26887" y="42038"/>
                  </a:cubicBezTo>
                  <a:cubicBezTo>
                    <a:pt x="15032" y="62447"/>
                    <a:pt x="17632" y="86179"/>
                    <a:pt x="32721" y="94959"/>
                  </a:cubicBezTo>
                  <a:cubicBezTo>
                    <a:pt x="38680" y="98424"/>
                    <a:pt x="45883" y="99116"/>
                    <a:pt x="53548" y="97015"/>
                  </a:cubicBezTo>
                  <a:cubicBezTo>
                    <a:pt x="64642" y="93957"/>
                    <a:pt x="75112" y="85222"/>
                    <a:pt x="81554" y="73621"/>
                  </a:cubicBezTo>
                  <a:cubicBezTo>
                    <a:pt x="93263" y="52581"/>
                    <a:pt x="90656" y="29299"/>
                    <a:pt x="75647" y="20632"/>
                  </a:cubicBezTo>
                  <a:cubicBezTo>
                    <a:pt x="71772" y="18426"/>
                    <a:pt x="67381" y="17292"/>
                    <a:pt x="62924" y="17340"/>
                  </a:cubicBezTo>
                  <a:close/>
                  <a:moveTo>
                    <a:pt x="22207" y="39318"/>
                  </a:moveTo>
                  <a:lnTo>
                    <a:pt x="22207" y="393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05;p32">
              <a:extLst>
                <a:ext uri="{FF2B5EF4-FFF2-40B4-BE49-F238E27FC236}">
                  <a16:creationId xmlns:a16="http://schemas.microsoft.com/office/drawing/2014/main" id="{2D0FC5E1-AC3F-311F-2A66-978031D89624}"/>
                </a:ext>
              </a:extLst>
            </p:cNvPr>
            <p:cNvSpPr/>
            <p:nvPr/>
          </p:nvSpPr>
          <p:spPr>
            <a:xfrm>
              <a:off x="6323670" y="1856172"/>
              <a:ext cx="258234" cy="296637"/>
            </a:xfrm>
            <a:custGeom>
              <a:avLst/>
              <a:gdLst/>
              <a:ahLst/>
              <a:cxnLst/>
              <a:rect l="l" t="t" r="r" b="b"/>
              <a:pathLst>
                <a:path w="418192" h="480383" extrusionOk="0">
                  <a:moveTo>
                    <a:pt x="410444" y="144337"/>
                  </a:moveTo>
                  <a:cubicBezTo>
                    <a:pt x="416176" y="143628"/>
                    <a:pt x="421355" y="140570"/>
                    <a:pt x="424737" y="135887"/>
                  </a:cubicBezTo>
                  <a:cubicBezTo>
                    <a:pt x="426866" y="132969"/>
                    <a:pt x="427441" y="129513"/>
                    <a:pt x="426411" y="125879"/>
                  </a:cubicBezTo>
                  <a:cubicBezTo>
                    <a:pt x="421623" y="108939"/>
                    <a:pt x="373297" y="85239"/>
                    <a:pt x="344325" y="72363"/>
                  </a:cubicBezTo>
                  <a:cubicBezTo>
                    <a:pt x="365973" y="69248"/>
                    <a:pt x="396357" y="62766"/>
                    <a:pt x="402699" y="50449"/>
                  </a:cubicBezTo>
                  <a:cubicBezTo>
                    <a:pt x="404783" y="46425"/>
                    <a:pt x="404558" y="41879"/>
                    <a:pt x="402063" y="37694"/>
                  </a:cubicBezTo>
                  <a:cubicBezTo>
                    <a:pt x="390072" y="17442"/>
                    <a:pt x="318887" y="28519"/>
                    <a:pt x="282459" y="35706"/>
                  </a:cubicBezTo>
                  <a:cubicBezTo>
                    <a:pt x="287586" y="27139"/>
                    <a:pt x="291465" y="16907"/>
                    <a:pt x="285952" y="10758"/>
                  </a:cubicBezTo>
                  <a:cubicBezTo>
                    <a:pt x="280439" y="4610"/>
                    <a:pt x="268887" y="-8250"/>
                    <a:pt x="119306" y="87722"/>
                  </a:cubicBezTo>
                  <a:cubicBezTo>
                    <a:pt x="53601" y="129875"/>
                    <a:pt x="16808" y="181311"/>
                    <a:pt x="9915" y="240626"/>
                  </a:cubicBezTo>
                  <a:cubicBezTo>
                    <a:pt x="-2643" y="348661"/>
                    <a:pt x="87498" y="443184"/>
                    <a:pt x="91345" y="447160"/>
                  </a:cubicBezTo>
                  <a:cubicBezTo>
                    <a:pt x="92037" y="447877"/>
                    <a:pt x="92914" y="448388"/>
                    <a:pt x="93880" y="448637"/>
                  </a:cubicBezTo>
                  <a:lnTo>
                    <a:pt x="240926" y="486746"/>
                  </a:lnTo>
                  <a:cubicBezTo>
                    <a:pt x="241367" y="486858"/>
                    <a:pt x="241822" y="486915"/>
                    <a:pt x="242278" y="486915"/>
                  </a:cubicBezTo>
                  <a:cubicBezTo>
                    <a:pt x="242966" y="486915"/>
                    <a:pt x="243649" y="486785"/>
                    <a:pt x="244290" y="486533"/>
                  </a:cubicBezTo>
                  <a:lnTo>
                    <a:pt x="388603" y="428811"/>
                  </a:lnTo>
                  <a:cubicBezTo>
                    <a:pt x="390083" y="428208"/>
                    <a:pt x="391225" y="426985"/>
                    <a:pt x="391730" y="425468"/>
                  </a:cubicBezTo>
                  <a:cubicBezTo>
                    <a:pt x="440772" y="276016"/>
                    <a:pt x="407752" y="178619"/>
                    <a:pt x="388728" y="139991"/>
                  </a:cubicBezTo>
                  <a:cubicBezTo>
                    <a:pt x="395520" y="143069"/>
                    <a:pt x="403342" y="145339"/>
                    <a:pt x="410444" y="144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506;p32">
              <a:extLst>
                <a:ext uri="{FF2B5EF4-FFF2-40B4-BE49-F238E27FC236}">
                  <a16:creationId xmlns:a16="http://schemas.microsoft.com/office/drawing/2014/main" id="{5A18AF53-5616-EA86-ED92-7F112A5D4701}"/>
                </a:ext>
              </a:extLst>
            </p:cNvPr>
            <p:cNvSpPr/>
            <p:nvPr/>
          </p:nvSpPr>
          <p:spPr>
            <a:xfrm>
              <a:off x="6350781" y="1923519"/>
              <a:ext cx="212889" cy="290762"/>
            </a:xfrm>
            <a:custGeom>
              <a:avLst/>
              <a:gdLst/>
              <a:ahLst/>
              <a:cxnLst/>
              <a:rect l="l" t="t" r="r" b="b"/>
              <a:pathLst>
                <a:path w="344759" h="470869" extrusionOk="0">
                  <a:moveTo>
                    <a:pt x="353475" y="163966"/>
                  </a:moveTo>
                  <a:lnTo>
                    <a:pt x="353475" y="251552"/>
                  </a:lnTo>
                  <a:cubicBezTo>
                    <a:pt x="353475" y="346800"/>
                    <a:pt x="276267" y="477400"/>
                    <a:pt x="181168" y="477400"/>
                  </a:cubicBezTo>
                  <a:cubicBezTo>
                    <a:pt x="86070" y="477400"/>
                    <a:pt x="8716" y="347532"/>
                    <a:pt x="8716" y="251552"/>
                  </a:cubicBezTo>
                  <a:lnTo>
                    <a:pt x="8716" y="171479"/>
                  </a:lnTo>
                  <a:cubicBezTo>
                    <a:pt x="8716" y="171479"/>
                    <a:pt x="41763" y="149976"/>
                    <a:pt x="51288" y="49827"/>
                  </a:cubicBezTo>
                  <a:lnTo>
                    <a:pt x="140327" y="6531"/>
                  </a:lnTo>
                  <a:cubicBezTo>
                    <a:pt x="140327" y="6531"/>
                    <a:pt x="81301" y="68296"/>
                    <a:pt x="96165" y="78686"/>
                  </a:cubicBezTo>
                  <a:cubicBezTo>
                    <a:pt x="111029" y="89075"/>
                    <a:pt x="168324" y="16921"/>
                    <a:pt x="168324" y="16921"/>
                  </a:cubicBezTo>
                  <a:cubicBezTo>
                    <a:pt x="168324" y="16921"/>
                    <a:pt x="182754" y="87059"/>
                    <a:pt x="206997" y="83740"/>
                  </a:cubicBezTo>
                  <a:cubicBezTo>
                    <a:pt x="231240" y="80420"/>
                    <a:pt x="206997" y="30344"/>
                    <a:pt x="206997" y="30344"/>
                  </a:cubicBezTo>
                  <a:cubicBezTo>
                    <a:pt x="206997" y="30344"/>
                    <a:pt x="251734" y="81575"/>
                    <a:pt x="267177" y="72051"/>
                  </a:cubicBezTo>
                  <a:cubicBezTo>
                    <a:pt x="282620" y="62526"/>
                    <a:pt x="243509" y="6966"/>
                    <a:pt x="243509" y="6966"/>
                  </a:cubicBezTo>
                  <a:lnTo>
                    <a:pt x="313789" y="60362"/>
                  </a:lnTo>
                  <a:cubicBezTo>
                    <a:pt x="313789" y="60362"/>
                    <a:pt x="318839" y="136114"/>
                    <a:pt x="353475" y="16396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507;p32">
              <a:extLst>
                <a:ext uri="{FF2B5EF4-FFF2-40B4-BE49-F238E27FC236}">
                  <a16:creationId xmlns:a16="http://schemas.microsoft.com/office/drawing/2014/main" id="{02D278D6-6FAE-E28D-5C1C-43B5B9984E3F}"/>
                </a:ext>
              </a:extLst>
            </p:cNvPr>
            <p:cNvSpPr/>
            <p:nvPr/>
          </p:nvSpPr>
          <p:spPr>
            <a:xfrm>
              <a:off x="6347450" y="1920186"/>
              <a:ext cx="219565" cy="297444"/>
            </a:xfrm>
            <a:custGeom>
              <a:avLst/>
              <a:gdLst/>
              <a:ahLst/>
              <a:cxnLst/>
              <a:rect l="l" t="t" r="r" b="b"/>
              <a:pathLst>
                <a:path w="355571" h="481691" extrusionOk="0">
                  <a:moveTo>
                    <a:pt x="186568" y="488223"/>
                  </a:moveTo>
                  <a:cubicBezTo>
                    <a:pt x="90777" y="488223"/>
                    <a:pt x="8716" y="361070"/>
                    <a:pt x="8716" y="256971"/>
                  </a:cubicBezTo>
                  <a:lnTo>
                    <a:pt x="8716" y="176881"/>
                  </a:lnTo>
                  <a:cubicBezTo>
                    <a:pt x="8716" y="175050"/>
                    <a:pt x="9645" y="173340"/>
                    <a:pt x="11183" y="172342"/>
                  </a:cubicBezTo>
                  <a:cubicBezTo>
                    <a:pt x="11436" y="172157"/>
                    <a:pt x="42246" y="150062"/>
                    <a:pt x="51320" y="54722"/>
                  </a:cubicBezTo>
                  <a:cubicBezTo>
                    <a:pt x="51489" y="52843"/>
                    <a:pt x="52636" y="51189"/>
                    <a:pt x="54338" y="50368"/>
                  </a:cubicBezTo>
                  <a:lnTo>
                    <a:pt x="143377" y="7072"/>
                  </a:lnTo>
                  <a:cubicBezTo>
                    <a:pt x="145731" y="5934"/>
                    <a:pt x="148567" y="6638"/>
                    <a:pt x="150112" y="8750"/>
                  </a:cubicBezTo>
                  <a:cubicBezTo>
                    <a:pt x="151658" y="10863"/>
                    <a:pt x="151468" y="13776"/>
                    <a:pt x="149662" y="15671"/>
                  </a:cubicBezTo>
                  <a:cubicBezTo>
                    <a:pt x="123105" y="43460"/>
                    <a:pt x="101690" y="73972"/>
                    <a:pt x="104704" y="79694"/>
                  </a:cubicBezTo>
                  <a:cubicBezTo>
                    <a:pt x="110442" y="82511"/>
                    <a:pt x="139373" y="56907"/>
                    <a:pt x="169487" y="18935"/>
                  </a:cubicBezTo>
                  <a:cubicBezTo>
                    <a:pt x="170787" y="17277"/>
                    <a:pt x="172935" y="16532"/>
                    <a:pt x="174984" y="17031"/>
                  </a:cubicBezTo>
                  <a:cubicBezTo>
                    <a:pt x="177028" y="17530"/>
                    <a:pt x="178601" y="19156"/>
                    <a:pt x="179027" y="21216"/>
                  </a:cubicBezTo>
                  <a:cubicBezTo>
                    <a:pt x="184608" y="48276"/>
                    <a:pt x="198434" y="85424"/>
                    <a:pt x="211681" y="83774"/>
                  </a:cubicBezTo>
                  <a:cubicBezTo>
                    <a:pt x="214711" y="83352"/>
                    <a:pt x="215821" y="81955"/>
                    <a:pt x="216445" y="80788"/>
                  </a:cubicBezTo>
                  <a:cubicBezTo>
                    <a:pt x="220939" y="72415"/>
                    <a:pt x="213371" y="50151"/>
                    <a:pt x="207536" y="38088"/>
                  </a:cubicBezTo>
                  <a:cubicBezTo>
                    <a:pt x="206364" y="35649"/>
                    <a:pt x="207169" y="32720"/>
                    <a:pt x="209423" y="31223"/>
                  </a:cubicBezTo>
                  <a:cubicBezTo>
                    <a:pt x="211681" y="29722"/>
                    <a:pt x="214703" y="30125"/>
                    <a:pt x="216485" y="32169"/>
                  </a:cubicBezTo>
                  <a:cubicBezTo>
                    <a:pt x="238709" y="57619"/>
                    <a:pt x="263656" y="76616"/>
                    <a:pt x="269744" y="72809"/>
                  </a:cubicBezTo>
                  <a:cubicBezTo>
                    <a:pt x="269953" y="72680"/>
                    <a:pt x="270376" y="72407"/>
                    <a:pt x="270629" y="71200"/>
                  </a:cubicBezTo>
                  <a:cubicBezTo>
                    <a:pt x="272786" y="60686"/>
                    <a:pt x="255741" y="31416"/>
                    <a:pt x="244503" y="15434"/>
                  </a:cubicBezTo>
                  <a:cubicBezTo>
                    <a:pt x="242962" y="13257"/>
                    <a:pt x="243249" y="10275"/>
                    <a:pt x="245179" y="8432"/>
                  </a:cubicBezTo>
                  <a:cubicBezTo>
                    <a:pt x="247100" y="6590"/>
                    <a:pt x="250077" y="6416"/>
                    <a:pt x="252196" y="8030"/>
                  </a:cubicBezTo>
                  <a:lnTo>
                    <a:pt x="322464" y="61426"/>
                  </a:lnTo>
                  <a:cubicBezTo>
                    <a:pt x="323714" y="62367"/>
                    <a:pt x="324491" y="63812"/>
                    <a:pt x="324593" y="65373"/>
                  </a:cubicBezTo>
                  <a:cubicBezTo>
                    <a:pt x="324649" y="66106"/>
                    <a:pt x="329920" y="139105"/>
                    <a:pt x="362275" y="165135"/>
                  </a:cubicBezTo>
                  <a:cubicBezTo>
                    <a:pt x="363545" y="166165"/>
                    <a:pt x="364283" y="167715"/>
                    <a:pt x="364287" y="169348"/>
                  </a:cubicBezTo>
                  <a:lnTo>
                    <a:pt x="364287" y="256955"/>
                  </a:lnTo>
                  <a:cubicBezTo>
                    <a:pt x="364279" y="350097"/>
                    <a:pt x="289658" y="488223"/>
                    <a:pt x="186568" y="488223"/>
                  </a:cubicBezTo>
                  <a:close/>
                  <a:moveTo>
                    <a:pt x="19520" y="179460"/>
                  </a:moveTo>
                  <a:lnTo>
                    <a:pt x="19520" y="256955"/>
                  </a:lnTo>
                  <a:cubicBezTo>
                    <a:pt x="19520" y="354113"/>
                    <a:pt x="98173" y="477382"/>
                    <a:pt x="186564" y="477382"/>
                  </a:cubicBezTo>
                  <a:cubicBezTo>
                    <a:pt x="274870" y="477382"/>
                    <a:pt x="353451" y="354113"/>
                    <a:pt x="353451" y="256955"/>
                  </a:cubicBezTo>
                  <a:lnTo>
                    <a:pt x="353451" y="171891"/>
                  </a:lnTo>
                  <a:cubicBezTo>
                    <a:pt x="322319" y="144497"/>
                    <a:pt x="315177" y="82064"/>
                    <a:pt x="313978" y="68604"/>
                  </a:cubicBezTo>
                  <a:lnTo>
                    <a:pt x="269137" y="34515"/>
                  </a:lnTo>
                  <a:cubicBezTo>
                    <a:pt x="276548" y="48059"/>
                    <a:pt x="283220" y="63687"/>
                    <a:pt x="281208" y="73413"/>
                  </a:cubicBezTo>
                  <a:cubicBezTo>
                    <a:pt x="280431" y="77203"/>
                    <a:pt x="278432" y="80189"/>
                    <a:pt x="275418" y="82052"/>
                  </a:cubicBezTo>
                  <a:cubicBezTo>
                    <a:pt x="263282" y="89504"/>
                    <a:pt x="242253" y="73425"/>
                    <a:pt x="226327" y="58191"/>
                  </a:cubicBezTo>
                  <a:cubicBezTo>
                    <a:pt x="228778" y="68057"/>
                    <a:pt x="229820" y="78712"/>
                    <a:pt x="225973" y="85911"/>
                  </a:cubicBezTo>
                  <a:cubicBezTo>
                    <a:pt x="223382" y="90739"/>
                    <a:pt x="218944" y="93705"/>
                    <a:pt x="213121" y="94493"/>
                  </a:cubicBezTo>
                  <a:cubicBezTo>
                    <a:pt x="190053" y="97652"/>
                    <a:pt x="176565" y="56231"/>
                    <a:pt x="170940" y="34330"/>
                  </a:cubicBezTo>
                  <a:cubicBezTo>
                    <a:pt x="147787" y="62448"/>
                    <a:pt x="113399" y="99004"/>
                    <a:pt x="98447" y="88518"/>
                  </a:cubicBezTo>
                  <a:cubicBezTo>
                    <a:pt x="95755" y="86631"/>
                    <a:pt x="94161" y="83798"/>
                    <a:pt x="93811" y="80302"/>
                  </a:cubicBezTo>
                  <a:cubicBezTo>
                    <a:pt x="92604" y="68266"/>
                    <a:pt x="109074" y="45789"/>
                    <a:pt x="123322" y="28837"/>
                  </a:cubicBezTo>
                  <a:lnTo>
                    <a:pt x="61758" y="58754"/>
                  </a:lnTo>
                  <a:cubicBezTo>
                    <a:pt x="53191" y="143423"/>
                    <a:pt x="27644" y="172286"/>
                    <a:pt x="19520" y="179460"/>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508;p32">
              <a:extLst>
                <a:ext uri="{FF2B5EF4-FFF2-40B4-BE49-F238E27FC236}">
                  <a16:creationId xmlns:a16="http://schemas.microsoft.com/office/drawing/2014/main" id="{6B8574AD-7612-2927-13A3-08F522261693}"/>
                </a:ext>
              </a:extLst>
            </p:cNvPr>
            <p:cNvSpPr/>
            <p:nvPr/>
          </p:nvSpPr>
          <p:spPr>
            <a:xfrm>
              <a:off x="6350781" y="1923519"/>
              <a:ext cx="212889" cy="290762"/>
            </a:xfrm>
            <a:custGeom>
              <a:avLst/>
              <a:gdLst/>
              <a:ahLst/>
              <a:cxnLst/>
              <a:rect l="l" t="t" r="r" b="b"/>
              <a:pathLst>
                <a:path w="344759" h="470869" extrusionOk="0">
                  <a:moveTo>
                    <a:pt x="353475" y="163966"/>
                  </a:moveTo>
                  <a:lnTo>
                    <a:pt x="353475" y="251552"/>
                  </a:lnTo>
                  <a:cubicBezTo>
                    <a:pt x="353475" y="346800"/>
                    <a:pt x="276267" y="477400"/>
                    <a:pt x="181168" y="477400"/>
                  </a:cubicBezTo>
                  <a:cubicBezTo>
                    <a:pt x="86070" y="477400"/>
                    <a:pt x="8716" y="347532"/>
                    <a:pt x="8716" y="251552"/>
                  </a:cubicBezTo>
                  <a:lnTo>
                    <a:pt x="8716" y="171479"/>
                  </a:lnTo>
                  <a:cubicBezTo>
                    <a:pt x="8716" y="171479"/>
                    <a:pt x="41763" y="149976"/>
                    <a:pt x="51288" y="49827"/>
                  </a:cubicBezTo>
                  <a:lnTo>
                    <a:pt x="140327" y="6531"/>
                  </a:lnTo>
                  <a:cubicBezTo>
                    <a:pt x="140327" y="6531"/>
                    <a:pt x="81301" y="68296"/>
                    <a:pt x="96165" y="78686"/>
                  </a:cubicBezTo>
                  <a:cubicBezTo>
                    <a:pt x="111029" y="89075"/>
                    <a:pt x="168324" y="16921"/>
                    <a:pt x="168324" y="16921"/>
                  </a:cubicBezTo>
                  <a:cubicBezTo>
                    <a:pt x="168324" y="16921"/>
                    <a:pt x="182754" y="87059"/>
                    <a:pt x="206997" y="83740"/>
                  </a:cubicBezTo>
                  <a:cubicBezTo>
                    <a:pt x="231240" y="80420"/>
                    <a:pt x="206997" y="30344"/>
                    <a:pt x="206997" y="30344"/>
                  </a:cubicBezTo>
                  <a:cubicBezTo>
                    <a:pt x="206997" y="30344"/>
                    <a:pt x="251734" y="81575"/>
                    <a:pt x="267177" y="72051"/>
                  </a:cubicBezTo>
                  <a:cubicBezTo>
                    <a:pt x="282620" y="62526"/>
                    <a:pt x="243509" y="6966"/>
                    <a:pt x="243509" y="6966"/>
                  </a:cubicBezTo>
                  <a:lnTo>
                    <a:pt x="313789" y="60362"/>
                  </a:lnTo>
                  <a:cubicBezTo>
                    <a:pt x="313789" y="60362"/>
                    <a:pt x="318839" y="136114"/>
                    <a:pt x="353475" y="163966"/>
                  </a:cubicBezTo>
                  <a:close/>
                </a:path>
              </a:pathLst>
            </a:custGeom>
            <a:solidFill>
              <a:srgbClr val="98693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509;p32">
              <a:extLst>
                <a:ext uri="{FF2B5EF4-FFF2-40B4-BE49-F238E27FC236}">
                  <a16:creationId xmlns:a16="http://schemas.microsoft.com/office/drawing/2014/main" id="{6DDB7070-7AD8-0BE5-4C46-3A26B280B993}"/>
                </a:ext>
              </a:extLst>
            </p:cNvPr>
            <p:cNvSpPr/>
            <p:nvPr/>
          </p:nvSpPr>
          <p:spPr>
            <a:xfrm>
              <a:off x="6347450" y="1920186"/>
              <a:ext cx="219565" cy="297444"/>
            </a:xfrm>
            <a:custGeom>
              <a:avLst/>
              <a:gdLst/>
              <a:ahLst/>
              <a:cxnLst/>
              <a:rect l="l" t="t" r="r" b="b"/>
              <a:pathLst>
                <a:path w="355571" h="481691" extrusionOk="0">
                  <a:moveTo>
                    <a:pt x="186568" y="488223"/>
                  </a:moveTo>
                  <a:cubicBezTo>
                    <a:pt x="90777" y="488223"/>
                    <a:pt x="8716" y="361070"/>
                    <a:pt x="8716" y="256971"/>
                  </a:cubicBezTo>
                  <a:lnTo>
                    <a:pt x="8716" y="176881"/>
                  </a:lnTo>
                  <a:cubicBezTo>
                    <a:pt x="8716" y="175050"/>
                    <a:pt x="9645" y="173340"/>
                    <a:pt x="11183" y="172342"/>
                  </a:cubicBezTo>
                  <a:cubicBezTo>
                    <a:pt x="11436" y="172157"/>
                    <a:pt x="42246" y="150062"/>
                    <a:pt x="51320" y="54722"/>
                  </a:cubicBezTo>
                  <a:cubicBezTo>
                    <a:pt x="51489" y="52843"/>
                    <a:pt x="52636" y="51189"/>
                    <a:pt x="54338" y="50368"/>
                  </a:cubicBezTo>
                  <a:lnTo>
                    <a:pt x="143377" y="7072"/>
                  </a:lnTo>
                  <a:cubicBezTo>
                    <a:pt x="145731" y="5934"/>
                    <a:pt x="148567" y="6638"/>
                    <a:pt x="150112" y="8750"/>
                  </a:cubicBezTo>
                  <a:cubicBezTo>
                    <a:pt x="151658" y="10863"/>
                    <a:pt x="151468" y="13776"/>
                    <a:pt x="149662" y="15671"/>
                  </a:cubicBezTo>
                  <a:cubicBezTo>
                    <a:pt x="123105" y="43460"/>
                    <a:pt x="101690" y="73972"/>
                    <a:pt x="104704" y="79694"/>
                  </a:cubicBezTo>
                  <a:cubicBezTo>
                    <a:pt x="110442" y="82511"/>
                    <a:pt x="139373" y="56907"/>
                    <a:pt x="169487" y="18935"/>
                  </a:cubicBezTo>
                  <a:cubicBezTo>
                    <a:pt x="170787" y="17277"/>
                    <a:pt x="172935" y="16532"/>
                    <a:pt x="174984" y="17031"/>
                  </a:cubicBezTo>
                  <a:cubicBezTo>
                    <a:pt x="177028" y="17530"/>
                    <a:pt x="178601" y="19156"/>
                    <a:pt x="179027" y="21216"/>
                  </a:cubicBezTo>
                  <a:cubicBezTo>
                    <a:pt x="184608" y="48276"/>
                    <a:pt x="198434" y="85424"/>
                    <a:pt x="211681" y="83774"/>
                  </a:cubicBezTo>
                  <a:cubicBezTo>
                    <a:pt x="214711" y="83352"/>
                    <a:pt x="215821" y="81955"/>
                    <a:pt x="216445" y="80788"/>
                  </a:cubicBezTo>
                  <a:cubicBezTo>
                    <a:pt x="220939" y="72415"/>
                    <a:pt x="213371" y="50151"/>
                    <a:pt x="207536" y="38088"/>
                  </a:cubicBezTo>
                  <a:cubicBezTo>
                    <a:pt x="206364" y="35649"/>
                    <a:pt x="207169" y="32720"/>
                    <a:pt x="209423" y="31223"/>
                  </a:cubicBezTo>
                  <a:cubicBezTo>
                    <a:pt x="211681" y="29722"/>
                    <a:pt x="214703" y="30125"/>
                    <a:pt x="216485" y="32169"/>
                  </a:cubicBezTo>
                  <a:cubicBezTo>
                    <a:pt x="238709" y="57619"/>
                    <a:pt x="263656" y="76616"/>
                    <a:pt x="269744" y="72809"/>
                  </a:cubicBezTo>
                  <a:cubicBezTo>
                    <a:pt x="269953" y="72680"/>
                    <a:pt x="270376" y="72407"/>
                    <a:pt x="270629" y="71200"/>
                  </a:cubicBezTo>
                  <a:cubicBezTo>
                    <a:pt x="272786" y="60686"/>
                    <a:pt x="255741" y="31416"/>
                    <a:pt x="244503" y="15434"/>
                  </a:cubicBezTo>
                  <a:cubicBezTo>
                    <a:pt x="242962" y="13257"/>
                    <a:pt x="243249" y="10275"/>
                    <a:pt x="245179" y="8432"/>
                  </a:cubicBezTo>
                  <a:cubicBezTo>
                    <a:pt x="247100" y="6590"/>
                    <a:pt x="250077" y="6416"/>
                    <a:pt x="252196" y="8030"/>
                  </a:cubicBezTo>
                  <a:lnTo>
                    <a:pt x="322464" y="61426"/>
                  </a:lnTo>
                  <a:cubicBezTo>
                    <a:pt x="323714" y="62367"/>
                    <a:pt x="324491" y="63812"/>
                    <a:pt x="324593" y="65373"/>
                  </a:cubicBezTo>
                  <a:cubicBezTo>
                    <a:pt x="324649" y="66106"/>
                    <a:pt x="329920" y="139105"/>
                    <a:pt x="362275" y="165135"/>
                  </a:cubicBezTo>
                  <a:cubicBezTo>
                    <a:pt x="363545" y="166165"/>
                    <a:pt x="364283" y="167715"/>
                    <a:pt x="364287" y="169348"/>
                  </a:cubicBezTo>
                  <a:lnTo>
                    <a:pt x="364287" y="256955"/>
                  </a:lnTo>
                  <a:cubicBezTo>
                    <a:pt x="364279" y="350097"/>
                    <a:pt x="289658" y="488223"/>
                    <a:pt x="186568" y="488223"/>
                  </a:cubicBezTo>
                  <a:close/>
                  <a:moveTo>
                    <a:pt x="19520" y="179460"/>
                  </a:moveTo>
                  <a:lnTo>
                    <a:pt x="19520" y="256955"/>
                  </a:lnTo>
                  <a:cubicBezTo>
                    <a:pt x="19520" y="354113"/>
                    <a:pt x="98173" y="477382"/>
                    <a:pt x="186564" y="477382"/>
                  </a:cubicBezTo>
                  <a:cubicBezTo>
                    <a:pt x="274870" y="477382"/>
                    <a:pt x="353451" y="354113"/>
                    <a:pt x="353451" y="256955"/>
                  </a:cubicBezTo>
                  <a:lnTo>
                    <a:pt x="353451" y="171891"/>
                  </a:lnTo>
                  <a:cubicBezTo>
                    <a:pt x="322319" y="144497"/>
                    <a:pt x="315177" y="82064"/>
                    <a:pt x="313978" y="68604"/>
                  </a:cubicBezTo>
                  <a:lnTo>
                    <a:pt x="269137" y="34515"/>
                  </a:lnTo>
                  <a:cubicBezTo>
                    <a:pt x="276548" y="48059"/>
                    <a:pt x="283220" y="63687"/>
                    <a:pt x="281208" y="73413"/>
                  </a:cubicBezTo>
                  <a:cubicBezTo>
                    <a:pt x="280431" y="77203"/>
                    <a:pt x="278432" y="80189"/>
                    <a:pt x="275418" y="82052"/>
                  </a:cubicBezTo>
                  <a:cubicBezTo>
                    <a:pt x="263282" y="89504"/>
                    <a:pt x="242253" y="73425"/>
                    <a:pt x="226327" y="58191"/>
                  </a:cubicBezTo>
                  <a:cubicBezTo>
                    <a:pt x="228778" y="68057"/>
                    <a:pt x="229820" y="78712"/>
                    <a:pt x="225973" y="85911"/>
                  </a:cubicBezTo>
                  <a:cubicBezTo>
                    <a:pt x="223382" y="90739"/>
                    <a:pt x="218944" y="93705"/>
                    <a:pt x="213121" y="94493"/>
                  </a:cubicBezTo>
                  <a:cubicBezTo>
                    <a:pt x="190053" y="97652"/>
                    <a:pt x="176565" y="56231"/>
                    <a:pt x="170940" y="34330"/>
                  </a:cubicBezTo>
                  <a:cubicBezTo>
                    <a:pt x="147787" y="62448"/>
                    <a:pt x="113399" y="99004"/>
                    <a:pt x="98447" y="88518"/>
                  </a:cubicBezTo>
                  <a:cubicBezTo>
                    <a:pt x="95755" y="86631"/>
                    <a:pt x="94161" y="83798"/>
                    <a:pt x="93811" y="80302"/>
                  </a:cubicBezTo>
                  <a:cubicBezTo>
                    <a:pt x="92604" y="68266"/>
                    <a:pt x="109074" y="45789"/>
                    <a:pt x="123322" y="28837"/>
                  </a:cubicBezTo>
                  <a:lnTo>
                    <a:pt x="61758" y="58754"/>
                  </a:lnTo>
                  <a:cubicBezTo>
                    <a:pt x="53191" y="143423"/>
                    <a:pt x="27644" y="172286"/>
                    <a:pt x="19520" y="1794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510;p32">
              <a:extLst>
                <a:ext uri="{FF2B5EF4-FFF2-40B4-BE49-F238E27FC236}">
                  <a16:creationId xmlns:a16="http://schemas.microsoft.com/office/drawing/2014/main" id="{C7580791-EAAD-7BA8-306B-4C8C7E4BB9AA}"/>
                </a:ext>
              </a:extLst>
            </p:cNvPr>
            <p:cNvSpPr/>
            <p:nvPr/>
          </p:nvSpPr>
          <p:spPr>
            <a:xfrm>
              <a:off x="6370725" y="2042204"/>
              <a:ext cx="65943" cy="35466"/>
            </a:xfrm>
            <a:custGeom>
              <a:avLst/>
              <a:gdLst/>
              <a:ahLst/>
              <a:cxnLst/>
              <a:rect l="l" t="t" r="r" b="b"/>
              <a:pathLst>
                <a:path w="106791" h="57435" extrusionOk="0">
                  <a:moveTo>
                    <a:pt x="115508" y="28614"/>
                  </a:moveTo>
                  <a:cubicBezTo>
                    <a:pt x="115508" y="48093"/>
                    <a:pt x="91695" y="63967"/>
                    <a:pt x="62112" y="63967"/>
                  </a:cubicBezTo>
                  <a:cubicBezTo>
                    <a:pt x="32529" y="63967"/>
                    <a:pt x="8716" y="48093"/>
                    <a:pt x="8716" y="28614"/>
                  </a:cubicBezTo>
                  <a:cubicBezTo>
                    <a:pt x="8716" y="9134"/>
                    <a:pt x="32674" y="6531"/>
                    <a:pt x="62112" y="6531"/>
                  </a:cubicBezTo>
                  <a:cubicBezTo>
                    <a:pt x="91550" y="6531"/>
                    <a:pt x="115508" y="8986"/>
                    <a:pt x="115508" y="2861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511;p32">
              <a:extLst>
                <a:ext uri="{FF2B5EF4-FFF2-40B4-BE49-F238E27FC236}">
                  <a16:creationId xmlns:a16="http://schemas.microsoft.com/office/drawing/2014/main" id="{5A23192F-CC89-37A6-AE2D-3B5F87A159FD}"/>
                </a:ext>
              </a:extLst>
            </p:cNvPr>
            <p:cNvSpPr/>
            <p:nvPr/>
          </p:nvSpPr>
          <p:spPr>
            <a:xfrm>
              <a:off x="6472766" y="2042204"/>
              <a:ext cx="65941" cy="35466"/>
            </a:xfrm>
            <a:custGeom>
              <a:avLst/>
              <a:gdLst/>
              <a:ahLst/>
              <a:cxnLst/>
              <a:rect l="l" t="t" r="r" b="b"/>
              <a:pathLst>
                <a:path w="106787" h="57435" extrusionOk="0">
                  <a:moveTo>
                    <a:pt x="115504" y="28614"/>
                  </a:moveTo>
                  <a:cubicBezTo>
                    <a:pt x="115504" y="48093"/>
                    <a:pt x="91695" y="63967"/>
                    <a:pt x="62112" y="63967"/>
                  </a:cubicBezTo>
                  <a:cubicBezTo>
                    <a:pt x="32529" y="63967"/>
                    <a:pt x="8716" y="48093"/>
                    <a:pt x="8716" y="28614"/>
                  </a:cubicBezTo>
                  <a:cubicBezTo>
                    <a:pt x="8716" y="9134"/>
                    <a:pt x="32670" y="6531"/>
                    <a:pt x="62112" y="6531"/>
                  </a:cubicBezTo>
                  <a:cubicBezTo>
                    <a:pt x="91554" y="6531"/>
                    <a:pt x="115504" y="8986"/>
                    <a:pt x="115504" y="2861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512;p32">
              <a:extLst>
                <a:ext uri="{FF2B5EF4-FFF2-40B4-BE49-F238E27FC236}">
                  <a16:creationId xmlns:a16="http://schemas.microsoft.com/office/drawing/2014/main" id="{82C4C2B8-F6C7-03C1-9A8B-36A8A82A2051}"/>
                </a:ext>
              </a:extLst>
            </p:cNvPr>
            <p:cNvSpPr/>
            <p:nvPr/>
          </p:nvSpPr>
          <p:spPr>
            <a:xfrm>
              <a:off x="6347445" y="2038865"/>
              <a:ext cx="214942" cy="42155"/>
            </a:xfrm>
            <a:custGeom>
              <a:avLst/>
              <a:gdLst/>
              <a:ahLst/>
              <a:cxnLst/>
              <a:rect l="l" t="t" r="r" b="b"/>
              <a:pathLst>
                <a:path w="348084" h="68267" extrusionOk="0">
                  <a:moveTo>
                    <a:pt x="353761" y="45176"/>
                  </a:moveTo>
                  <a:lnTo>
                    <a:pt x="323727" y="30497"/>
                  </a:lnTo>
                  <a:cubicBezTo>
                    <a:pt x="320625" y="6591"/>
                    <a:pt x="286217" y="6531"/>
                    <a:pt x="265237" y="6531"/>
                  </a:cubicBezTo>
                  <a:cubicBezTo>
                    <a:pt x="244796" y="6531"/>
                    <a:pt x="211620" y="6567"/>
                    <a:pt x="207005" y="28614"/>
                  </a:cubicBezTo>
                  <a:lnTo>
                    <a:pt x="158067" y="28614"/>
                  </a:lnTo>
                  <a:cubicBezTo>
                    <a:pt x="153460" y="6567"/>
                    <a:pt x="120284" y="6531"/>
                    <a:pt x="99859" y="6531"/>
                  </a:cubicBezTo>
                  <a:cubicBezTo>
                    <a:pt x="78794" y="6531"/>
                    <a:pt x="44254" y="6599"/>
                    <a:pt x="41333" y="30718"/>
                  </a:cubicBezTo>
                  <a:lnTo>
                    <a:pt x="11750" y="45176"/>
                  </a:lnTo>
                  <a:cubicBezTo>
                    <a:pt x="9066" y="46491"/>
                    <a:pt x="7955" y="49735"/>
                    <a:pt x="9267" y="52418"/>
                  </a:cubicBezTo>
                  <a:cubicBezTo>
                    <a:pt x="10176" y="54273"/>
                    <a:pt x="12063" y="55448"/>
                    <a:pt x="14132" y="55448"/>
                  </a:cubicBezTo>
                  <a:cubicBezTo>
                    <a:pt x="14957" y="55452"/>
                    <a:pt x="15773" y="55263"/>
                    <a:pt x="16514" y="54897"/>
                  </a:cubicBezTo>
                  <a:lnTo>
                    <a:pt x="42218" y="42339"/>
                  </a:lnTo>
                  <a:cubicBezTo>
                    <a:pt x="47614" y="61082"/>
                    <a:pt x="71000" y="74799"/>
                    <a:pt x="99859" y="74799"/>
                  </a:cubicBezTo>
                  <a:cubicBezTo>
                    <a:pt x="130138" y="74799"/>
                    <a:pt x="154140" y="59621"/>
                    <a:pt x="157886" y="39438"/>
                  </a:cubicBezTo>
                  <a:lnTo>
                    <a:pt x="207190" y="39438"/>
                  </a:lnTo>
                  <a:cubicBezTo>
                    <a:pt x="210940" y="59621"/>
                    <a:pt x="234954" y="74799"/>
                    <a:pt x="265237" y="74799"/>
                  </a:cubicBezTo>
                  <a:cubicBezTo>
                    <a:pt x="294180" y="74799"/>
                    <a:pt x="317599" y="60981"/>
                    <a:pt x="322886" y="42138"/>
                  </a:cubicBezTo>
                  <a:lnTo>
                    <a:pt x="349005" y="54897"/>
                  </a:lnTo>
                  <a:cubicBezTo>
                    <a:pt x="349745" y="55263"/>
                    <a:pt x="350561" y="55452"/>
                    <a:pt x="351387" y="55448"/>
                  </a:cubicBezTo>
                  <a:cubicBezTo>
                    <a:pt x="353453" y="55448"/>
                    <a:pt x="355340" y="54273"/>
                    <a:pt x="356252" y="52418"/>
                  </a:cubicBezTo>
                  <a:cubicBezTo>
                    <a:pt x="357561" y="49731"/>
                    <a:pt x="356447" y="46491"/>
                    <a:pt x="353761" y="45176"/>
                  </a:cubicBezTo>
                  <a:close/>
                  <a:moveTo>
                    <a:pt x="99859" y="63975"/>
                  </a:moveTo>
                  <a:cubicBezTo>
                    <a:pt x="74533" y="63975"/>
                    <a:pt x="53203" y="50958"/>
                    <a:pt x="52084" y="35289"/>
                  </a:cubicBezTo>
                  <a:cubicBezTo>
                    <a:pt x="52273" y="34464"/>
                    <a:pt x="52265" y="33607"/>
                    <a:pt x="52056" y="32790"/>
                  </a:cubicBezTo>
                  <a:cubicBezTo>
                    <a:pt x="52990" y="21624"/>
                    <a:pt x="66164" y="17355"/>
                    <a:pt x="99859" y="17355"/>
                  </a:cubicBezTo>
                  <a:cubicBezTo>
                    <a:pt x="134822" y="17355"/>
                    <a:pt x="147831" y="21878"/>
                    <a:pt x="147831" y="34026"/>
                  </a:cubicBezTo>
                  <a:cubicBezTo>
                    <a:pt x="147823" y="50262"/>
                    <a:pt x="125853" y="63975"/>
                    <a:pt x="99851" y="63975"/>
                  </a:cubicBezTo>
                  <a:close/>
                  <a:moveTo>
                    <a:pt x="265237" y="63975"/>
                  </a:moveTo>
                  <a:cubicBezTo>
                    <a:pt x="239223" y="63975"/>
                    <a:pt x="217253" y="50262"/>
                    <a:pt x="217253" y="34026"/>
                  </a:cubicBezTo>
                  <a:cubicBezTo>
                    <a:pt x="217253" y="21878"/>
                    <a:pt x="230258" y="17355"/>
                    <a:pt x="265237" y="17355"/>
                  </a:cubicBezTo>
                  <a:cubicBezTo>
                    <a:pt x="300216" y="17355"/>
                    <a:pt x="313209" y="21878"/>
                    <a:pt x="313209" y="34026"/>
                  </a:cubicBezTo>
                  <a:cubicBezTo>
                    <a:pt x="313201" y="50262"/>
                    <a:pt x="291231" y="63975"/>
                    <a:pt x="265229" y="639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513;p32">
              <a:extLst>
                <a:ext uri="{FF2B5EF4-FFF2-40B4-BE49-F238E27FC236}">
                  <a16:creationId xmlns:a16="http://schemas.microsoft.com/office/drawing/2014/main" id="{F3C9D721-A6BE-C038-3212-7FB9C7F7BF02}"/>
                </a:ext>
              </a:extLst>
            </p:cNvPr>
            <p:cNvSpPr/>
            <p:nvPr/>
          </p:nvSpPr>
          <p:spPr>
            <a:xfrm>
              <a:off x="6331116" y="2278021"/>
              <a:ext cx="129927" cy="81893"/>
            </a:xfrm>
            <a:custGeom>
              <a:avLst/>
              <a:gdLst/>
              <a:ahLst/>
              <a:cxnLst/>
              <a:rect l="l" t="t" r="r" b="b"/>
              <a:pathLst>
                <a:path w="210408" h="132620" extrusionOk="0">
                  <a:moveTo>
                    <a:pt x="0" y="37808"/>
                  </a:moveTo>
                  <a:lnTo>
                    <a:pt x="81538" y="0"/>
                  </a:lnTo>
                  <a:lnTo>
                    <a:pt x="210409" y="83989"/>
                  </a:lnTo>
                  <a:lnTo>
                    <a:pt x="129305" y="95819"/>
                  </a:lnTo>
                  <a:lnTo>
                    <a:pt x="90773" y="132621"/>
                  </a:lnTo>
                  <a:lnTo>
                    <a:pt x="0" y="3780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514;p32">
              <a:extLst>
                <a:ext uri="{FF2B5EF4-FFF2-40B4-BE49-F238E27FC236}">
                  <a16:creationId xmlns:a16="http://schemas.microsoft.com/office/drawing/2014/main" id="{AB82085D-851B-C2F3-608E-1052E0617577}"/>
                </a:ext>
              </a:extLst>
            </p:cNvPr>
            <p:cNvSpPr/>
            <p:nvPr/>
          </p:nvSpPr>
          <p:spPr>
            <a:xfrm>
              <a:off x="6322428" y="2271701"/>
              <a:ext cx="136598" cy="88577"/>
            </a:xfrm>
            <a:custGeom>
              <a:avLst/>
              <a:gdLst/>
              <a:ahLst/>
              <a:cxnLst/>
              <a:rect l="l" t="t" r="r" b="b"/>
              <a:pathLst>
                <a:path w="221211" h="143444" extrusionOk="0">
                  <a:moveTo>
                    <a:pt x="104895" y="149975"/>
                  </a:moveTo>
                  <a:cubicBezTo>
                    <a:pt x="103423" y="149976"/>
                    <a:pt x="102014" y="149376"/>
                    <a:pt x="100992" y="148313"/>
                  </a:cubicBezTo>
                  <a:lnTo>
                    <a:pt x="10219" y="53513"/>
                  </a:lnTo>
                  <a:cubicBezTo>
                    <a:pt x="9008" y="52249"/>
                    <a:pt x="8485" y="50479"/>
                    <a:pt x="8811" y="48761"/>
                  </a:cubicBezTo>
                  <a:cubicBezTo>
                    <a:pt x="9129" y="47046"/>
                    <a:pt x="10260" y="45591"/>
                    <a:pt x="11841" y="44857"/>
                  </a:cubicBezTo>
                  <a:lnTo>
                    <a:pt x="93367" y="7034"/>
                  </a:lnTo>
                  <a:cubicBezTo>
                    <a:pt x="95057" y="6251"/>
                    <a:pt x="97033" y="6389"/>
                    <a:pt x="98598" y="7400"/>
                  </a:cubicBezTo>
                  <a:lnTo>
                    <a:pt x="227477" y="91381"/>
                  </a:lnTo>
                  <a:cubicBezTo>
                    <a:pt x="229356" y="92615"/>
                    <a:pt x="230281" y="94878"/>
                    <a:pt x="229802" y="97074"/>
                  </a:cubicBezTo>
                  <a:cubicBezTo>
                    <a:pt x="229327" y="99279"/>
                    <a:pt x="227537" y="100958"/>
                    <a:pt x="225304" y="101287"/>
                  </a:cubicBezTo>
                  <a:lnTo>
                    <a:pt x="145918" y="112872"/>
                  </a:lnTo>
                  <a:lnTo>
                    <a:pt x="108629" y="148482"/>
                  </a:lnTo>
                  <a:cubicBezTo>
                    <a:pt x="107624" y="149445"/>
                    <a:pt x="106288" y="149980"/>
                    <a:pt x="104895" y="149975"/>
                  </a:cubicBezTo>
                  <a:close/>
                  <a:moveTo>
                    <a:pt x="23269" y="51481"/>
                  </a:moveTo>
                  <a:lnTo>
                    <a:pt x="105064" y="136914"/>
                  </a:lnTo>
                  <a:lnTo>
                    <a:pt x="139669" y="103850"/>
                  </a:lnTo>
                  <a:cubicBezTo>
                    <a:pt x="140482" y="103076"/>
                    <a:pt x="141520" y="102574"/>
                    <a:pt x="142631" y="102414"/>
                  </a:cubicBezTo>
                  <a:lnTo>
                    <a:pt x="209559" y="92648"/>
                  </a:lnTo>
                  <a:lnTo>
                    <a:pt x="95194" y="181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515;p32">
              <a:extLst>
                <a:ext uri="{FF2B5EF4-FFF2-40B4-BE49-F238E27FC236}">
                  <a16:creationId xmlns:a16="http://schemas.microsoft.com/office/drawing/2014/main" id="{687A212D-5479-A4EC-2C82-AB7036794ABE}"/>
                </a:ext>
              </a:extLst>
            </p:cNvPr>
            <p:cNvSpPr/>
            <p:nvPr/>
          </p:nvSpPr>
          <p:spPr>
            <a:xfrm>
              <a:off x="6458622" y="2278021"/>
              <a:ext cx="130014" cy="81893"/>
            </a:xfrm>
            <a:custGeom>
              <a:avLst/>
              <a:gdLst/>
              <a:ahLst/>
              <a:cxnLst/>
              <a:rect l="l" t="t" r="r" b="b"/>
              <a:pathLst>
                <a:path w="210549" h="132620" extrusionOk="0">
                  <a:moveTo>
                    <a:pt x="210550" y="37808"/>
                  </a:moveTo>
                  <a:lnTo>
                    <a:pt x="128870" y="0"/>
                  </a:lnTo>
                  <a:lnTo>
                    <a:pt x="0" y="83989"/>
                  </a:lnTo>
                  <a:lnTo>
                    <a:pt x="88318" y="92644"/>
                  </a:lnTo>
                  <a:lnTo>
                    <a:pt x="119777" y="132621"/>
                  </a:lnTo>
                  <a:lnTo>
                    <a:pt x="210550" y="3780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516;p32">
              <a:extLst>
                <a:ext uri="{FF2B5EF4-FFF2-40B4-BE49-F238E27FC236}">
                  <a16:creationId xmlns:a16="http://schemas.microsoft.com/office/drawing/2014/main" id="{33F8CDF9-6BB9-248A-4B19-3EDBE8A55EAB}"/>
                </a:ext>
              </a:extLst>
            </p:cNvPr>
            <p:cNvSpPr/>
            <p:nvPr/>
          </p:nvSpPr>
          <p:spPr>
            <a:xfrm>
              <a:off x="6449925" y="2271702"/>
              <a:ext cx="136702" cy="88575"/>
            </a:xfrm>
            <a:custGeom>
              <a:avLst/>
              <a:gdLst/>
              <a:ahLst/>
              <a:cxnLst/>
              <a:rect l="l" t="t" r="r" b="b"/>
              <a:pathLst>
                <a:path w="221380" h="143442" extrusionOk="0">
                  <a:moveTo>
                    <a:pt x="133918" y="149974"/>
                  </a:moveTo>
                  <a:lnTo>
                    <a:pt x="133648" y="149974"/>
                  </a:lnTo>
                  <a:cubicBezTo>
                    <a:pt x="132086" y="149892"/>
                    <a:pt x="130634" y="149143"/>
                    <a:pt x="129661" y="147917"/>
                  </a:cubicBezTo>
                  <a:lnTo>
                    <a:pt x="99627" y="109756"/>
                  </a:lnTo>
                  <a:lnTo>
                    <a:pt x="13590" y="101306"/>
                  </a:lnTo>
                  <a:cubicBezTo>
                    <a:pt x="11305" y="101078"/>
                    <a:pt x="9413" y="99433"/>
                    <a:pt x="8870" y="97201"/>
                  </a:cubicBezTo>
                  <a:cubicBezTo>
                    <a:pt x="8327" y="94971"/>
                    <a:pt x="9248" y="92640"/>
                    <a:pt x="11168" y="91383"/>
                  </a:cubicBezTo>
                  <a:lnTo>
                    <a:pt x="140046" y="7402"/>
                  </a:lnTo>
                  <a:cubicBezTo>
                    <a:pt x="141611" y="6389"/>
                    <a:pt x="143587" y="6250"/>
                    <a:pt x="145277" y="7036"/>
                  </a:cubicBezTo>
                  <a:lnTo>
                    <a:pt x="226960" y="44860"/>
                  </a:lnTo>
                  <a:cubicBezTo>
                    <a:pt x="228549" y="45589"/>
                    <a:pt x="229683" y="47045"/>
                    <a:pt x="230002" y="48763"/>
                  </a:cubicBezTo>
                  <a:cubicBezTo>
                    <a:pt x="230328" y="50481"/>
                    <a:pt x="229803" y="52251"/>
                    <a:pt x="228594" y="53515"/>
                  </a:cubicBezTo>
                  <a:lnTo>
                    <a:pt x="137821" y="148316"/>
                  </a:lnTo>
                  <a:cubicBezTo>
                    <a:pt x="136798" y="149374"/>
                    <a:pt x="135390" y="149973"/>
                    <a:pt x="133918" y="149974"/>
                  </a:cubicBezTo>
                  <a:close/>
                  <a:moveTo>
                    <a:pt x="29995" y="92059"/>
                  </a:moveTo>
                  <a:lnTo>
                    <a:pt x="102983" y="99217"/>
                  </a:lnTo>
                  <a:cubicBezTo>
                    <a:pt x="104445" y="99355"/>
                    <a:pt x="105789" y="100081"/>
                    <a:pt x="106705" y="101229"/>
                  </a:cubicBezTo>
                  <a:lnTo>
                    <a:pt x="134296" y="136325"/>
                  </a:lnTo>
                  <a:lnTo>
                    <a:pt x="215513" y="51499"/>
                  </a:lnTo>
                  <a:lnTo>
                    <a:pt x="143442" y="181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517;p32">
              <a:extLst>
                <a:ext uri="{FF2B5EF4-FFF2-40B4-BE49-F238E27FC236}">
                  <a16:creationId xmlns:a16="http://schemas.microsoft.com/office/drawing/2014/main" id="{7F22C6C1-351E-53D5-74BA-146C16B63607}"/>
                </a:ext>
              </a:extLst>
            </p:cNvPr>
            <p:cNvSpPr/>
            <p:nvPr/>
          </p:nvSpPr>
          <p:spPr>
            <a:xfrm>
              <a:off x="6373716" y="1986308"/>
              <a:ext cx="160320" cy="151057"/>
            </a:xfrm>
            <a:custGeom>
              <a:avLst/>
              <a:gdLst/>
              <a:ahLst/>
              <a:cxnLst/>
              <a:rect l="l" t="t" r="r" b="b"/>
              <a:pathLst>
                <a:path w="259628" h="244627" extrusionOk="0">
                  <a:moveTo>
                    <a:pt x="145856" y="251159"/>
                  </a:moveTo>
                  <a:cubicBezTo>
                    <a:pt x="132006" y="251159"/>
                    <a:pt x="121870" y="249413"/>
                    <a:pt x="120816" y="249215"/>
                  </a:cubicBezTo>
                  <a:cubicBezTo>
                    <a:pt x="117875" y="248685"/>
                    <a:pt x="115919" y="245872"/>
                    <a:pt x="116446" y="242930"/>
                  </a:cubicBezTo>
                  <a:cubicBezTo>
                    <a:pt x="116981" y="239993"/>
                    <a:pt x="119790" y="238041"/>
                    <a:pt x="122731" y="238560"/>
                  </a:cubicBezTo>
                  <a:cubicBezTo>
                    <a:pt x="123351" y="238673"/>
                    <a:pt x="185700" y="249368"/>
                    <a:pt x="212333" y="215295"/>
                  </a:cubicBezTo>
                  <a:cubicBezTo>
                    <a:pt x="214178" y="212945"/>
                    <a:pt x="217579" y="212534"/>
                    <a:pt x="219930" y="214377"/>
                  </a:cubicBezTo>
                  <a:cubicBezTo>
                    <a:pt x="222282" y="216220"/>
                    <a:pt x="222694" y="219620"/>
                    <a:pt x="220851" y="221970"/>
                  </a:cubicBezTo>
                  <a:cubicBezTo>
                    <a:pt x="220850" y="221970"/>
                    <a:pt x="220849" y="221974"/>
                    <a:pt x="220848" y="221974"/>
                  </a:cubicBezTo>
                  <a:cubicBezTo>
                    <a:pt x="201751" y="246383"/>
                    <a:pt x="168732" y="251159"/>
                    <a:pt x="145856" y="251159"/>
                  </a:cubicBezTo>
                  <a:close/>
                  <a:moveTo>
                    <a:pt x="154552" y="197707"/>
                  </a:moveTo>
                  <a:cubicBezTo>
                    <a:pt x="157019" y="196017"/>
                    <a:pt x="157651" y="192649"/>
                    <a:pt x="155964" y="190178"/>
                  </a:cubicBezTo>
                  <a:lnTo>
                    <a:pt x="131286" y="154157"/>
                  </a:lnTo>
                  <a:cubicBezTo>
                    <a:pt x="154918" y="113811"/>
                    <a:pt x="124212" y="39921"/>
                    <a:pt x="122836" y="36723"/>
                  </a:cubicBezTo>
                  <a:cubicBezTo>
                    <a:pt x="121657" y="33986"/>
                    <a:pt x="118506" y="32703"/>
                    <a:pt x="115750" y="33833"/>
                  </a:cubicBezTo>
                  <a:cubicBezTo>
                    <a:pt x="112994" y="34996"/>
                    <a:pt x="111702" y="38167"/>
                    <a:pt x="112861" y="40923"/>
                  </a:cubicBezTo>
                  <a:cubicBezTo>
                    <a:pt x="113183" y="41684"/>
                    <a:pt x="144303" y="116571"/>
                    <a:pt x="120329" y="151176"/>
                  </a:cubicBezTo>
                  <a:cubicBezTo>
                    <a:pt x="119058" y="153027"/>
                    <a:pt x="119058" y="155469"/>
                    <a:pt x="120329" y="157320"/>
                  </a:cubicBezTo>
                  <a:lnTo>
                    <a:pt x="147019" y="196286"/>
                  </a:lnTo>
                  <a:cubicBezTo>
                    <a:pt x="148029" y="197759"/>
                    <a:pt x="149699" y="198640"/>
                    <a:pt x="151486" y="198640"/>
                  </a:cubicBezTo>
                  <a:cubicBezTo>
                    <a:pt x="152578" y="198644"/>
                    <a:pt x="153647" y="198318"/>
                    <a:pt x="154552" y="197707"/>
                  </a:cubicBezTo>
                  <a:close/>
                  <a:moveTo>
                    <a:pt x="51349" y="60057"/>
                  </a:moveTo>
                  <a:cubicBezTo>
                    <a:pt x="45716" y="60057"/>
                    <a:pt x="41101" y="71323"/>
                    <a:pt x="41101" y="85169"/>
                  </a:cubicBezTo>
                  <a:cubicBezTo>
                    <a:pt x="41101" y="99015"/>
                    <a:pt x="45720" y="110278"/>
                    <a:pt x="51349" y="110278"/>
                  </a:cubicBezTo>
                  <a:cubicBezTo>
                    <a:pt x="56979" y="110278"/>
                    <a:pt x="61449" y="99598"/>
                    <a:pt x="61449" y="85169"/>
                  </a:cubicBezTo>
                  <a:cubicBezTo>
                    <a:pt x="61449" y="71581"/>
                    <a:pt x="56974" y="60057"/>
                    <a:pt x="51349" y="60057"/>
                  </a:cubicBezTo>
                  <a:close/>
                  <a:moveTo>
                    <a:pt x="229427" y="60057"/>
                  </a:moveTo>
                  <a:cubicBezTo>
                    <a:pt x="223793" y="60057"/>
                    <a:pt x="219327" y="71323"/>
                    <a:pt x="219327" y="85169"/>
                  </a:cubicBezTo>
                  <a:cubicBezTo>
                    <a:pt x="219327" y="99015"/>
                    <a:pt x="223801" y="110278"/>
                    <a:pt x="229427" y="110278"/>
                  </a:cubicBezTo>
                  <a:cubicBezTo>
                    <a:pt x="235052" y="110278"/>
                    <a:pt x="239675" y="99598"/>
                    <a:pt x="239675" y="85169"/>
                  </a:cubicBezTo>
                  <a:cubicBezTo>
                    <a:pt x="239675" y="71581"/>
                    <a:pt x="235056" y="60057"/>
                    <a:pt x="229427" y="60057"/>
                  </a:cubicBezTo>
                  <a:close/>
                  <a:moveTo>
                    <a:pt x="18205" y="38066"/>
                  </a:moveTo>
                  <a:cubicBezTo>
                    <a:pt x="19388" y="36698"/>
                    <a:pt x="47531" y="5019"/>
                    <a:pt x="78252" y="22482"/>
                  </a:cubicBezTo>
                  <a:cubicBezTo>
                    <a:pt x="80848" y="23955"/>
                    <a:pt x="84147" y="23058"/>
                    <a:pt x="85640" y="20470"/>
                  </a:cubicBezTo>
                  <a:cubicBezTo>
                    <a:pt x="87117" y="17875"/>
                    <a:pt x="86219" y="14571"/>
                    <a:pt x="83628" y="13087"/>
                  </a:cubicBezTo>
                  <a:cubicBezTo>
                    <a:pt x="52782" y="-4417"/>
                    <a:pt x="22028" y="17147"/>
                    <a:pt x="10049" y="30997"/>
                  </a:cubicBezTo>
                  <a:cubicBezTo>
                    <a:pt x="8085" y="33246"/>
                    <a:pt x="8319" y="36662"/>
                    <a:pt x="10568" y="38626"/>
                  </a:cubicBezTo>
                  <a:cubicBezTo>
                    <a:pt x="10572" y="38634"/>
                    <a:pt x="10580" y="38638"/>
                    <a:pt x="10584" y="38642"/>
                  </a:cubicBezTo>
                  <a:cubicBezTo>
                    <a:pt x="11570" y="39499"/>
                    <a:pt x="12833" y="39970"/>
                    <a:pt x="14137" y="39970"/>
                  </a:cubicBezTo>
                  <a:cubicBezTo>
                    <a:pt x="15706" y="39950"/>
                    <a:pt x="17191" y="39245"/>
                    <a:pt x="18205" y="38046"/>
                  </a:cubicBezTo>
                  <a:close/>
                  <a:moveTo>
                    <a:pt x="266474" y="40618"/>
                  </a:moveTo>
                  <a:cubicBezTo>
                    <a:pt x="268732" y="38666"/>
                    <a:pt x="268981" y="35254"/>
                    <a:pt x="267029" y="32996"/>
                  </a:cubicBezTo>
                  <a:cubicBezTo>
                    <a:pt x="267022" y="32988"/>
                    <a:pt x="267016" y="32980"/>
                    <a:pt x="267009" y="32972"/>
                  </a:cubicBezTo>
                  <a:cubicBezTo>
                    <a:pt x="255030" y="19118"/>
                    <a:pt x="224252" y="-2385"/>
                    <a:pt x="193414" y="15062"/>
                  </a:cubicBezTo>
                  <a:cubicBezTo>
                    <a:pt x="190821" y="16547"/>
                    <a:pt x="189921" y="19851"/>
                    <a:pt x="191402" y="22446"/>
                  </a:cubicBezTo>
                  <a:cubicBezTo>
                    <a:pt x="192890" y="25033"/>
                    <a:pt x="196190" y="25935"/>
                    <a:pt x="198785" y="24458"/>
                  </a:cubicBezTo>
                  <a:cubicBezTo>
                    <a:pt x="229523" y="7055"/>
                    <a:pt x="257666" y="38694"/>
                    <a:pt x="258849" y="40046"/>
                  </a:cubicBezTo>
                  <a:cubicBezTo>
                    <a:pt x="259879" y="41229"/>
                    <a:pt x="261370" y="41905"/>
                    <a:pt x="262937" y="41905"/>
                  </a:cubicBezTo>
                  <a:cubicBezTo>
                    <a:pt x="264232" y="41905"/>
                    <a:pt x="265483" y="41442"/>
                    <a:pt x="266466" y="405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518;p32">
              <a:extLst>
                <a:ext uri="{FF2B5EF4-FFF2-40B4-BE49-F238E27FC236}">
                  <a16:creationId xmlns:a16="http://schemas.microsoft.com/office/drawing/2014/main" id="{F58A61F9-3EE8-0DF3-1859-DD09021747CE}"/>
                </a:ext>
              </a:extLst>
            </p:cNvPr>
            <p:cNvSpPr/>
            <p:nvPr/>
          </p:nvSpPr>
          <p:spPr>
            <a:xfrm>
              <a:off x="6492754" y="4249284"/>
              <a:ext cx="207159" cy="29048"/>
            </a:xfrm>
            <a:custGeom>
              <a:avLst/>
              <a:gdLst/>
              <a:ahLst/>
              <a:cxnLst/>
              <a:rect l="l" t="t" r="r" b="b"/>
              <a:pathLst>
                <a:path w="335480" h="47042" extrusionOk="0">
                  <a:moveTo>
                    <a:pt x="305346" y="53573"/>
                  </a:moveTo>
                  <a:lnTo>
                    <a:pt x="79792" y="53573"/>
                  </a:lnTo>
                  <a:cubicBezTo>
                    <a:pt x="70135" y="53573"/>
                    <a:pt x="20433" y="46850"/>
                    <a:pt x="13681" y="28883"/>
                  </a:cubicBezTo>
                  <a:cubicBezTo>
                    <a:pt x="11692" y="23765"/>
                    <a:pt x="10078" y="18506"/>
                    <a:pt x="8852" y="13154"/>
                  </a:cubicBezTo>
                  <a:cubicBezTo>
                    <a:pt x="8485" y="11549"/>
                    <a:pt x="8869" y="9863"/>
                    <a:pt x="9895" y="8575"/>
                  </a:cubicBezTo>
                  <a:cubicBezTo>
                    <a:pt x="10918" y="7284"/>
                    <a:pt x="12475" y="6531"/>
                    <a:pt x="14124" y="6531"/>
                  </a:cubicBezTo>
                  <a:lnTo>
                    <a:pt x="338684" y="6531"/>
                  </a:lnTo>
                  <a:cubicBezTo>
                    <a:pt x="341508" y="6531"/>
                    <a:pt x="343857" y="8704"/>
                    <a:pt x="344079" y="11521"/>
                  </a:cubicBezTo>
                  <a:cubicBezTo>
                    <a:pt x="344168" y="12563"/>
                    <a:pt x="344196" y="13605"/>
                    <a:pt x="344196" y="14647"/>
                  </a:cubicBezTo>
                  <a:cubicBezTo>
                    <a:pt x="344244" y="24964"/>
                    <a:pt x="340164" y="34867"/>
                    <a:pt x="332865" y="42158"/>
                  </a:cubicBezTo>
                  <a:cubicBezTo>
                    <a:pt x="325585" y="49485"/>
                    <a:pt x="315675" y="53598"/>
                    <a:pt x="305346" y="53573"/>
                  </a:cubicBezTo>
                  <a:close/>
                  <a:moveTo>
                    <a:pt x="21149" y="17359"/>
                  </a:moveTo>
                  <a:cubicBezTo>
                    <a:pt x="21954" y="19951"/>
                    <a:pt x="22815" y="22502"/>
                    <a:pt x="23785" y="24984"/>
                  </a:cubicBezTo>
                  <a:cubicBezTo>
                    <a:pt x="23796" y="25012"/>
                    <a:pt x="23805" y="25041"/>
                    <a:pt x="23813" y="25069"/>
                  </a:cubicBezTo>
                  <a:cubicBezTo>
                    <a:pt x="26831" y="33213"/>
                    <a:pt x="63033" y="42774"/>
                    <a:pt x="79792" y="42774"/>
                  </a:cubicBezTo>
                  <a:lnTo>
                    <a:pt x="305346" y="42774"/>
                  </a:lnTo>
                  <a:cubicBezTo>
                    <a:pt x="312794" y="42798"/>
                    <a:pt x="319939" y="39824"/>
                    <a:pt x="325176" y="34529"/>
                  </a:cubicBezTo>
                  <a:cubicBezTo>
                    <a:pt x="329809" y="29934"/>
                    <a:pt x="332674" y="23854"/>
                    <a:pt x="333268" y="173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519;p32">
              <a:extLst>
                <a:ext uri="{FF2B5EF4-FFF2-40B4-BE49-F238E27FC236}">
                  <a16:creationId xmlns:a16="http://schemas.microsoft.com/office/drawing/2014/main" id="{3E020A11-6F0B-9B35-0FDB-50264C0C4264}"/>
                </a:ext>
              </a:extLst>
            </p:cNvPr>
            <p:cNvSpPr/>
            <p:nvPr/>
          </p:nvSpPr>
          <p:spPr>
            <a:xfrm>
              <a:off x="7072183" y="1945151"/>
              <a:ext cx="1009553" cy="1364049"/>
            </a:xfrm>
            <a:custGeom>
              <a:avLst/>
              <a:gdLst/>
              <a:ahLst/>
              <a:cxnLst/>
              <a:rect l="l" t="t" r="r" b="b"/>
              <a:pathLst>
                <a:path w="1634903" h="2208986" extrusionOk="0">
                  <a:moveTo>
                    <a:pt x="1643619" y="2215518"/>
                  </a:moveTo>
                  <a:cubicBezTo>
                    <a:pt x="1124533" y="1962872"/>
                    <a:pt x="575034" y="1778211"/>
                    <a:pt x="8716" y="1666112"/>
                  </a:cubicBezTo>
                  <a:lnTo>
                    <a:pt x="8716" y="6531"/>
                  </a:lnTo>
                  <a:cubicBezTo>
                    <a:pt x="575034" y="118630"/>
                    <a:pt x="1124533" y="303283"/>
                    <a:pt x="1643619" y="55592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520;p32">
              <a:extLst>
                <a:ext uri="{FF2B5EF4-FFF2-40B4-BE49-F238E27FC236}">
                  <a16:creationId xmlns:a16="http://schemas.microsoft.com/office/drawing/2014/main" id="{B2189F66-32E2-A00D-EAD0-AFEEA513E362}"/>
                </a:ext>
              </a:extLst>
            </p:cNvPr>
            <p:cNvSpPr/>
            <p:nvPr/>
          </p:nvSpPr>
          <p:spPr>
            <a:xfrm>
              <a:off x="7068849" y="1941635"/>
              <a:ext cx="6681" cy="1031472"/>
            </a:xfrm>
            <a:custGeom>
              <a:avLst/>
              <a:gdLst/>
              <a:ahLst/>
              <a:cxnLst/>
              <a:rect l="l" t="t" r="r" b="b"/>
              <a:pathLst>
                <a:path w="10820" h="1670400" extrusionOk="0">
                  <a:moveTo>
                    <a:pt x="14128" y="1676932"/>
                  </a:moveTo>
                  <a:cubicBezTo>
                    <a:pt x="11138" y="1676932"/>
                    <a:pt x="8716" y="1674510"/>
                    <a:pt x="8716" y="1671520"/>
                  </a:cubicBezTo>
                  <a:lnTo>
                    <a:pt x="8716" y="11943"/>
                  </a:lnTo>
                  <a:cubicBezTo>
                    <a:pt x="8716" y="8953"/>
                    <a:pt x="11138" y="6531"/>
                    <a:pt x="14128" y="6531"/>
                  </a:cubicBezTo>
                  <a:cubicBezTo>
                    <a:pt x="17114" y="6535"/>
                    <a:pt x="19536" y="8957"/>
                    <a:pt x="19536" y="11943"/>
                  </a:cubicBezTo>
                  <a:lnTo>
                    <a:pt x="19536" y="1671520"/>
                  </a:lnTo>
                  <a:cubicBezTo>
                    <a:pt x="19536" y="1674506"/>
                    <a:pt x="17114" y="1676928"/>
                    <a:pt x="14128" y="1676932"/>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521;p32">
              <a:extLst>
                <a:ext uri="{FF2B5EF4-FFF2-40B4-BE49-F238E27FC236}">
                  <a16:creationId xmlns:a16="http://schemas.microsoft.com/office/drawing/2014/main" id="{31FE32EC-E279-2B3E-E361-7DCFC95386B5}"/>
                </a:ext>
              </a:extLst>
            </p:cNvPr>
            <p:cNvSpPr/>
            <p:nvPr/>
          </p:nvSpPr>
          <p:spPr>
            <a:xfrm>
              <a:off x="7068848" y="1985797"/>
              <a:ext cx="1016243" cy="1235004"/>
            </a:xfrm>
            <a:custGeom>
              <a:avLst/>
              <a:gdLst/>
              <a:ahLst/>
              <a:cxnLst/>
              <a:rect l="l" t="t" r="r" b="b"/>
              <a:pathLst>
                <a:path w="1645737" h="2000006" extrusionOk="0">
                  <a:moveTo>
                    <a:pt x="1646663" y="1158739"/>
                  </a:moveTo>
                  <a:cubicBezTo>
                    <a:pt x="1647400" y="1159105"/>
                    <a:pt x="1648213" y="1159294"/>
                    <a:pt x="1649033" y="1159290"/>
                  </a:cubicBezTo>
                  <a:cubicBezTo>
                    <a:pt x="1652023" y="1159286"/>
                    <a:pt x="1654441" y="1156860"/>
                    <a:pt x="1654441" y="1153874"/>
                  </a:cubicBezTo>
                  <a:cubicBezTo>
                    <a:pt x="1654437" y="1151806"/>
                    <a:pt x="1653258" y="1149919"/>
                    <a:pt x="1651399" y="1149013"/>
                  </a:cubicBezTo>
                  <a:cubicBezTo>
                    <a:pt x="1548084" y="1098732"/>
                    <a:pt x="1443562" y="1051187"/>
                    <a:pt x="1337833" y="1006373"/>
                  </a:cubicBezTo>
                  <a:lnTo>
                    <a:pt x="1337833" y="686127"/>
                  </a:lnTo>
                  <a:cubicBezTo>
                    <a:pt x="1441884" y="730426"/>
                    <a:pt x="1544829" y="777325"/>
                    <a:pt x="1646663" y="826823"/>
                  </a:cubicBezTo>
                  <a:cubicBezTo>
                    <a:pt x="1647400" y="827188"/>
                    <a:pt x="1648213" y="827375"/>
                    <a:pt x="1649033" y="827371"/>
                  </a:cubicBezTo>
                  <a:cubicBezTo>
                    <a:pt x="1652019" y="827373"/>
                    <a:pt x="1654441" y="824953"/>
                    <a:pt x="1654446" y="821966"/>
                  </a:cubicBezTo>
                  <a:cubicBezTo>
                    <a:pt x="1654446" y="819894"/>
                    <a:pt x="1653263" y="818003"/>
                    <a:pt x="1651399" y="817098"/>
                  </a:cubicBezTo>
                  <a:cubicBezTo>
                    <a:pt x="1548084" y="766792"/>
                    <a:pt x="1443562" y="719224"/>
                    <a:pt x="1337833" y="674394"/>
                  </a:cubicBezTo>
                  <a:lnTo>
                    <a:pt x="1337833" y="341549"/>
                  </a:lnTo>
                  <a:cubicBezTo>
                    <a:pt x="1337833" y="338560"/>
                    <a:pt x="1335410" y="336137"/>
                    <a:pt x="1332420" y="336137"/>
                  </a:cubicBezTo>
                  <a:cubicBezTo>
                    <a:pt x="1329431" y="336137"/>
                    <a:pt x="1327009" y="338560"/>
                    <a:pt x="1327009" y="341549"/>
                  </a:cubicBezTo>
                  <a:lnTo>
                    <a:pt x="1327009" y="669859"/>
                  </a:lnTo>
                  <a:cubicBezTo>
                    <a:pt x="1224068" y="626335"/>
                    <a:pt x="1120109" y="585410"/>
                    <a:pt x="1015124" y="547085"/>
                  </a:cubicBezTo>
                  <a:lnTo>
                    <a:pt x="1015124" y="212542"/>
                  </a:lnTo>
                  <a:cubicBezTo>
                    <a:pt x="1015124" y="209552"/>
                    <a:pt x="1012701" y="207130"/>
                    <a:pt x="1009712" y="207130"/>
                  </a:cubicBezTo>
                  <a:cubicBezTo>
                    <a:pt x="1006722" y="207130"/>
                    <a:pt x="1004300" y="209552"/>
                    <a:pt x="1004300" y="212542"/>
                  </a:cubicBezTo>
                  <a:lnTo>
                    <a:pt x="1004300" y="543153"/>
                  </a:lnTo>
                  <a:cubicBezTo>
                    <a:pt x="899556" y="505101"/>
                    <a:pt x="793919" y="469664"/>
                    <a:pt x="687393" y="436840"/>
                  </a:cubicBezTo>
                  <a:lnTo>
                    <a:pt x="687393" y="102732"/>
                  </a:lnTo>
                  <a:cubicBezTo>
                    <a:pt x="687393" y="99742"/>
                    <a:pt x="684971" y="97320"/>
                    <a:pt x="681981" y="97320"/>
                  </a:cubicBezTo>
                  <a:cubicBezTo>
                    <a:pt x="678991" y="97320"/>
                    <a:pt x="676569" y="99742"/>
                    <a:pt x="676569" y="102732"/>
                  </a:cubicBezTo>
                  <a:lnTo>
                    <a:pt x="676569" y="433489"/>
                  </a:lnTo>
                  <a:cubicBezTo>
                    <a:pt x="570224" y="400928"/>
                    <a:pt x="463110" y="371002"/>
                    <a:pt x="355220" y="343710"/>
                  </a:cubicBezTo>
                  <a:lnTo>
                    <a:pt x="355220" y="11943"/>
                  </a:lnTo>
                  <a:cubicBezTo>
                    <a:pt x="355216" y="8953"/>
                    <a:pt x="352798" y="6535"/>
                    <a:pt x="349808" y="6531"/>
                  </a:cubicBezTo>
                  <a:cubicBezTo>
                    <a:pt x="346818" y="6531"/>
                    <a:pt x="344396" y="8953"/>
                    <a:pt x="344396" y="11943"/>
                  </a:cubicBezTo>
                  <a:lnTo>
                    <a:pt x="344396" y="340941"/>
                  </a:lnTo>
                  <a:cubicBezTo>
                    <a:pt x="235339" y="313579"/>
                    <a:pt x="125606" y="288927"/>
                    <a:pt x="15200" y="266984"/>
                  </a:cubicBezTo>
                  <a:cubicBezTo>
                    <a:pt x="12340" y="266350"/>
                    <a:pt x="9511" y="268155"/>
                    <a:pt x="8875" y="271015"/>
                  </a:cubicBezTo>
                  <a:cubicBezTo>
                    <a:pt x="8859" y="271090"/>
                    <a:pt x="8843" y="271165"/>
                    <a:pt x="8831" y="271241"/>
                  </a:cubicBezTo>
                  <a:cubicBezTo>
                    <a:pt x="8255" y="274173"/>
                    <a:pt x="10155" y="277020"/>
                    <a:pt x="13084" y="277611"/>
                  </a:cubicBezTo>
                  <a:cubicBezTo>
                    <a:pt x="124181" y="299608"/>
                    <a:pt x="234618" y="324445"/>
                    <a:pt x="344396" y="352123"/>
                  </a:cubicBezTo>
                  <a:lnTo>
                    <a:pt x="344396" y="673074"/>
                  </a:lnTo>
                  <a:cubicBezTo>
                    <a:pt x="235331" y="645725"/>
                    <a:pt x="125602" y="621089"/>
                    <a:pt x="15209" y="599165"/>
                  </a:cubicBezTo>
                  <a:cubicBezTo>
                    <a:pt x="12356" y="598526"/>
                    <a:pt x="9527" y="600320"/>
                    <a:pt x="8887" y="603172"/>
                  </a:cubicBezTo>
                  <a:cubicBezTo>
                    <a:pt x="8871" y="603255"/>
                    <a:pt x="8855" y="603338"/>
                    <a:pt x="8839" y="603422"/>
                  </a:cubicBezTo>
                  <a:cubicBezTo>
                    <a:pt x="8255" y="606355"/>
                    <a:pt x="10159" y="609205"/>
                    <a:pt x="13092" y="609792"/>
                  </a:cubicBezTo>
                  <a:cubicBezTo>
                    <a:pt x="124189" y="631788"/>
                    <a:pt x="234627" y="656610"/>
                    <a:pt x="344404" y="684256"/>
                  </a:cubicBezTo>
                  <a:lnTo>
                    <a:pt x="344404" y="1004989"/>
                  </a:lnTo>
                  <a:cubicBezTo>
                    <a:pt x="235347" y="977627"/>
                    <a:pt x="125614" y="952991"/>
                    <a:pt x="15209" y="931080"/>
                  </a:cubicBezTo>
                  <a:cubicBezTo>
                    <a:pt x="12348" y="930447"/>
                    <a:pt x="9519" y="932251"/>
                    <a:pt x="8883" y="935111"/>
                  </a:cubicBezTo>
                  <a:cubicBezTo>
                    <a:pt x="8867" y="935186"/>
                    <a:pt x="8851" y="935262"/>
                    <a:pt x="8839" y="935337"/>
                  </a:cubicBezTo>
                  <a:cubicBezTo>
                    <a:pt x="8263" y="938260"/>
                    <a:pt x="10155" y="941099"/>
                    <a:pt x="13072" y="941695"/>
                  </a:cubicBezTo>
                  <a:cubicBezTo>
                    <a:pt x="124169" y="963692"/>
                    <a:pt x="234606" y="988513"/>
                    <a:pt x="344384" y="1016159"/>
                  </a:cubicBezTo>
                  <a:lnTo>
                    <a:pt x="344384" y="1336671"/>
                  </a:lnTo>
                  <a:cubicBezTo>
                    <a:pt x="235327" y="1309309"/>
                    <a:pt x="125594" y="1284660"/>
                    <a:pt x="15188" y="1262718"/>
                  </a:cubicBezTo>
                  <a:cubicBezTo>
                    <a:pt x="12319" y="1262090"/>
                    <a:pt x="9487" y="1263905"/>
                    <a:pt x="8859" y="1266774"/>
                  </a:cubicBezTo>
                  <a:cubicBezTo>
                    <a:pt x="8843" y="1266838"/>
                    <a:pt x="8831" y="1266903"/>
                    <a:pt x="8819" y="1266971"/>
                  </a:cubicBezTo>
                  <a:cubicBezTo>
                    <a:pt x="8243" y="1269904"/>
                    <a:pt x="10143" y="1272749"/>
                    <a:pt x="13072" y="1273341"/>
                  </a:cubicBezTo>
                  <a:cubicBezTo>
                    <a:pt x="124169" y="1295351"/>
                    <a:pt x="234606" y="1320190"/>
                    <a:pt x="344384" y="1347853"/>
                  </a:cubicBezTo>
                  <a:lnTo>
                    <a:pt x="344384" y="1671524"/>
                  </a:lnTo>
                  <a:cubicBezTo>
                    <a:pt x="344384" y="1674514"/>
                    <a:pt x="346806" y="1676936"/>
                    <a:pt x="349796" y="1676936"/>
                  </a:cubicBezTo>
                  <a:cubicBezTo>
                    <a:pt x="352785" y="1676936"/>
                    <a:pt x="355208" y="1674514"/>
                    <a:pt x="355208" y="1671524"/>
                  </a:cubicBezTo>
                  <a:lnTo>
                    <a:pt x="355208" y="1350638"/>
                  </a:lnTo>
                  <a:cubicBezTo>
                    <a:pt x="463082" y="1377943"/>
                    <a:pt x="570208" y="1407921"/>
                    <a:pt x="676581" y="1440570"/>
                  </a:cubicBezTo>
                  <a:lnTo>
                    <a:pt x="676581" y="1762297"/>
                  </a:lnTo>
                  <a:cubicBezTo>
                    <a:pt x="676581" y="1765287"/>
                    <a:pt x="679003" y="1767709"/>
                    <a:pt x="681993" y="1767709"/>
                  </a:cubicBezTo>
                  <a:cubicBezTo>
                    <a:pt x="684983" y="1767709"/>
                    <a:pt x="687405" y="1765287"/>
                    <a:pt x="687405" y="1762297"/>
                  </a:cubicBezTo>
                  <a:lnTo>
                    <a:pt x="687405" y="1443922"/>
                  </a:lnTo>
                  <a:cubicBezTo>
                    <a:pt x="793903" y="1476784"/>
                    <a:pt x="899536" y="1512282"/>
                    <a:pt x="1004312" y="1550416"/>
                  </a:cubicBezTo>
                  <a:lnTo>
                    <a:pt x="1004312" y="1872123"/>
                  </a:lnTo>
                  <a:cubicBezTo>
                    <a:pt x="1004312" y="1875112"/>
                    <a:pt x="1006734" y="1877535"/>
                    <a:pt x="1009724" y="1877535"/>
                  </a:cubicBezTo>
                  <a:cubicBezTo>
                    <a:pt x="1012713" y="1877535"/>
                    <a:pt x="1015136" y="1875112"/>
                    <a:pt x="1015136" y="1872123"/>
                  </a:cubicBezTo>
                  <a:lnTo>
                    <a:pt x="1015136" y="1554351"/>
                  </a:lnTo>
                  <a:cubicBezTo>
                    <a:pt x="1120068" y="1592750"/>
                    <a:pt x="1224015" y="1633749"/>
                    <a:pt x="1326980" y="1677338"/>
                  </a:cubicBezTo>
                  <a:lnTo>
                    <a:pt x="1326980" y="2001126"/>
                  </a:lnTo>
                  <a:cubicBezTo>
                    <a:pt x="1326980" y="2004115"/>
                    <a:pt x="1329403" y="2006538"/>
                    <a:pt x="1332392" y="2006538"/>
                  </a:cubicBezTo>
                  <a:cubicBezTo>
                    <a:pt x="1335382" y="2006538"/>
                    <a:pt x="1337804" y="2004115"/>
                    <a:pt x="1337804" y="2001126"/>
                  </a:cubicBezTo>
                  <a:lnTo>
                    <a:pt x="1337804" y="1681873"/>
                  </a:lnTo>
                  <a:cubicBezTo>
                    <a:pt x="1441864" y="1726171"/>
                    <a:pt x="1544813" y="1773073"/>
                    <a:pt x="1646647" y="1822569"/>
                  </a:cubicBezTo>
                  <a:cubicBezTo>
                    <a:pt x="1647384" y="1822936"/>
                    <a:pt x="1648196" y="1823125"/>
                    <a:pt x="1649017" y="1823121"/>
                  </a:cubicBezTo>
                  <a:cubicBezTo>
                    <a:pt x="1652007" y="1823113"/>
                    <a:pt x="1654421" y="1820682"/>
                    <a:pt x="1654417" y="1817697"/>
                  </a:cubicBezTo>
                  <a:cubicBezTo>
                    <a:pt x="1654409" y="1815632"/>
                    <a:pt x="1653234" y="1813753"/>
                    <a:pt x="1651383" y="1812848"/>
                  </a:cubicBezTo>
                  <a:cubicBezTo>
                    <a:pt x="1548080" y="1762542"/>
                    <a:pt x="1443562" y="1714973"/>
                    <a:pt x="1337833" y="1670140"/>
                  </a:cubicBezTo>
                  <a:lnTo>
                    <a:pt x="1337833" y="1350018"/>
                  </a:lnTo>
                  <a:cubicBezTo>
                    <a:pt x="1441892" y="1394296"/>
                    <a:pt x="1544841" y="1441173"/>
                    <a:pt x="1646676" y="1490654"/>
                  </a:cubicBezTo>
                  <a:cubicBezTo>
                    <a:pt x="1647412" y="1491020"/>
                    <a:pt x="1648225" y="1491209"/>
                    <a:pt x="1649046" y="1491205"/>
                  </a:cubicBezTo>
                  <a:cubicBezTo>
                    <a:pt x="1652035" y="1491201"/>
                    <a:pt x="1654454" y="1488775"/>
                    <a:pt x="1654454" y="1485789"/>
                  </a:cubicBezTo>
                  <a:cubicBezTo>
                    <a:pt x="1654449" y="1483721"/>
                    <a:pt x="1653271" y="1481834"/>
                    <a:pt x="1651412" y="1480929"/>
                  </a:cubicBezTo>
                  <a:cubicBezTo>
                    <a:pt x="1548088" y="1430647"/>
                    <a:pt x="1443562" y="1383102"/>
                    <a:pt x="1337833" y="1338289"/>
                  </a:cubicBezTo>
                  <a:lnTo>
                    <a:pt x="1337833" y="1018099"/>
                  </a:lnTo>
                  <a:cubicBezTo>
                    <a:pt x="1441884" y="1062393"/>
                    <a:pt x="1544829" y="1109274"/>
                    <a:pt x="1646663" y="1158739"/>
                  </a:cubicBezTo>
                  <a:close/>
                  <a:moveTo>
                    <a:pt x="1326996" y="681592"/>
                  </a:moveTo>
                  <a:lnTo>
                    <a:pt x="1326996" y="1001839"/>
                  </a:lnTo>
                  <a:cubicBezTo>
                    <a:pt x="1224063" y="958333"/>
                    <a:pt x="1120117" y="917424"/>
                    <a:pt x="1015152" y="879113"/>
                  </a:cubicBezTo>
                  <a:lnTo>
                    <a:pt x="1015152" y="558601"/>
                  </a:lnTo>
                  <a:cubicBezTo>
                    <a:pt x="1120072" y="596999"/>
                    <a:pt x="1224023" y="637996"/>
                    <a:pt x="1326996" y="681592"/>
                  </a:cubicBezTo>
                  <a:close/>
                  <a:moveTo>
                    <a:pt x="1004312" y="554669"/>
                  </a:moveTo>
                  <a:lnTo>
                    <a:pt x="1004312" y="875193"/>
                  </a:lnTo>
                  <a:cubicBezTo>
                    <a:pt x="899568" y="837161"/>
                    <a:pt x="793931" y="801742"/>
                    <a:pt x="687405" y="768937"/>
                  </a:cubicBezTo>
                  <a:lnTo>
                    <a:pt x="687405" y="448176"/>
                  </a:lnTo>
                  <a:cubicBezTo>
                    <a:pt x="793903" y="481037"/>
                    <a:pt x="899536" y="516535"/>
                    <a:pt x="1004312" y="554669"/>
                  </a:cubicBezTo>
                  <a:close/>
                  <a:moveTo>
                    <a:pt x="1004312" y="886710"/>
                  </a:moveTo>
                  <a:lnTo>
                    <a:pt x="1004312" y="1207109"/>
                  </a:lnTo>
                  <a:cubicBezTo>
                    <a:pt x="899568" y="1169076"/>
                    <a:pt x="793931" y="1133658"/>
                    <a:pt x="687405" y="1100852"/>
                  </a:cubicBezTo>
                  <a:lnTo>
                    <a:pt x="687405" y="780268"/>
                  </a:lnTo>
                  <a:cubicBezTo>
                    <a:pt x="793903" y="813115"/>
                    <a:pt x="899536" y="848596"/>
                    <a:pt x="1004312" y="886710"/>
                  </a:cubicBezTo>
                  <a:close/>
                  <a:moveTo>
                    <a:pt x="355220" y="354892"/>
                  </a:moveTo>
                  <a:cubicBezTo>
                    <a:pt x="463094" y="382197"/>
                    <a:pt x="570220" y="412175"/>
                    <a:pt x="676593" y="444824"/>
                  </a:cubicBezTo>
                  <a:lnTo>
                    <a:pt x="676593" y="765589"/>
                  </a:lnTo>
                  <a:cubicBezTo>
                    <a:pt x="570232" y="733039"/>
                    <a:pt x="463110" y="703129"/>
                    <a:pt x="355220" y="675858"/>
                  </a:cubicBezTo>
                  <a:close/>
                  <a:moveTo>
                    <a:pt x="355220" y="687041"/>
                  </a:moveTo>
                  <a:cubicBezTo>
                    <a:pt x="463094" y="714330"/>
                    <a:pt x="570220" y="744290"/>
                    <a:pt x="676593" y="776920"/>
                  </a:cubicBezTo>
                  <a:lnTo>
                    <a:pt x="676593" y="1097505"/>
                  </a:lnTo>
                  <a:cubicBezTo>
                    <a:pt x="570240" y="1064960"/>
                    <a:pt x="463118" y="1035050"/>
                    <a:pt x="355220" y="1007774"/>
                  </a:cubicBezTo>
                  <a:close/>
                  <a:moveTo>
                    <a:pt x="355220" y="1339460"/>
                  </a:moveTo>
                  <a:lnTo>
                    <a:pt x="355220" y="1018952"/>
                  </a:lnTo>
                  <a:cubicBezTo>
                    <a:pt x="463094" y="1046241"/>
                    <a:pt x="570220" y="1076203"/>
                    <a:pt x="676593" y="1108832"/>
                  </a:cubicBezTo>
                  <a:lnTo>
                    <a:pt x="676593" y="1429235"/>
                  </a:lnTo>
                  <a:cubicBezTo>
                    <a:pt x="570232" y="1396678"/>
                    <a:pt x="463110" y="1366753"/>
                    <a:pt x="355220" y="1339460"/>
                  </a:cubicBezTo>
                  <a:close/>
                  <a:moveTo>
                    <a:pt x="687405" y="1432599"/>
                  </a:moveTo>
                  <a:lnTo>
                    <a:pt x="687405" y="1112187"/>
                  </a:lnTo>
                  <a:cubicBezTo>
                    <a:pt x="793903" y="1145030"/>
                    <a:pt x="899536" y="1180508"/>
                    <a:pt x="1004312" y="1218625"/>
                  </a:cubicBezTo>
                  <a:lnTo>
                    <a:pt x="1004312" y="1538899"/>
                  </a:lnTo>
                  <a:cubicBezTo>
                    <a:pt x="899568" y="1500846"/>
                    <a:pt x="793935" y="1465413"/>
                    <a:pt x="687405" y="1432599"/>
                  </a:cubicBezTo>
                  <a:close/>
                  <a:moveTo>
                    <a:pt x="1326996" y="1665613"/>
                  </a:moveTo>
                  <a:cubicBezTo>
                    <a:pt x="1224063" y="1622084"/>
                    <a:pt x="1120109" y="1581161"/>
                    <a:pt x="1015124" y="1542851"/>
                  </a:cubicBezTo>
                  <a:lnTo>
                    <a:pt x="1015124" y="1222556"/>
                  </a:lnTo>
                  <a:cubicBezTo>
                    <a:pt x="1120056" y="1260939"/>
                    <a:pt x="1224003" y="1301918"/>
                    <a:pt x="1326968" y="1345487"/>
                  </a:cubicBezTo>
                  <a:close/>
                  <a:moveTo>
                    <a:pt x="1326996" y="1333762"/>
                  </a:moveTo>
                  <a:cubicBezTo>
                    <a:pt x="1224063" y="1290257"/>
                    <a:pt x="1120117" y="1249347"/>
                    <a:pt x="1015152" y="1211036"/>
                  </a:cubicBezTo>
                  <a:lnTo>
                    <a:pt x="1015152" y="890637"/>
                  </a:lnTo>
                  <a:cubicBezTo>
                    <a:pt x="1120085" y="929016"/>
                    <a:pt x="1224031" y="969993"/>
                    <a:pt x="1326996" y="10135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522;p32">
              <a:extLst>
                <a:ext uri="{FF2B5EF4-FFF2-40B4-BE49-F238E27FC236}">
                  <a16:creationId xmlns:a16="http://schemas.microsoft.com/office/drawing/2014/main" id="{AC0E1D00-9402-3817-3CC2-30BD64E9D950}"/>
                </a:ext>
              </a:extLst>
            </p:cNvPr>
            <p:cNvSpPr/>
            <p:nvPr/>
          </p:nvSpPr>
          <p:spPr>
            <a:xfrm>
              <a:off x="7058645" y="1931282"/>
              <a:ext cx="1035756" cy="1392525"/>
            </a:xfrm>
            <a:custGeom>
              <a:avLst/>
              <a:gdLst/>
              <a:ahLst/>
              <a:cxnLst/>
              <a:rect l="l" t="t" r="r" b="b"/>
              <a:pathLst>
                <a:path w="1677338" h="2255102" extrusionOk="0">
                  <a:moveTo>
                    <a:pt x="1665562" y="2259342"/>
                  </a:moveTo>
                  <a:cubicBezTo>
                    <a:pt x="1146475" y="2006699"/>
                    <a:pt x="596976" y="1822043"/>
                    <a:pt x="30658" y="1709948"/>
                  </a:cubicBezTo>
                  <a:cubicBezTo>
                    <a:pt x="18285" y="1707486"/>
                    <a:pt x="9216" y="1696863"/>
                    <a:pt x="8725" y="1684260"/>
                  </a:cubicBezTo>
                  <a:lnTo>
                    <a:pt x="8725" y="24679"/>
                  </a:lnTo>
                  <a:cubicBezTo>
                    <a:pt x="8423" y="14962"/>
                    <a:pt x="16060" y="6842"/>
                    <a:pt x="25778" y="6540"/>
                  </a:cubicBezTo>
                  <a:cubicBezTo>
                    <a:pt x="25778" y="6540"/>
                    <a:pt x="25778" y="6540"/>
                    <a:pt x="25778" y="6540"/>
                  </a:cubicBezTo>
                  <a:cubicBezTo>
                    <a:pt x="27423" y="6488"/>
                    <a:pt x="29065" y="6669"/>
                    <a:pt x="30658" y="7075"/>
                  </a:cubicBezTo>
                  <a:cubicBezTo>
                    <a:pt x="596976" y="119170"/>
                    <a:pt x="1146475" y="303826"/>
                    <a:pt x="1665562" y="556469"/>
                  </a:cubicBezTo>
                  <a:cubicBezTo>
                    <a:pt x="1677376" y="562919"/>
                    <a:pt x="1685097" y="574936"/>
                    <a:pt x="1686055" y="588362"/>
                  </a:cubicBezTo>
                  <a:lnTo>
                    <a:pt x="1686055" y="2247939"/>
                  </a:lnTo>
                  <a:cubicBezTo>
                    <a:pt x="1686051" y="2259917"/>
                    <a:pt x="1676816" y="2264955"/>
                    <a:pt x="1665562" y="2259342"/>
                  </a:cubicBezTo>
                  <a:close/>
                  <a:moveTo>
                    <a:pt x="52592" y="1670696"/>
                  </a:moveTo>
                  <a:cubicBezTo>
                    <a:pt x="603712" y="1781745"/>
                    <a:pt x="1138717" y="1961520"/>
                    <a:pt x="1645069" y="2205805"/>
                  </a:cubicBezTo>
                  <a:lnTo>
                    <a:pt x="1645069" y="589516"/>
                  </a:lnTo>
                  <a:cubicBezTo>
                    <a:pt x="1138717" y="345231"/>
                    <a:pt x="603712" y="165456"/>
                    <a:pt x="52592" y="544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523;p32">
              <a:extLst>
                <a:ext uri="{FF2B5EF4-FFF2-40B4-BE49-F238E27FC236}">
                  <a16:creationId xmlns:a16="http://schemas.microsoft.com/office/drawing/2014/main" id="{F9C67F0E-C707-F861-BB07-67C3B0E92CAC}"/>
                </a:ext>
              </a:extLst>
            </p:cNvPr>
            <p:cNvSpPr/>
            <p:nvPr/>
          </p:nvSpPr>
          <p:spPr>
            <a:xfrm>
              <a:off x="7054191" y="1926830"/>
              <a:ext cx="1044669" cy="1401433"/>
            </a:xfrm>
            <a:custGeom>
              <a:avLst/>
              <a:gdLst/>
              <a:ahLst/>
              <a:cxnLst/>
              <a:rect l="l" t="t" r="r" b="b"/>
              <a:pathLst>
                <a:path w="1691772" h="2269527" extrusionOk="0">
                  <a:moveTo>
                    <a:pt x="1681536" y="2276057"/>
                  </a:moveTo>
                  <a:cubicBezTo>
                    <a:pt x="1677718" y="2276057"/>
                    <a:pt x="1673645" y="2275043"/>
                    <a:pt x="1669602" y="2273027"/>
                  </a:cubicBezTo>
                  <a:cubicBezTo>
                    <a:pt x="1151066" y="2020702"/>
                    <a:pt x="602175" y="1836251"/>
                    <a:pt x="36489" y="1724237"/>
                  </a:cubicBezTo>
                  <a:cubicBezTo>
                    <a:pt x="20816" y="1721162"/>
                    <a:pt x="9320" y="1707711"/>
                    <a:pt x="8725" y="1691752"/>
                  </a:cubicBezTo>
                  <a:lnTo>
                    <a:pt x="8725" y="31890"/>
                  </a:lnTo>
                  <a:cubicBezTo>
                    <a:pt x="8552" y="25379"/>
                    <a:pt x="10974" y="19066"/>
                    <a:pt x="15461" y="14346"/>
                  </a:cubicBezTo>
                  <a:cubicBezTo>
                    <a:pt x="19955" y="9538"/>
                    <a:pt x="26184" y="6729"/>
                    <a:pt x="32763" y="6540"/>
                  </a:cubicBezTo>
                  <a:cubicBezTo>
                    <a:pt x="35085" y="6479"/>
                    <a:pt x="37402" y="6733"/>
                    <a:pt x="39656" y="7300"/>
                  </a:cubicBezTo>
                  <a:cubicBezTo>
                    <a:pt x="606445" y="119552"/>
                    <a:pt x="1156402" y="304386"/>
                    <a:pt x="1675943" y="557225"/>
                  </a:cubicBezTo>
                  <a:cubicBezTo>
                    <a:pt x="1690276" y="565031"/>
                    <a:pt x="1699338" y="579123"/>
                    <a:pt x="1700488" y="595093"/>
                  </a:cubicBezTo>
                  <a:lnTo>
                    <a:pt x="1700488" y="2255177"/>
                  </a:lnTo>
                  <a:cubicBezTo>
                    <a:pt x="1700488" y="2263197"/>
                    <a:pt x="1697205" y="2269820"/>
                    <a:pt x="1691471" y="2273357"/>
                  </a:cubicBezTo>
                  <a:cubicBezTo>
                    <a:pt x="1688477" y="2275171"/>
                    <a:pt x="1685037" y="2276109"/>
                    <a:pt x="1681536" y="2276057"/>
                  </a:cubicBezTo>
                  <a:close/>
                  <a:moveTo>
                    <a:pt x="33556" y="20957"/>
                  </a:moveTo>
                  <a:cubicBezTo>
                    <a:pt x="33447" y="20953"/>
                    <a:pt x="33342" y="20953"/>
                    <a:pt x="33234" y="20957"/>
                  </a:cubicBezTo>
                  <a:cubicBezTo>
                    <a:pt x="30477" y="21033"/>
                    <a:pt x="27870" y="22208"/>
                    <a:pt x="25991" y="24228"/>
                  </a:cubicBezTo>
                  <a:cubicBezTo>
                    <a:pt x="24096" y="26228"/>
                    <a:pt x="23082" y="28900"/>
                    <a:pt x="23174" y="31652"/>
                  </a:cubicBezTo>
                  <a:lnTo>
                    <a:pt x="23174" y="1691471"/>
                  </a:lnTo>
                  <a:cubicBezTo>
                    <a:pt x="23524" y="1700488"/>
                    <a:pt x="30163" y="1708270"/>
                    <a:pt x="39310" y="1710089"/>
                  </a:cubicBezTo>
                  <a:cubicBezTo>
                    <a:pt x="606219" y="1822353"/>
                    <a:pt x="1156293" y="2007214"/>
                    <a:pt x="1675943" y="2260098"/>
                  </a:cubicBezTo>
                  <a:lnTo>
                    <a:pt x="1676016" y="2260127"/>
                  </a:lnTo>
                  <a:cubicBezTo>
                    <a:pt x="1679283" y="2261760"/>
                    <a:pt x="1682228" y="2262110"/>
                    <a:pt x="1683890" y="2261084"/>
                  </a:cubicBezTo>
                  <a:cubicBezTo>
                    <a:pt x="1685274" y="2260239"/>
                    <a:pt x="1686063" y="2258082"/>
                    <a:pt x="1686063" y="2255177"/>
                  </a:cubicBezTo>
                  <a:lnTo>
                    <a:pt x="1686063" y="595580"/>
                  </a:lnTo>
                  <a:cubicBezTo>
                    <a:pt x="1685286" y="585050"/>
                    <a:pt x="1679029" y="575312"/>
                    <a:pt x="1669332" y="570013"/>
                  </a:cubicBezTo>
                  <a:cubicBezTo>
                    <a:pt x="1150869" y="317757"/>
                    <a:pt x="602067" y="133354"/>
                    <a:pt x="36473" y="21363"/>
                  </a:cubicBezTo>
                  <a:cubicBezTo>
                    <a:pt x="35519" y="21114"/>
                    <a:pt x="34541" y="20977"/>
                    <a:pt x="33556" y="20957"/>
                  </a:cubicBezTo>
                  <a:close/>
                  <a:moveTo>
                    <a:pt x="1659498" y="2224508"/>
                  </a:moveTo>
                  <a:lnTo>
                    <a:pt x="1649153" y="2219518"/>
                  </a:lnTo>
                  <a:cubicBezTo>
                    <a:pt x="1143329" y="1975543"/>
                    <a:pt x="608903" y="1795965"/>
                    <a:pt x="58390" y="1684988"/>
                  </a:cubicBezTo>
                  <a:lnTo>
                    <a:pt x="52596" y="1683817"/>
                  </a:lnTo>
                  <a:lnTo>
                    <a:pt x="52596" y="52818"/>
                  </a:lnTo>
                  <a:lnTo>
                    <a:pt x="61235" y="54552"/>
                  </a:lnTo>
                  <a:cubicBezTo>
                    <a:pt x="612931" y="165754"/>
                    <a:pt x="1148503" y="345715"/>
                    <a:pt x="1655410" y="590220"/>
                  </a:cubicBezTo>
                  <a:lnTo>
                    <a:pt x="1659498" y="592196"/>
                  </a:lnTo>
                  <a:close/>
                  <a:moveTo>
                    <a:pt x="67026" y="1672008"/>
                  </a:moveTo>
                  <a:cubicBezTo>
                    <a:pt x="612919" y="1782561"/>
                    <a:pt x="1142983" y="1960434"/>
                    <a:pt x="1645064" y="2201540"/>
                  </a:cubicBezTo>
                  <a:lnTo>
                    <a:pt x="1645064" y="601274"/>
                  </a:lnTo>
                  <a:cubicBezTo>
                    <a:pt x="1143103" y="359564"/>
                    <a:pt x="613019" y="181253"/>
                    <a:pt x="67026" y="704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524;p32">
              <a:extLst>
                <a:ext uri="{FF2B5EF4-FFF2-40B4-BE49-F238E27FC236}">
                  <a16:creationId xmlns:a16="http://schemas.microsoft.com/office/drawing/2014/main" id="{27D99FA5-A204-CAEE-A363-B9489B14C99B}"/>
                </a:ext>
              </a:extLst>
            </p:cNvPr>
            <p:cNvSpPr/>
            <p:nvPr/>
          </p:nvSpPr>
          <p:spPr>
            <a:xfrm>
              <a:off x="7613635" y="2184680"/>
              <a:ext cx="391157" cy="562911"/>
            </a:xfrm>
            <a:custGeom>
              <a:avLst/>
              <a:gdLst/>
              <a:ahLst/>
              <a:cxnLst/>
              <a:rect l="l" t="t" r="r" b="b"/>
              <a:pathLst>
                <a:path w="633452" h="911596" extrusionOk="0">
                  <a:moveTo>
                    <a:pt x="8716" y="6531"/>
                  </a:moveTo>
                  <a:lnTo>
                    <a:pt x="8716" y="236564"/>
                  </a:lnTo>
                  <a:cubicBezTo>
                    <a:pt x="242358" y="312453"/>
                    <a:pt x="416685" y="579283"/>
                    <a:pt x="421735" y="818695"/>
                  </a:cubicBezTo>
                  <a:cubicBezTo>
                    <a:pt x="510488" y="856652"/>
                    <a:pt x="554645" y="876421"/>
                    <a:pt x="642099" y="918127"/>
                  </a:cubicBezTo>
                  <a:cubicBezTo>
                    <a:pt x="647294" y="537866"/>
                    <a:pt x="361559" y="136391"/>
                    <a:pt x="8716" y="6531"/>
                  </a:cubicBez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525;p32">
              <a:extLst>
                <a:ext uri="{FF2B5EF4-FFF2-40B4-BE49-F238E27FC236}">
                  <a16:creationId xmlns:a16="http://schemas.microsoft.com/office/drawing/2014/main" id="{F3A62D8A-F4B5-5BEB-99D5-028A23A1A627}"/>
                </a:ext>
              </a:extLst>
            </p:cNvPr>
            <p:cNvSpPr/>
            <p:nvPr/>
          </p:nvSpPr>
          <p:spPr>
            <a:xfrm>
              <a:off x="7613635" y="2184680"/>
              <a:ext cx="391157" cy="562911"/>
            </a:xfrm>
            <a:custGeom>
              <a:avLst/>
              <a:gdLst/>
              <a:ahLst/>
              <a:cxnLst/>
              <a:rect l="l" t="t" r="r" b="b"/>
              <a:pathLst>
                <a:path w="633452" h="911596" extrusionOk="0">
                  <a:moveTo>
                    <a:pt x="8716" y="6531"/>
                  </a:moveTo>
                  <a:lnTo>
                    <a:pt x="8716" y="236564"/>
                  </a:lnTo>
                  <a:cubicBezTo>
                    <a:pt x="242358" y="312453"/>
                    <a:pt x="416685" y="579283"/>
                    <a:pt x="421735" y="818695"/>
                  </a:cubicBezTo>
                  <a:cubicBezTo>
                    <a:pt x="510488" y="856652"/>
                    <a:pt x="554645" y="876421"/>
                    <a:pt x="642099" y="918127"/>
                  </a:cubicBezTo>
                  <a:cubicBezTo>
                    <a:pt x="647294" y="537866"/>
                    <a:pt x="361559" y="136391"/>
                    <a:pt x="8716" y="653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526;p32">
              <a:extLst>
                <a:ext uri="{FF2B5EF4-FFF2-40B4-BE49-F238E27FC236}">
                  <a16:creationId xmlns:a16="http://schemas.microsoft.com/office/drawing/2014/main" id="{40C9C224-CFAE-2F7C-4D6D-0420FA724384}"/>
                </a:ext>
              </a:extLst>
            </p:cNvPr>
            <p:cNvSpPr/>
            <p:nvPr/>
          </p:nvSpPr>
          <p:spPr>
            <a:xfrm>
              <a:off x="7150003" y="2209956"/>
              <a:ext cx="220206" cy="290861"/>
            </a:xfrm>
            <a:custGeom>
              <a:avLst/>
              <a:gdLst/>
              <a:ahLst/>
              <a:cxnLst/>
              <a:rect l="l" t="t" r="r" b="b"/>
              <a:pathLst>
                <a:path w="356609" h="471030" extrusionOk="0">
                  <a:moveTo>
                    <a:pt x="365326" y="210731"/>
                  </a:moveTo>
                  <a:cubicBezTo>
                    <a:pt x="300100" y="128187"/>
                    <a:pt x="267483" y="87345"/>
                    <a:pt x="201959" y="6531"/>
                  </a:cubicBezTo>
                  <a:cubicBezTo>
                    <a:pt x="58362" y="107549"/>
                    <a:pt x="31084" y="266292"/>
                    <a:pt x="8716" y="425035"/>
                  </a:cubicBezTo>
                  <a:cubicBezTo>
                    <a:pt x="101943" y="444228"/>
                    <a:pt x="148266" y="454763"/>
                    <a:pt x="240914" y="477561"/>
                  </a:cubicBezTo>
                  <a:cubicBezTo>
                    <a:pt x="240914" y="360960"/>
                    <a:pt x="288539" y="266722"/>
                    <a:pt x="365326" y="210731"/>
                  </a:cubicBez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527;p32">
              <a:extLst>
                <a:ext uri="{FF2B5EF4-FFF2-40B4-BE49-F238E27FC236}">
                  <a16:creationId xmlns:a16="http://schemas.microsoft.com/office/drawing/2014/main" id="{28B8502D-867A-BAA3-C708-03A6F819814D}"/>
                </a:ext>
              </a:extLst>
            </p:cNvPr>
            <p:cNvSpPr/>
            <p:nvPr/>
          </p:nvSpPr>
          <p:spPr>
            <a:xfrm>
              <a:off x="7150003" y="2209956"/>
              <a:ext cx="220206" cy="290861"/>
            </a:xfrm>
            <a:custGeom>
              <a:avLst/>
              <a:gdLst/>
              <a:ahLst/>
              <a:cxnLst/>
              <a:rect l="l" t="t" r="r" b="b"/>
              <a:pathLst>
                <a:path w="356609" h="471030" extrusionOk="0">
                  <a:moveTo>
                    <a:pt x="365326" y="210731"/>
                  </a:moveTo>
                  <a:cubicBezTo>
                    <a:pt x="300100" y="128187"/>
                    <a:pt x="267483" y="87345"/>
                    <a:pt x="201959" y="6531"/>
                  </a:cubicBezTo>
                  <a:cubicBezTo>
                    <a:pt x="58362" y="107549"/>
                    <a:pt x="31084" y="266292"/>
                    <a:pt x="8716" y="425035"/>
                  </a:cubicBezTo>
                  <a:cubicBezTo>
                    <a:pt x="101943" y="444228"/>
                    <a:pt x="148266" y="454763"/>
                    <a:pt x="240914" y="477561"/>
                  </a:cubicBezTo>
                  <a:cubicBezTo>
                    <a:pt x="240914" y="360960"/>
                    <a:pt x="288539" y="266722"/>
                    <a:pt x="365326" y="21073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528;p32">
              <a:extLst>
                <a:ext uri="{FF2B5EF4-FFF2-40B4-BE49-F238E27FC236}">
                  <a16:creationId xmlns:a16="http://schemas.microsoft.com/office/drawing/2014/main" id="{B1C74BC0-9AAD-5BB0-4DE8-4842C0A926DC}"/>
                </a:ext>
              </a:extLst>
            </p:cNvPr>
            <p:cNvSpPr/>
            <p:nvPr/>
          </p:nvSpPr>
          <p:spPr>
            <a:xfrm>
              <a:off x="7307249" y="2180280"/>
              <a:ext cx="284267" cy="181369"/>
            </a:xfrm>
            <a:custGeom>
              <a:avLst/>
              <a:gdLst/>
              <a:ahLst/>
              <a:cxnLst/>
              <a:rect l="l" t="t" r="r" b="b"/>
              <a:pathLst>
                <a:path w="460351" h="293715" extrusionOk="0">
                  <a:moveTo>
                    <a:pt x="469067" y="268064"/>
                  </a:moveTo>
                  <a:lnTo>
                    <a:pt x="469067" y="38035"/>
                  </a:lnTo>
                  <a:cubicBezTo>
                    <a:pt x="315809" y="-15506"/>
                    <a:pt x="141771" y="-3382"/>
                    <a:pt x="8716" y="94316"/>
                  </a:cubicBezTo>
                  <a:cubicBezTo>
                    <a:pt x="74091" y="175705"/>
                    <a:pt x="106704" y="216978"/>
                    <a:pt x="171789" y="300246"/>
                  </a:cubicBezTo>
                  <a:cubicBezTo>
                    <a:pt x="248273" y="245120"/>
                    <a:pt x="353620" y="229246"/>
                    <a:pt x="469067" y="26806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529;p32">
              <a:extLst>
                <a:ext uri="{FF2B5EF4-FFF2-40B4-BE49-F238E27FC236}">
                  <a16:creationId xmlns:a16="http://schemas.microsoft.com/office/drawing/2014/main" id="{AC24D4A1-12F7-3814-710E-D18922107DF1}"/>
                </a:ext>
              </a:extLst>
            </p:cNvPr>
            <p:cNvSpPr/>
            <p:nvPr/>
          </p:nvSpPr>
          <p:spPr>
            <a:xfrm>
              <a:off x="7188298" y="2491590"/>
              <a:ext cx="795496" cy="535364"/>
            </a:xfrm>
            <a:custGeom>
              <a:avLst/>
              <a:gdLst/>
              <a:ahLst/>
              <a:cxnLst/>
              <a:rect l="l" t="t" r="r" b="b"/>
              <a:pathLst>
                <a:path w="1288252" h="866987" extrusionOk="0">
                  <a:moveTo>
                    <a:pt x="1075454" y="343066"/>
                  </a:moveTo>
                  <a:cubicBezTo>
                    <a:pt x="1095948" y="581178"/>
                    <a:pt x="849317" y="672816"/>
                    <a:pt x="661856" y="609896"/>
                  </a:cubicBezTo>
                  <a:cubicBezTo>
                    <a:pt x="444526" y="537021"/>
                    <a:pt x="235562" y="305109"/>
                    <a:pt x="240487" y="61512"/>
                  </a:cubicBezTo>
                  <a:cubicBezTo>
                    <a:pt x="148129" y="37703"/>
                    <a:pt x="101807" y="26735"/>
                    <a:pt x="8716" y="6531"/>
                  </a:cubicBezTo>
                  <a:cubicBezTo>
                    <a:pt x="16076" y="378709"/>
                    <a:pt x="319563" y="724478"/>
                    <a:pt x="661868" y="839929"/>
                  </a:cubicBezTo>
                  <a:cubicBezTo>
                    <a:pt x="970695" y="943976"/>
                    <a:pt x="1304920" y="805006"/>
                    <a:pt x="1296824" y="441053"/>
                  </a:cubicBezTo>
                  <a:cubicBezTo>
                    <a:pt x="1208654" y="399922"/>
                    <a:pt x="1164493" y="380298"/>
                    <a:pt x="1075454" y="3430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530;p32">
              <a:extLst>
                <a:ext uri="{FF2B5EF4-FFF2-40B4-BE49-F238E27FC236}">
                  <a16:creationId xmlns:a16="http://schemas.microsoft.com/office/drawing/2014/main" id="{C98FC2EF-16B7-9FC8-42A0-E418DE8C13FD}"/>
                </a:ext>
              </a:extLst>
            </p:cNvPr>
            <p:cNvSpPr/>
            <p:nvPr/>
          </p:nvSpPr>
          <p:spPr>
            <a:xfrm>
              <a:off x="7145010" y="2175845"/>
              <a:ext cx="864615" cy="856014"/>
            </a:xfrm>
            <a:custGeom>
              <a:avLst/>
              <a:gdLst/>
              <a:ahLst/>
              <a:cxnLst/>
              <a:rect l="l" t="t" r="r" b="b"/>
              <a:pathLst>
                <a:path w="1400186" h="1386258" extrusionOk="0">
                  <a:moveTo>
                    <a:pt x="1408677" y="943802"/>
                  </a:moveTo>
                  <a:lnTo>
                    <a:pt x="1398513" y="938973"/>
                  </a:lnTo>
                  <a:cubicBezTo>
                    <a:pt x="1308461" y="896035"/>
                    <a:pt x="1264577" y="876516"/>
                    <a:pt x="1178411" y="839678"/>
                  </a:cubicBezTo>
                  <a:lnTo>
                    <a:pt x="1174126" y="837843"/>
                  </a:lnTo>
                  <a:lnTo>
                    <a:pt x="1174029" y="833196"/>
                  </a:lnTo>
                  <a:cubicBezTo>
                    <a:pt x="1168843" y="587281"/>
                    <a:pt x="985804" y="329142"/>
                    <a:pt x="766012" y="257732"/>
                  </a:cubicBezTo>
                  <a:lnTo>
                    <a:pt x="761022" y="256122"/>
                  </a:lnTo>
                  <a:lnTo>
                    <a:pt x="761022" y="10485"/>
                  </a:lnTo>
                  <a:lnTo>
                    <a:pt x="770732" y="14066"/>
                  </a:lnTo>
                  <a:cubicBezTo>
                    <a:pt x="1133767" y="147697"/>
                    <a:pt x="1414045" y="551131"/>
                    <a:pt x="1408831" y="932543"/>
                  </a:cubicBezTo>
                  <a:close/>
                  <a:moveTo>
                    <a:pt x="1188346" y="828198"/>
                  </a:moveTo>
                  <a:cubicBezTo>
                    <a:pt x="1268637" y="862573"/>
                    <a:pt x="1312420" y="882020"/>
                    <a:pt x="1394469" y="921043"/>
                  </a:cubicBezTo>
                  <a:cubicBezTo>
                    <a:pt x="1393709" y="558096"/>
                    <a:pt x="1119040" y="163168"/>
                    <a:pt x="775456" y="31260"/>
                  </a:cubicBezTo>
                  <a:lnTo>
                    <a:pt x="775456" y="245656"/>
                  </a:lnTo>
                  <a:cubicBezTo>
                    <a:pt x="997022" y="320587"/>
                    <a:pt x="1180894" y="579925"/>
                    <a:pt x="1188346" y="828198"/>
                  </a:cubicBezTo>
                  <a:close/>
                  <a:moveTo>
                    <a:pt x="256216" y="542057"/>
                  </a:moveTo>
                  <a:lnTo>
                    <a:pt x="247279" y="539856"/>
                  </a:lnTo>
                  <a:cubicBezTo>
                    <a:pt x="152857" y="516619"/>
                    <a:pt x="107351" y="506330"/>
                    <a:pt x="15355" y="487378"/>
                  </a:cubicBezTo>
                  <a:lnTo>
                    <a:pt x="8716" y="486022"/>
                  </a:lnTo>
                  <a:lnTo>
                    <a:pt x="9662" y="479314"/>
                  </a:lnTo>
                  <a:cubicBezTo>
                    <a:pt x="29547" y="338187"/>
                    <a:pt x="54294" y="162565"/>
                    <a:pt x="205890" y="55910"/>
                  </a:cubicBezTo>
                  <a:lnTo>
                    <a:pt x="211415" y="52031"/>
                  </a:lnTo>
                  <a:lnTo>
                    <a:pt x="215656" y="57262"/>
                  </a:lnTo>
                  <a:cubicBezTo>
                    <a:pt x="283232" y="140635"/>
                    <a:pt x="315728" y="181400"/>
                    <a:pt x="379051" y="261550"/>
                  </a:cubicBezTo>
                  <a:lnTo>
                    <a:pt x="383702" y="267429"/>
                  </a:lnTo>
                  <a:lnTo>
                    <a:pt x="377642" y="271855"/>
                  </a:lnTo>
                  <a:cubicBezTo>
                    <a:pt x="300470" y="328140"/>
                    <a:pt x="256204" y="423267"/>
                    <a:pt x="256204" y="532855"/>
                  </a:cubicBezTo>
                  <a:close/>
                  <a:moveTo>
                    <a:pt x="24896" y="474623"/>
                  </a:moveTo>
                  <a:cubicBezTo>
                    <a:pt x="109874" y="492154"/>
                    <a:pt x="155396" y="502443"/>
                    <a:pt x="241883" y="523681"/>
                  </a:cubicBezTo>
                  <a:cubicBezTo>
                    <a:pt x="244253" y="416125"/>
                    <a:pt x="288036" y="322559"/>
                    <a:pt x="363153" y="264693"/>
                  </a:cubicBezTo>
                  <a:cubicBezTo>
                    <a:pt x="304160" y="190055"/>
                    <a:pt x="271760" y="149439"/>
                    <a:pt x="208723" y="71647"/>
                  </a:cubicBezTo>
                  <a:cubicBezTo>
                    <a:pt x="79378" y="165820"/>
                    <a:pt x="49175" y="304126"/>
                    <a:pt x="24896" y="474623"/>
                  </a:cubicBezTo>
                  <a:close/>
                  <a:moveTo>
                    <a:pt x="433312" y="317344"/>
                  </a:moveTo>
                  <a:lnTo>
                    <a:pt x="429042" y="311876"/>
                  </a:lnTo>
                  <a:cubicBezTo>
                    <a:pt x="365849" y="231042"/>
                    <a:pt x="333437" y="189955"/>
                    <a:pt x="266030" y="106022"/>
                  </a:cubicBezTo>
                  <a:lnTo>
                    <a:pt x="261310" y="100147"/>
                  </a:lnTo>
                  <a:lnTo>
                    <a:pt x="267390" y="95693"/>
                  </a:lnTo>
                  <a:cubicBezTo>
                    <a:pt x="394776" y="2160"/>
                    <a:pt x="569377" y="-19251"/>
                    <a:pt x="734401" y="38418"/>
                  </a:cubicBezTo>
                  <a:lnTo>
                    <a:pt x="739229" y="40108"/>
                  </a:lnTo>
                  <a:lnTo>
                    <a:pt x="739229" y="285283"/>
                  </a:lnTo>
                  <a:lnTo>
                    <a:pt x="729713" y="282064"/>
                  </a:lnTo>
                  <a:cubicBezTo>
                    <a:pt x="620905" y="245495"/>
                    <a:pt x="517630" y="256573"/>
                    <a:pt x="438937" y="313268"/>
                  </a:cubicBezTo>
                  <a:close/>
                  <a:moveTo>
                    <a:pt x="282049" y="102908"/>
                  </a:moveTo>
                  <a:cubicBezTo>
                    <a:pt x="344848" y="181110"/>
                    <a:pt x="377188" y="222105"/>
                    <a:pt x="436189" y="297587"/>
                  </a:cubicBezTo>
                  <a:cubicBezTo>
                    <a:pt x="515643" y="243190"/>
                    <a:pt x="617533" y="231814"/>
                    <a:pt x="724796" y="265329"/>
                  </a:cubicBezTo>
                  <a:lnTo>
                    <a:pt x="724796" y="50369"/>
                  </a:lnTo>
                  <a:cubicBezTo>
                    <a:pt x="568274" y="-2745"/>
                    <a:pt x="403753" y="16859"/>
                    <a:pt x="282049" y="102908"/>
                  </a:cubicBezTo>
                  <a:close/>
                  <a:moveTo>
                    <a:pt x="932476" y="1392790"/>
                  </a:moveTo>
                  <a:cubicBezTo>
                    <a:pt x="866579" y="1392790"/>
                    <a:pt x="797904" y="1381471"/>
                    <a:pt x="729721" y="1358499"/>
                  </a:cubicBezTo>
                  <a:cubicBezTo>
                    <a:pt x="361575" y="1234341"/>
                    <a:pt x="78674" y="873184"/>
                    <a:pt x="71632" y="518410"/>
                  </a:cubicBezTo>
                  <a:lnTo>
                    <a:pt x="71451" y="509276"/>
                  </a:lnTo>
                  <a:lnTo>
                    <a:pt x="80384" y="511223"/>
                  </a:lnTo>
                  <a:cubicBezTo>
                    <a:pt x="174637" y="531684"/>
                    <a:pt x="220187" y="542492"/>
                    <a:pt x="312425" y="566269"/>
                  </a:cubicBezTo>
                  <a:lnTo>
                    <a:pt x="317949" y="567693"/>
                  </a:lnTo>
                  <a:lnTo>
                    <a:pt x="317837" y="573399"/>
                  </a:lnTo>
                  <a:cubicBezTo>
                    <a:pt x="312875" y="819897"/>
                    <a:pt x="530145" y="1046344"/>
                    <a:pt x="734300" y="1114805"/>
                  </a:cubicBezTo>
                  <a:cubicBezTo>
                    <a:pt x="843196" y="1151321"/>
                    <a:pt x="970497" y="1133379"/>
                    <a:pt x="1051026" y="1070077"/>
                  </a:cubicBezTo>
                  <a:cubicBezTo>
                    <a:pt x="1096249" y="1034490"/>
                    <a:pt x="1148140" y="968379"/>
                    <a:pt x="1138415" y="855427"/>
                  </a:cubicBezTo>
                  <a:lnTo>
                    <a:pt x="1137385" y="843545"/>
                  </a:lnTo>
                  <a:lnTo>
                    <a:pt x="1148402" y="848144"/>
                  </a:lnTo>
                  <a:cubicBezTo>
                    <a:pt x="1236072" y="884797"/>
                    <a:pt x="1279578" y="904075"/>
                    <a:pt x="1370025" y="946244"/>
                  </a:cubicBezTo>
                  <a:lnTo>
                    <a:pt x="1374097" y="948131"/>
                  </a:lnTo>
                  <a:lnTo>
                    <a:pt x="1374198" y="952626"/>
                  </a:lnTo>
                  <a:cubicBezTo>
                    <a:pt x="1377577" y="1104999"/>
                    <a:pt x="1322560" y="1227299"/>
                    <a:pt x="1215088" y="1306318"/>
                  </a:cubicBezTo>
                  <a:cubicBezTo>
                    <a:pt x="1137389" y="1363460"/>
                    <a:pt x="1038552" y="1392790"/>
                    <a:pt x="932476" y="1392790"/>
                  </a:cubicBezTo>
                  <a:close/>
                  <a:moveTo>
                    <a:pt x="86311" y="527270"/>
                  </a:moveTo>
                  <a:cubicBezTo>
                    <a:pt x="97855" y="873317"/>
                    <a:pt x="374818" y="1223585"/>
                    <a:pt x="734332" y="1344826"/>
                  </a:cubicBezTo>
                  <a:cubicBezTo>
                    <a:pt x="907859" y="1403312"/>
                    <a:pt x="1084355" y="1384541"/>
                    <a:pt x="1206542" y="1294698"/>
                  </a:cubicBezTo>
                  <a:cubicBezTo>
                    <a:pt x="1309012" y="1219356"/>
                    <a:pt x="1361973" y="1102811"/>
                    <a:pt x="1359849" y="957426"/>
                  </a:cubicBezTo>
                  <a:cubicBezTo>
                    <a:pt x="1276081" y="918396"/>
                    <a:pt x="1232733" y="899154"/>
                    <a:pt x="1153617" y="865978"/>
                  </a:cubicBezTo>
                  <a:cubicBezTo>
                    <a:pt x="1159407" y="978201"/>
                    <a:pt x="1106377" y="1044900"/>
                    <a:pt x="1059955" y="1081404"/>
                  </a:cubicBezTo>
                  <a:cubicBezTo>
                    <a:pt x="975777" y="1147595"/>
                    <a:pt x="843072" y="1166535"/>
                    <a:pt x="729713" y="1128482"/>
                  </a:cubicBezTo>
                  <a:cubicBezTo>
                    <a:pt x="522298" y="1058927"/>
                    <a:pt x="301665" y="829635"/>
                    <a:pt x="303343" y="578827"/>
                  </a:cubicBezTo>
                  <a:cubicBezTo>
                    <a:pt x="217881" y="556821"/>
                    <a:pt x="172533" y="546045"/>
                    <a:pt x="86311" y="5272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531;p32">
              <a:extLst>
                <a:ext uri="{FF2B5EF4-FFF2-40B4-BE49-F238E27FC236}">
                  <a16:creationId xmlns:a16="http://schemas.microsoft.com/office/drawing/2014/main" id="{3C0394CC-A062-6BC7-275B-335229B5127C}"/>
                </a:ext>
              </a:extLst>
            </p:cNvPr>
            <p:cNvSpPr/>
            <p:nvPr/>
          </p:nvSpPr>
          <p:spPr>
            <a:xfrm>
              <a:off x="4703274" y="1945151"/>
              <a:ext cx="1009550" cy="1364049"/>
            </a:xfrm>
            <a:custGeom>
              <a:avLst/>
              <a:gdLst/>
              <a:ahLst/>
              <a:cxnLst/>
              <a:rect l="l" t="t" r="r" b="b"/>
              <a:pathLst>
                <a:path w="1634899" h="2208986" extrusionOk="0">
                  <a:moveTo>
                    <a:pt x="1643615" y="1665822"/>
                  </a:moveTo>
                  <a:cubicBezTo>
                    <a:pt x="1077285" y="1778014"/>
                    <a:pt x="527787" y="1962771"/>
                    <a:pt x="8716" y="2215518"/>
                  </a:cubicBezTo>
                  <a:lnTo>
                    <a:pt x="8716" y="555925"/>
                  </a:lnTo>
                  <a:cubicBezTo>
                    <a:pt x="527803" y="303283"/>
                    <a:pt x="1077301" y="118630"/>
                    <a:pt x="1643615" y="653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532;p32">
              <a:extLst>
                <a:ext uri="{FF2B5EF4-FFF2-40B4-BE49-F238E27FC236}">
                  <a16:creationId xmlns:a16="http://schemas.microsoft.com/office/drawing/2014/main" id="{1C384306-9DE8-15F1-48ED-A2BC5612BF82}"/>
                </a:ext>
              </a:extLst>
            </p:cNvPr>
            <p:cNvSpPr/>
            <p:nvPr/>
          </p:nvSpPr>
          <p:spPr>
            <a:xfrm>
              <a:off x="4699932" y="2280787"/>
              <a:ext cx="6678" cy="1031472"/>
            </a:xfrm>
            <a:custGeom>
              <a:avLst/>
              <a:gdLst/>
              <a:ahLst/>
              <a:cxnLst/>
              <a:rect l="l" t="t" r="r" b="b"/>
              <a:pathLst>
                <a:path w="10815" h="1670400" extrusionOk="0">
                  <a:moveTo>
                    <a:pt x="14124" y="1676932"/>
                  </a:moveTo>
                  <a:cubicBezTo>
                    <a:pt x="11138" y="1676928"/>
                    <a:pt x="8716" y="1674506"/>
                    <a:pt x="8716" y="1671520"/>
                  </a:cubicBezTo>
                  <a:lnTo>
                    <a:pt x="8716" y="11939"/>
                  </a:lnTo>
                  <a:cubicBezTo>
                    <a:pt x="8716" y="8952"/>
                    <a:pt x="11138" y="6531"/>
                    <a:pt x="14124" y="6531"/>
                  </a:cubicBezTo>
                  <a:cubicBezTo>
                    <a:pt x="17110" y="6534"/>
                    <a:pt x="19528" y="8953"/>
                    <a:pt x="19532" y="11939"/>
                  </a:cubicBezTo>
                  <a:lnTo>
                    <a:pt x="19532" y="1671536"/>
                  </a:lnTo>
                  <a:cubicBezTo>
                    <a:pt x="19524" y="1674518"/>
                    <a:pt x="17106" y="1676928"/>
                    <a:pt x="14124" y="1676932"/>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533;p32">
              <a:extLst>
                <a:ext uri="{FF2B5EF4-FFF2-40B4-BE49-F238E27FC236}">
                  <a16:creationId xmlns:a16="http://schemas.microsoft.com/office/drawing/2014/main" id="{CC13EC5C-FD4E-DB1B-CDB9-A5F0D6AF3E6F}"/>
                </a:ext>
              </a:extLst>
            </p:cNvPr>
            <p:cNvSpPr/>
            <p:nvPr/>
          </p:nvSpPr>
          <p:spPr>
            <a:xfrm>
              <a:off x="4709239" y="2390085"/>
              <a:ext cx="388795" cy="904839"/>
            </a:xfrm>
            <a:custGeom>
              <a:avLst/>
              <a:gdLst/>
              <a:ahLst/>
              <a:cxnLst/>
              <a:rect l="l" t="t" r="r" b="b"/>
              <a:pathLst>
                <a:path w="629628" h="1465327" extrusionOk="0">
                  <a:moveTo>
                    <a:pt x="8716" y="1471859"/>
                  </a:moveTo>
                  <a:cubicBezTo>
                    <a:pt x="109830" y="983128"/>
                    <a:pt x="212148" y="494687"/>
                    <a:pt x="315664" y="6531"/>
                  </a:cubicBezTo>
                  <a:cubicBezTo>
                    <a:pt x="423115" y="404256"/>
                    <a:pt x="530676" y="802029"/>
                    <a:pt x="638345" y="1199850"/>
                  </a:cubicBezTo>
                  <a:cubicBezTo>
                    <a:pt x="423490" y="1278531"/>
                    <a:pt x="213274" y="1369349"/>
                    <a:pt x="8716" y="1471859"/>
                  </a:cubicBez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534;p32">
              <a:extLst>
                <a:ext uri="{FF2B5EF4-FFF2-40B4-BE49-F238E27FC236}">
                  <a16:creationId xmlns:a16="http://schemas.microsoft.com/office/drawing/2014/main" id="{20A4C855-0DFB-6B1D-6248-2AE87825D17A}"/>
                </a:ext>
              </a:extLst>
            </p:cNvPr>
            <p:cNvSpPr/>
            <p:nvPr/>
          </p:nvSpPr>
          <p:spPr>
            <a:xfrm>
              <a:off x="4709239" y="2390085"/>
              <a:ext cx="388795" cy="904839"/>
            </a:xfrm>
            <a:custGeom>
              <a:avLst/>
              <a:gdLst/>
              <a:ahLst/>
              <a:cxnLst/>
              <a:rect l="l" t="t" r="r" b="b"/>
              <a:pathLst>
                <a:path w="629628" h="1465327" extrusionOk="0">
                  <a:moveTo>
                    <a:pt x="8716" y="1471859"/>
                  </a:moveTo>
                  <a:cubicBezTo>
                    <a:pt x="109830" y="983128"/>
                    <a:pt x="212148" y="494687"/>
                    <a:pt x="315664" y="6531"/>
                  </a:cubicBezTo>
                  <a:cubicBezTo>
                    <a:pt x="423115" y="404256"/>
                    <a:pt x="530676" y="802029"/>
                    <a:pt x="638345" y="1199850"/>
                  </a:cubicBezTo>
                  <a:cubicBezTo>
                    <a:pt x="423490" y="1278531"/>
                    <a:pt x="213274" y="1369349"/>
                    <a:pt x="8716" y="147185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535;p32">
              <a:extLst>
                <a:ext uri="{FF2B5EF4-FFF2-40B4-BE49-F238E27FC236}">
                  <a16:creationId xmlns:a16="http://schemas.microsoft.com/office/drawing/2014/main" id="{FF2A89D4-3494-2B51-3AEF-50778C7B69C8}"/>
                </a:ext>
              </a:extLst>
            </p:cNvPr>
            <p:cNvSpPr/>
            <p:nvPr/>
          </p:nvSpPr>
          <p:spPr>
            <a:xfrm>
              <a:off x="4901832" y="2720067"/>
              <a:ext cx="395124" cy="484859"/>
            </a:xfrm>
            <a:custGeom>
              <a:avLst/>
              <a:gdLst/>
              <a:ahLst/>
              <a:cxnLst/>
              <a:rect l="l" t="t" r="r" b="b"/>
              <a:pathLst>
                <a:path w="639877" h="785196" extrusionOk="0">
                  <a:moveTo>
                    <a:pt x="8716" y="791728"/>
                  </a:moveTo>
                  <a:cubicBezTo>
                    <a:pt x="112623" y="529275"/>
                    <a:pt x="218449" y="267543"/>
                    <a:pt x="326194" y="6531"/>
                  </a:cubicBezTo>
                  <a:cubicBezTo>
                    <a:pt x="434334" y="189324"/>
                    <a:pt x="541802" y="372745"/>
                    <a:pt x="648593" y="556794"/>
                  </a:cubicBezTo>
                  <a:cubicBezTo>
                    <a:pt x="431050" y="623002"/>
                    <a:pt x="217419" y="701438"/>
                    <a:pt x="8716" y="791728"/>
                  </a:cubicBez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536;p32">
              <a:extLst>
                <a:ext uri="{FF2B5EF4-FFF2-40B4-BE49-F238E27FC236}">
                  <a16:creationId xmlns:a16="http://schemas.microsoft.com/office/drawing/2014/main" id="{41AD6AAE-1823-717F-4EEF-59380AD37F9E}"/>
                </a:ext>
              </a:extLst>
            </p:cNvPr>
            <p:cNvSpPr/>
            <p:nvPr/>
          </p:nvSpPr>
          <p:spPr>
            <a:xfrm>
              <a:off x="4901832" y="2720067"/>
              <a:ext cx="395124" cy="484859"/>
            </a:xfrm>
            <a:custGeom>
              <a:avLst/>
              <a:gdLst/>
              <a:ahLst/>
              <a:cxnLst/>
              <a:rect l="l" t="t" r="r" b="b"/>
              <a:pathLst>
                <a:path w="639877" h="785196" extrusionOk="0">
                  <a:moveTo>
                    <a:pt x="8716" y="791728"/>
                  </a:moveTo>
                  <a:cubicBezTo>
                    <a:pt x="112623" y="529275"/>
                    <a:pt x="218449" y="267543"/>
                    <a:pt x="326194" y="6531"/>
                  </a:cubicBezTo>
                  <a:cubicBezTo>
                    <a:pt x="434334" y="189324"/>
                    <a:pt x="541802" y="372745"/>
                    <a:pt x="648593" y="556794"/>
                  </a:cubicBezTo>
                  <a:cubicBezTo>
                    <a:pt x="431050" y="623002"/>
                    <a:pt x="217419" y="701438"/>
                    <a:pt x="8716" y="7917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537;p32">
              <a:extLst>
                <a:ext uri="{FF2B5EF4-FFF2-40B4-BE49-F238E27FC236}">
                  <a16:creationId xmlns:a16="http://schemas.microsoft.com/office/drawing/2014/main" id="{DBC504B5-0DB9-9F1C-7505-0590EB62115E}"/>
                </a:ext>
              </a:extLst>
            </p:cNvPr>
            <p:cNvSpPr/>
            <p:nvPr/>
          </p:nvSpPr>
          <p:spPr>
            <a:xfrm>
              <a:off x="5299930" y="2392578"/>
              <a:ext cx="405639" cy="666736"/>
            </a:xfrm>
            <a:custGeom>
              <a:avLst/>
              <a:gdLst/>
              <a:ahLst/>
              <a:cxnLst/>
              <a:rect l="l" t="t" r="r" b="b"/>
              <a:pathLst>
                <a:path w="656905" h="1079734" extrusionOk="0">
                  <a:moveTo>
                    <a:pt x="8716" y="1086266"/>
                  </a:moveTo>
                  <a:cubicBezTo>
                    <a:pt x="116566" y="726067"/>
                    <a:pt x="225523" y="366154"/>
                    <a:pt x="335582" y="6531"/>
                  </a:cubicBezTo>
                  <a:cubicBezTo>
                    <a:pt x="445930" y="312952"/>
                    <a:pt x="555945" y="619421"/>
                    <a:pt x="665622" y="925938"/>
                  </a:cubicBezTo>
                  <a:cubicBezTo>
                    <a:pt x="443846" y="967149"/>
                    <a:pt x="224541" y="1020674"/>
                    <a:pt x="8716" y="1086266"/>
                  </a:cubicBez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538;p32">
              <a:extLst>
                <a:ext uri="{FF2B5EF4-FFF2-40B4-BE49-F238E27FC236}">
                  <a16:creationId xmlns:a16="http://schemas.microsoft.com/office/drawing/2014/main" id="{40E3FD28-25F4-CBA2-D4FE-5658BB3C3117}"/>
                </a:ext>
              </a:extLst>
            </p:cNvPr>
            <p:cNvSpPr/>
            <p:nvPr/>
          </p:nvSpPr>
          <p:spPr>
            <a:xfrm>
              <a:off x="5299930" y="2392578"/>
              <a:ext cx="405639" cy="666736"/>
            </a:xfrm>
            <a:custGeom>
              <a:avLst/>
              <a:gdLst/>
              <a:ahLst/>
              <a:cxnLst/>
              <a:rect l="l" t="t" r="r" b="b"/>
              <a:pathLst>
                <a:path w="656905" h="1079734" extrusionOk="0">
                  <a:moveTo>
                    <a:pt x="8716" y="1086266"/>
                  </a:moveTo>
                  <a:cubicBezTo>
                    <a:pt x="116566" y="726067"/>
                    <a:pt x="225523" y="366154"/>
                    <a:pt x="335582" y="6531"/>
                  </a:cubicBezTo>
                  <a:cubicBezTo>
                    <a:pt x="445930" y="312952"/>
                    <a:pt x="555945" y="619421"/>
                    <a:pt x="665622" y="925938"/>
                  </a:cubicBezTo>
                  <a:cubicBezTo>
                    <a:pt x="443846" y="967149"/>
                    <a:pt x="224541" y="1020674"/>
                    <a:pt x="8716" y="1086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539;p32">
              <a:extLst>
                <a:ext uri="{FF2B5EF4-FFF2-40B4-BE49-F238E27FC236}">
                  <a16:creationId xmlns:a16="http://schemas.microsoft.com/office/drawing/2014/main" id="{A49E6F4F-E566-F742-63DE-2031479AC1C0}"/>
                </a:ext>
              </a:extLst>
            </p:cNvPr>
            <p:cNvSpPr/>
            <p:nvPr/>
          </p:nvSpPr>
          <p:spPr>
            <a:xfrm>
              <a:off x="5101015" y="2447527"/>
              <a:ext cx="401005" cy="678143"/>
            </a:xfrm>
            <a:custGeom>
              <a:avLst/>
              <a:gdLst/>
              <a:ahLst/>
              <a:cxnLst/>
              <a:rect l="l" t="t" r="r" b="b"/>
              <a:pathLst>
                <a:path w="649401" h="1098208" extrusionOk="0">
                  <a:moveTo>
                    <a:pt x="8716" y="1104739"/>
                  </a:moveTo>
                  <a:cubicBezTo>
                    <a:pt x="114542" y="738380"/>
                    <a:pt x="222054" y="372311"/>
                    <a:pt x="331252" y="6531"/>
                  </a:cubicBezTo>
                  <a:cubicBezTo>
                    <a:pt x="440639" y="306707"/>
                    <a:pt x="549595" y="607015"/>
                    <a:pt x="658118" y="907460"/>
                  </a:cubicBezTo>
                  <a:cubicBezTo>
                    <a:pt x="438136" y="961045"/>
                    <a:pt x="221330" y="1026911"/>
                    <a:pt x="8716" y="110473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540;p32">
              <a:extLst>
                <a:ext uri="{FF2B5EF4-FFF2-40B4-BE49-F238E27FC236}">
                  <a16:creationId xmlns:a16="http://schemas.microsoft.com/office/drawing/2014/main" id="{978B4E67-0D4A-4BE0-A1C4-8F0721D308A8}"/>
                </a:ext>
              </a:extLst>
            </p:cNvPr>
            <p:cNvSpPr/>
            <p:nvPr/>
          </p:nvSpPr>
          <p:spPr>
            <a:xfrm>
              <a:off x="4699928" y="1985797"/>
              <a:ext cx="1016243" cy="1235014"/>
            </a:xfrm>
            <a:custGeom>
              <a:avLst/>
              <a:gdLst/>
              <a:ahLst/>
              <a:cxnLst/>
              <a:rect l="l" t="t" r="r" b="b"/>
              <a:pathLst>
                <a:path w="1645738" h="2000022" extrusionOk="0">
                  <a:moveTo>
                    <a:pt x="1650092" y="609510"/>
                  </a:moveTo>
                  <a:cubicBezTo>
                    <a:pt x="1653025" y="608923"/>
                    <a:pt x="1654929" y="606074"/>
                    <a:pt x="1654349" y="603140"/>
                  </a:cubicBezTo>
                  <a:cubicBezTo>
                    <a:pt x="1653814" y="600231"/>
                    <a:pt x="1651026" y="598305"/>
                    <a:pt x="1648116" y="598839"/>
                  </a:cubicBezTo>
                  <a:cubicBezTo>
                    <a:pt x="1648068" y="598847"/>
                    <a:pt x="1648020" y="598857"/>
                    <a:pt x="1647972" y="598867"/>
                  </a:cubicBezTo>
                  <a:cubicBezTo>
                    <a:pt x="1537587" y="620735"/>
                    <a:pt x="1427853" y="645387"/>
                    <a:pt x="1318776" y="672824"/>
                  </a:cubicBezTo>
                  <a:lnTo>
                    <a:pt x="1318776" y="352341"/>
                  </a:lnTo>
                  <a:cubicBezTo>
                    <a:pt x="1428525" y="324775"/>
                    <a:pt x="1538963" y="299954"/>
                    <a:pt x="1650092" y="277876"/>
                  </a:cubicBezTo>
                  <a:cubicBezTo>
                    <a:pt x="1653025" y="277292"/>
                    <a:pt x="1654933" y="274441"/>
                    <a:pt x="1654349" y="271506"/>
                  </a:cubicBezTo>
                  <a:cubicBezTo>
                    <a:pt x="1653806" y="268599"/>
                    <a:pt x="1651010" y="266681"/>
                    <a:pt x="1648104" y="267223"/>
                  </a:cubicBezTo>
                  <a:cubicBezTo>
                    <a:pt x="1648060" y="267231"/>
                    <a:pt x="1648016" y="267240"/>
                    <a:pt x="1647972" y="267249"/>
                  </a:cubicBezTo>
                  <a:cubicBezTo>
                    <a:pt x="1537587" y="289101"/>
                    <a:pt x="1427853" y="313738"/>
                    <a:pt x="1318776" y="341158"/>
                  </a:cubicBezTo>
                  <a:lnTo>
                    <a:pt x="1318776" y="11943"/>
                  </a:lnTo>
                  <a:cubicBezTo>
                    <a:pt x="1318772" y="8953"/>
                    <a:pt x="1316354" y="6535"/>
                    <a:pt x="1313364" y="6531"/>
                  </a:cubicBezTo>
                  <a:cubicBezTo>
                    <a:pt x="1310375" y="6531"/>
                    <a:pt x="1307952" y="8953"/>
                    <a:pt x="1307952" y="11943"/>
                  </a:cubicBezTo>
                  <a:lnTo>
                    <a:pt x="1307952" y="343943"/>
                  </a:lnTo>
                  <a:cubicBezTo>
                    <a:pt x="1200074" y="371184"/>
                    <a:pt x="1092948" y="401094"/>
                    <a:pt x="986579" y="433674"/>
                  </a:cubicBezTo>
                  <a:lnTo>
                    <a:pt x="986579" y="102732"/>
                  </a:lnTo>
                  <a:cubicBezTo>
                    <a:pt x="986579" y="99742"/>
                    <a:pt x="984157" y="97320"/>
                    <a:pt x="981167" y="97320"/>
                  </a:cubicBezTo>
                  <a:cubicBezTo>
                    <a:pt x="978177" y="97320"/>
                    <a:pt x="975755" y="99742"/>
                    <a:pt x="975755" y="102732"/>
                  </a:cubicBezTo>
                  <a:lnTo>
                    <a:pt x="975755" y="437038"/>
                  </a:lnTo>
                  <a:cubicBezTo>
                    <a:pt x="869257" y="469824"/>
                    <a:pt x="763624" y="505242"/>
                    <a:pt x="658848" y="543294"/>
                  </a:cubicBezTo>
                  <a:lnTo>
                    <a:pt x="658848" y="212542"/>
                  </a:lnTo>
                  <a:cubicBezTo>
                    <a:pt x="658848" y="209552"/>
                    <a:pt x="656426" y="207130"/>
                    <a:pt x="653436" y="207130"/>
                  </a:cubicBezTo>
                  <a:cubicBezTo>
                    <a:pt x="650447" y="207130"/>
                    <a:pt x="648024" y="209552"/>
                    <a:pt x="648024" y="212542"/>
                  </a:cubicBezTo>
                  <a:lnTo>
                    <a:pt x="648024" y="547209"/>
                  </a:lnTo>
                  <a:cubicBezTo>
                    <a:pt x="543088" y="585521"/>
                    <a:pt x="439137" y="626430"/>
                    <a:pt x="336180" y="669935"/>
                  </a:cubicBezTo>
                  <a:lnTo>
                    <a:pt x="336180" y="341549"/>
                  </a:lnTo>
                  <a:cubicBezTo>
                    <a:pt x="336180" y="338560"/>
                    <a:pt x="333757" y="336137"/>
                    <a:pt x="330768" y="336137"/>
                  </a:cubicBezTo>
                  <a:cubicBezTo>
                    <a:pt x="327778" y="336132"/>
                    <a:pt x="325351" y="338552"/>
                    <a:pt x="325348" y="341541"/>
                  </a:cubicBezTo>
                  <a:cubicBezTo>
                    <a:pt x="325348" y="341544"/>
                    <a:pt x="325348" y="341546"/>
                    <a:pt x="325348" y="341549"/>
                  </a:cubicBezTo>
                  <a:lnTo>
                    <a:pt x="325348" y="674454"/>
                  </a:lnTo>
                  <a:cubicBezTo>
                    <a:pt x="219674" y="719336"/>
                    <a:pt x="115148" y="766884"/>
                    <a:pt x="11765" y="817098"/>
                  </a:cubicBezTo>
                  <a:cubicBezTo>
                    <a:pt x="9081" y="818396"/>
                    <a:pt x="7958" y="821622"/>
                    <a:pt x="9258" y="824305"/>
                  </a:cubicBezTo>
                  <a:cubicBezTo>
                    <a:pt x="9262" y="824317"/>
                    <a:pt x="9270" y="824329"/>
                    <a:pt x="9274" y="824341"/>
                  </a:cubicBezTo>
                  <a:cubicBezTo>
                    <a:pt x="10175" y="826206"/>
                    <a:pt x="12062" y="827389"/>
                    <a:pt x="14134" y="827383"/>
                  </a:cubicBezTo>
                  <a:cubicBezTo>
                    <a:pt x="14955" y="827387"/>
                    <a:pt x="15764" y="827199"/>
                    <a:pt x="16501" y="826835"/>
                  </a:cubicBezTo>
                  <a:cubicBezTo>
                    <a:pt x="118271" y="777300"/>
                    <a:pt x="221220" y="730416"/>
                    <a:pt x="325348" y="686183"/>
                  </a:cubicBezTo>
                  <a:lnTo>
                    <a:pt x="325348" y="1006309"/>
                  </a:lnTo>
                  <a:cubicBezTo>
                    <a:pt x="219674" y="1051211"/>
                    <a:pt x="115148" y="1098780"/>
                    <a:pt x="11765" y="1149013"/>
                  </a:cubicBezTo>
                  <a:cubicBezTo>
                    <a:pt x="9081" y="1150309"/>
                    <a:pt x="7958" y="1153536"/>
                    <a:pt x="9258" y="1156220"/>
                  </a:cubicBezTo>
                  <a:cubicBezTo>
                    <a:pt x="9262" y="1156232"/>
                    <a:pt x="9270" y="1156244"/>
                    <a:pt x="9274" y="1156256"/>
                  </a:cubicBezTo>
                  <a:cubicBezTo>
                    <a:pt x="10175" y="1158123"/>
                    <a:pt x="12062" y="1159306"/>
                    <a:pt x="14134" y="1159302"/>
                  </a:cubicBezTo>
                  <a:cubicBezTo>
                    <a:pt x="14955" y="1159306"/>
                    <a:pt x="15764" y="1159117"/>
                    <a:pt x="16501" y="1158751"/>
                  </a:cubicBezTo>
                  <a:cubicBezTo>
                    <a:pt x="118271" y="1109202"/>
                    <a:pt x="221220" y="1062304"/>
                    <a:pt x="325348" y="1018055"/>
                  </a:cubicBezTo>
                  <a:lnTo>
                    <a:pt x="325348" y="1338237"/>
                  </a:lnTo>
                  <a:cubicBezTo>
                    <a:pt x="219674" y="1383138"/>
                    <a:pt x="115148" y="1430704"/>
                    <a:pt x="11765" y="1480941"/>
                  </a:cubicBezTo>
                  <a:cubicBezTo>
                    <a:pt x="9081" y="1482236"/>
                    <a:pt x="7958" y="1485463"/>
                    <a:pt x="9258" y="1488147"/>
                  </a:cubicBezTo>
                  <a:cubicBezTo>
                    <a:pt x="9262" y="1488159"/>
                    <a:pt x="9270" y="1488171"/>
                    <a:pt x="9274" y="1488183"/>
                  </a:cubicBezTo>
                  <a:cubicBezTo>
                    <a:pt x="10175" y="1490051"/>
                    <a:pt x="12062" y="1491234"/>
                    <a:pt x="14134" y="1491230"/>
                  </a:cubicBezTo>
                  <a:cubicBezTo>
                    <a:pt x="14955" y="1491234"/>
                    <a:pt x="15764" y="1491044"/>
                    <a:pt x="16501" y="1490678"/>
                  </a:cubicBezTo>
                  <a:cubicBezTo>
                    <a:pt x="118271" y="1441129"/>
                    <a:pt x="221220" y="1394232"/>
                    <a:pt x="325348" y="1349982"/>
                  </a:cubicBezTo>
                  <a:lnTo>
                    <a:pt x="325348" y="1670204"/>
                  </a:lnTo>
                  <a:cubicBezTo>
                    <a:pt x="219674" y="1715086"/>
                    <a:pt x="115148" y="1762635"/>
                    <a:pt x="11765" y="1812848"/>
                  </a:cubicBezTo>
                  <a:cubicBezTo>
                    <a:pt x="9085" y="1814144"/>
                    <a:pt x="7958" y="1817367"/>
                    <a:pt x="9254" y="1820047"/>
                  </a:cubicBezTo>
                  <a:cubicBezTo>
                    <a:pt x="9262" y="1820063"/>
                    <a:pt x="9266" y="1820075"/>
                    <a:pt x="9274" y="1820091"/>
                  </a:cubicBezTo>
                  <a:cubicBezTo>
                    <a:pt x="10175" y="1821958"/>
                    <a:pt x="12062" y="1823141"/>
                    <a:pt x="14134" y="1823137"/>
                  </a:cubicBezTo>
                  <a:cubicBezTo>
                    <a:pt x="14955" y="1823141"/>
                    <a:pt x="15764" y="1822952"/>
                    <a:pt x="16501" y="1822586"/>
                  </a:cubicBezTo>
                  <a:cubicBezTo>
                    <a:pt x="118271" y="1773057"/>
                    <a:pt x="221220" y="1726179"/>
                    <a:pt x="325348" y="1681950"/>
                  </a:cubicBezTo>
                  <a:lnTo>
                    <a:pt x="325348" y="2001142"/>
                  </a:lnTo>
                  <a:cubicBezTo>
                    <a:pt x="325348" y="2004131"/>
                    <a:pt x="327770" y="2006554"/>
                    <a:pt x="330760" y="2006554"/>
                  </a:cubicBezTo>
                  <a:cubicBezTo>
                    <a:pt x="333749" y="2006554"/>
                    <a:pt x="336172" y="2004131"/>
                    <a:pt x="336172" y="2001142"/>
                  </a:cubicBezTo>
                  <a:lnTo>
                    <a:pt x="336172" y="1677399"/>
                  </a:lnTo>
                  <a:cubicBezTo>
                    <a:pt x="439096" y="1633813"/>
                    <a:pt x="543043" y="1592839"/>
                    <a:pt x="648016" y="1554472"/>
                  </a:cubicBezTo>
                  <a:lnTo>
                    <a:pt x="648016" y="1872123"/>
                  </a:lnTo>
                  <a:cubicBezTo>
                    <a:pt x="648016" y="1875112"/>
                    <a:pt x="650439" y="1877535"/>
                    <a:pt x="653428" y="1877535"/>
                  </a:cubicBezTo>
                  <a:cubicBezTo>
                    <a:pt x="656418" y="1877531"/>
                    <a:pt x="658836" y="1875112"/>
                    <a:pt x="658840" y="1872123"/>
                  </a:cubicBezTo>
                  <a:lnTo>
                    <a:pt x="658840" y="1550540"/>
                  </a:lnTo>
                  <a:cubicBezTo>
                    <a:pt x="763576" y="1512435"/>
                    <a:pt x="869209" y="1476957"/>
                    <a:pt x="975747" y="1444103"/>
                  </a:cubicBezTo>
                  <a:lnTo>
                    <a:pt x="975747" y="1762297"/>
                  </a:lnTo>
                  <a:cubicBezTo>
                    <a:pt x="975751" y="1765283"/>
                    <a:pt x="978173" y="1767705"/>
                    <a:pt x="981159" y="1767705"/>
                  </a:cubicBezTo>
                  <a:cubicBezTo>
                    <a:pt x="984145" y="1767705"/>
                    <a:pt x="986567" y="1765283"/>
                    <a:pt x="986571" y="1762297"/>
                  </a:cubicBezTo>
                  <a:lnTo>
                    <a:pt x="986571" y="1440751"/>
                  </a:lnTo>
                  <a:cubicBezTo>
                    <a:pt x="1092916" y="1408150"/>
                    <a:pt x="1200038" y="1378189"/>
                    <a:pt x="1307944" y="1350871"/>
                  </a:cubicBezTo>
                  <a:lnTo>
                    <a:pt x="1307944" y="1671524"/>
                  </a:lnTo>
                  <a:cubicBezTo>
                    <a:pt x="1307944" y="1674514"/>
                    <a:pt x="1310366" y="1676936"/>
                    <a:pt x="1313356" y="1676936"/>
                  </a:cubicBezTo>
                  <a:cubicBezTo>
                    <a:pt x="1316346" y="1676932"/>
                    <a:pt x="1318764" y="1674514"/>
                    <a:pt x="1318768" y="1671524"/>
                  </a:cubicBezTo>
                  <a:lnTo>
                    <a:pt x="1318768" y="1348099"/>
                  </a:lnTo>
                  <a:cubicBezTo>
                    <a:pt x="1428521" y="1320532"/>
                    <a:pt x="1538959" y="1295709"/>
                    <a:pt x="1650076" y="1273634"/>
                  </a:cubicBezTo>
                  <a:cubicBezTo>
                    <a:pt x="1653009" y="1273051"/>
                    <a:pt x="1654917" y="1270202"/>
                    <a:pt x="1654333" y="1267269"/>
                  </a:cubicBezTo>
                  <a:cubicBezTo>
                    <a:pt x="1654333" y="1267265"/>
                    <a:pt x="1654333" y="1267265"/>
                    <a:pt x="1654333" y="1267265"/>
                  </a:cubicBezTo>
                  <a:cubicBezTo>
                    <a:pt x="1653790" y="1264360"/>
                    <a:pt x="1650989" y="1262444"/>
                    <a:pt x="1648080" y="1262987"/>
                  </a:cubicBezTo>
                  <a:cubicBezTo>
                    <a:pt x="1648044" y="1262995"/>
                    <a:pt x="1648004" y="1263004"/>
                    <a:pt x="1647964" y="1263012"/>
                  </a:cubicBezTo>
                  <a:cubicBezTo>
                    <a:pt x="1537579" y="1284865"/>
                    <a:pt x="1427845" y="1309499"/>
                    <a:pt x="1318768" y="1336917"/>
                  </a:cubicBezTo>
                  <a:lnTo>
                    <a:pt x="1318768" y="1015938"/>
                  </a:lnTo>
                  <a:cubicBezTo>
                    <a:pt x="1428521" y="988356"/>
                    <a:pt x="1538963" y="963519"/>
                    <a:pt x="1650092" y="941425"/>
                  </a:cubicBezTo>
                  <a:cubicBezTo>
                    <a:pt x="1653025" y="940839"/>
                    <a:pt x="1654929" y="937989"/>
                    <a:pt x="1654349" y="935056"/>
                  </a:cubicBezTo>
                  <a:cubicBezTo>
                    <a:pt x="1653834" y="932166"/>
                    <a:pt x="1651074" y="930241"/>
                    <a:pt x="1648185" y="930756"/>
                  </a:cubicBezTo>
                  <a:cubicBezTo>
                    <a:pt x="1648112" y="930769"/>
                    <a:pt x="1648040" y="930783"/>
                    <a:pt x="1647972" y="930798"/>
                  </a:cubicBezTo>
                  <a:cubicBezTo>
                    <a:pt x="1537587" y="952667"/>
                    <a:pt x="1427853" y="977319"/>
                    <a:pt x="1318776" y="1004756"/>
                  </a:cubicBezTo>
                  <a:lnTo>
                    <a:pt x="1318776" y="684023"/>
                  </a:lnTo>
                  <a:cubicBezTo>
                    <a:pt x="1428525" y="656435"/>
                    <a:pt x="1538963" y="631598"/>
                    <a:pt x="1650092" y="609510"/>
                  </a:cubicBezTo>
                  <a:close/>
                  <a:moveTo>
                    <a:pt x="1307960" y="355125"/>
                  </a:moveTo>
                  <a:lnTo>
                    <a:pt x="1307960" y="675629"/>
                  </a:lnTo>
                  <a:cubicBezTo>
                    <a:pt x="1200082" y="702886"/>
                    <a:pt x="1092956" y="732812"/>
                    <a:pt x="986587" y="765408"/>
                  </a:cubicBezTo>
                  <a:lnTo>
                    <a:pt x="986587" y="445005"/>
                  </a:lnTo>
                  <a:cubicBezTo>
                    <a:pt x="1092932" y="412404"/>
                    <a:pt x="1200054" y="382444"/>
                    <a:pt x="1307960" y="355125"/>
                  </a:cubicBezTo>
                  <a:close/>
                  <a:moveTo>
                    <a:pt x="975763" y="448353"/>
                  </a:moveTo>
                  <a:lnTo>
                    <a:pt x="975763" y="768760"/>
                  </a:lnTo>
                  <a:cubicBezTo>
                    <a:pt x="869265" y="801562"/>
                    <a:pt x="763632" y="836998"/>
                    <a:pt x="658856" y="875069"/>
                  </a:cubicBezTo>
                  <a:lnTo>
                    <a:pt x="658856" y="554774"/>
                  </a:lnTo>
                  <a:cubicBezTo>
                    <a:pt x="763592" y="516682"/>
                    <a:pt x="869229" y="481208"/>
                    <a:pt x="975763" y="448353"/>
                  </a:cubicBezTo>
                  <a:close/>
                  <a:moveTo>
                    <a:pt x="975763" y="780091"/>
                  </a:moveTo>
                  <a:lnTo>
                    <a:pt x="975763" y="1100675"/>
                  </a:lnTo>
                  <a:cubicBezTo>
                    <a:pt x="869265" y="1133481"/>
                    <a:pt x="763632" y="1168919"/>
                    <a:pt x="658856" y="1206984"/>
                  </a:cubicBezTo>
                  <a:lnTo>
                    <a:pt x="658856" y="886569"/>
                  </a:lnTo>
                  <a:cubicBezTo>
                    <a:pt x="763592" y="848458"/>
                    <a:pt x="869229" y="812965"/>
                    <a:pt x="975763" y="780091"/>
                  </a:cubicBezTo>
                  <a:close/>
                  <a:moveTo>
                    <a:pt x="336172" y="681653"/>
                  </a:moveTo>
                  <a:cubicBezTo>
                    <a:pt x="439096" y="638067"/>
                    <a:pt x="543043" y="597090"/>
                    <a:pt x="648016" y="558721"/>
                  </a:cubicBezTo>
                  <a:lnTo>
                    <a:pt x="648016" y="879016"/>
                  </a:lnTo>
                  <a:cubicBezTo>
                    <a:pt x="543080" y="917347"/>
                    <a:pt x="439129" y="958272"/>
                    <a:pt x="336172" y="1001790"/>
                  </a:cubicBezTo>
                  <a:close/>
                  <a:moveTo>
                    <a:pt x="336172" y="1013508"/>
                  </a:moveTo>
                  <a:cubicBezTo>
                    <a:pt x="439096" y="969900"/>
                    <a:pt x="543043" y="928903"/>
                    <a:pt x="648016" y="890516"/>
                  </a:cubicBezTo>
                  <a:lnTo>
                    <a:pt x="648016" y="1210915"/>
                  </a:lnTo>
                  <a:cubicBezTo>
                    <a:pt x="543080" y="1249246"/>
                    <a:pt x="439129" y="1290172"/>
                    <a:pt x="336172" y="1333690"/>
                  </a:cubicBezTo>
                  <a:close/>
                  <a:moveTo>
                    <a:pt x="336172" y="1665673"/>
                  </a:moveTo>
                  <a:lnTo>
                    <a:pt x="336172" y="1345423"/>
                  </a:lnTo>
                  <a:cubicBezTo>
                    <a:pt x="439096" y="1301817"/>
                    <a:pt x="543043" y="1260823"/>
                    <a:pt x="648016" y="1222432"/>
                  </a:cubicBezTo>
                  <a:lnTo>
                    <a:pt x="648016" y="1542956"/>
                  </a:lnTo>
                  <a:cubicBezTo>
                    <a:pt x="543088" y="1581266"/>
                    <a:pt x="439141" y="1622172"/>
                    <a:pt x="336172" y="1665673"/>
                  </a:cubicBezTo>
                  <a:close/>
                  <a:moveTo>
                    <a:pt x="658856" y="1539028"/>
                  </a:moveTo>
                  <a:lnTo>
                    <a:pt x="658856" y="1218500"/>
                  </a:lnTo>
                  <a:cubicBezTo>
                    <a:pt x="763592" y="1180379"/>
                    <a:pt x="869225" y="1144881"/>
                    <a:pt x="975763" y="1112006"/>
                  </a:cubicBezTo>
                  <a:lnTo>
                    <a:pt x="975763" y="1432768"/>
                  </a:lnTo>
                  <a:cubicBezTo>
                    <a:pt x="869261" y="1465558"/>
                    <a:pt x="763624" y="1500975"/>
                    <a:pt x="658856" y="1539028"/>
                  </a:cubicBezTo>
                  <a:close/>
                  <a:moveTo>
                    <a:pt x="1307960" y="1339689"/>
                  </a:moveTo>
                  <a:cubicBezTo>
                    <a:pt x="1200082" y="1366930"/>
                    <a:pt x="1092956" y="1396839"/>
                    <a:pt x="986587" y="1429420"/>
                  </a:cubicBezTo>
                  <a:lnTo>
                    <a:pt x="986587" y="1108655"/>
                  </a:lnTo>
                  <a:cubicBezTo>
                    <a:pt x="1092932" y="1076038"/>
                    <a:pt x="1200054" y="1046060"/>
                    <a:pt x="1307960" y="1018722"/>
                  </a:cubicBezTo>
                  <a:close/>
                  <a:moveTo>
                    <a:pt x="1307960" y="1007544"/>
                  </a:moveTo>
                  <a:cubicBezTo>
                    <a:pt x="1200082" y="1034802"/>
                    <a:pt x="1092956" y="1064727"/>
                    <a:pt x="986587" y="1097323"/>
                  </a:cubicBezTo>
                  <a:lnTo>
                    <a:pt x="986587" y="776739"/>
                  </a:lnTo>
                  <a:cubicBezTo>
                    <a:pt x="1092932" y="744122"/>
                    <a:pt x="1200054" y="714145"/>
                    <a:pt x="1307960" y="6868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541;p32">
              <a:extLst>
                <a:ext uri="{FF2B5EF4-FFF2-40B4-BE49-F238E27FC236}">
                  <a16:creationId xmlns:a16="http://schemas.microsoft.com/office/drawing/2014/main" id="{C148E4E1-DF03-377B-5C7E-C4053311B1E5}"/>
                </a:ext>
              </a:extLst>
            </p:cNvPr>
            <p:cNvSpPr/>
            <p:nvPr/>
          </p:nvSpPr>
          <p:spPr>
            <a:xfrm>
              <a:off x="4690629" y="1931280"/>
              <a:ext cx="1035756" cy="1392476"/>
            </a:xfrm>
            <a:custGeom>
              <a:avLst/>
              <a:gdLst/>
              <a:ahLst/>
              <a:cxnLst/>
              <a:rect l="l" t="t" r="r" b="b"/>
              <a:pathLst>
                <a:path w="1677338" h="2255022" extrusionOk="0">
                  <a:moveTo>
                    <a:pt x="1664109" y="1709952"/>
                  </a:moveTo>
                  <a:cubicBezTo>
                    <a:pt x="1097795" y="1822047"/>
                    <a:pt x="548296" y="2006704"/>
                    <a:pt x="29209" y="2259346"/>
                  </a:cubicBezTo>
                  <a:cubicBezTo>
                    <a:pt x="17943" y="2264980"/>
                    <a:pt x="8716" y="2259346"/>
                    <a:pt x="8716" y="2247943"/>
                  </a:cubicBezTo>
                  <a:lnTo>
                    <a:pt x="8716" y="588366"/>
                  </a:lnTo>
                  <a:cubicBezTo>
                    <a:pt x="9674" y="574940"/>
                    <a:pt x="17395" y="562923"/>
                    <a:pt x="29209" y="556473"/>
                  </a:cubicBezTo>
                  <a:cubicBezTo>
                    <a:pt x="548296" y="303831"/>
                    <a:pt x="1097795" y="119174"/>
                    <a:pt x="1664109" y="7079"/>
                  </a:cubicBezTo>
                  <a:cubicBezTo>
                    <a:pt x="1673532" y="4681"/>
                    <a:pt x="1683113" y="10375"/>
                    <a:pt x="1685511" y="19799"/>
                  </a:cubicBezTo>
                  <a:cubicBezTo>
                    <a:pt x="1685511" y="19799"/>
                    <a:pt x="1685511" y="19803"/>
                    <a:pt x="1685511" y="19803"/>
                  </a:cubicBezTo>
                  <a:cubicBezTo>
                    <a:pt x="1685918" y="21396"/>
                    <a:pt x="1686095" y="23038"/>
                    <a:pt x="1686046" y="24683"/>
                  </a:cubicBezTo>
                  <a:lnTo>
                    <a:pt x="1686046" y="1684264"/>
                  </a:lnTo>
                  <a:cubicBezTo>
                    <a:pt x="1685551" y="1696871"/>
                    <a:pt x="1676482" y="1707494"/>
                    <a:pt x="1664109" y="1709952"/>
                  </a:cubicBezTo>
                  <a:close/>
                  <a:moveTo>
                    <a:pt x="49698" y="2205810"/>
                  </a:moveTo>
                  <a:cubicBezTo>
                    <a:pt x="556050" y="1961524"/>
                    <a:pt x="1091055" y="1781749"/>
                    <a:pt x="1642175" y="1670700"/>
                  </a:cubicBezTo>
                  <a:lnTo>
                    <a:pt x="1642175" y="54411"/>
                  </a:lnTo>
                  <a:cubicBezTo>
                    <a:pt x="1091055" y="165460"/>
                    <a:pt x="556050" y="345235"/>
                    <a:pt x="49698" y="58952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542;p32">
              <a:extLst>
                <a:ext uri="{FF2B5EF4-FFF2-40B4-BE49-F238E27FC236}">
                  <a16:creationId xmlns:a16="http://schemas.microsoft.com/office/drawing/2014/main" id="{14917E1A-5F83-8D66-B981-F983708EA395}"/>
                </a:ext>
              </a:extLst>
            </p:cNvPr>
            <p:cNvSpPr/>
            <p:nvPr/>
          </p:nvSpPr>
          <p:spPr>
            <a:xfrm>
              <a:off x="4686175" y="1926811"/>
              <a:ext cx="1044662" cy="1401400"/>
            </a:xfrm>
            <a:custGeom>
              <a:avLst/>
              <a:gdLst/>
              <a:ahLst/>
              <a:cxnLst/>
              <a:rect l="l" t="t" r="r" b="b"/>
              <a:pathLst>
                <a:path w="1691761" h="2269473" extrusionOk="0">
                  <a:moveTo>
                    <a:pt x="27966" y="2276004"/>
                  </a:moveTo>
                  <a:cubicBezTo>
                    <a:pt x="24401" y="2276044"/>
                    <a:pt x="20892" y="2275082"/>
                    <a:pt x="17846" y="2273228"/>
                  </a:cubicBezTo>
                  <a:cubicBezTo>
                    <a:pt x="12040" y="2269634"/>
                    <a:pt x="8716" y="2263067"/>
                    <a:pt x="8716" y="2255189"/>
                  </a:cubicBezTo>
                  <a:lnTo>
                    <a:pt x="8716" y="595612"/>
                  </a:lnTo>
                  <a:cubicBezTo>
                    <a:pt x="9871" y="579134"/>
                    <a:pt x="18932" y="565031"/>
                    <a:pt x="32967" y="557386"/>
                  </a:cubicBezTo>
                  <a:cubicBezTo>
                    <a:pt x="552718" y="304437"/>
                    <a:pt x="1102905" y="119540"/>
                    <a:pt x="1669931" y="7256"/>
                  </a:cubicBezTo>
                  <a:cubicBezTo>
                    <a:pt x="1682767" y="4000"/>
                    <a:pt x="1696355" y="12016"/>
                    <a:pt x="1699707" y="25278"/>
                  </a:cubicBezTo>
                  <a:cubicBezTo>
                    <a:pt x="1700275" y="27511"/>
                    <a:pt x="1700532" y="29813"/>
                    <a:pt x="1700468" y="32119"/>
                  </a:cubicBezTo>
                  <a:lnTo>
                    <a:pt x="1700468" y="1691535"/>
                  </a:lnTo>
                  <a:cubicBezTo>
                    <a:pt x="1699832" y="1707811"/>
                    <a:pt x="1688432" y="1721170"/>
                    <a:pt x="1672703" y="1724300"/>
                  </a:cubicBezTo>
                  <a:lnTo>
                    <a:pt x="1672703" y="1724300"/>
                  </a:lnTo>
                  <a:cubicBezTo>
                    <a:pt x="1107009" y="1836319"/>
                    <a:pt x="558106" y="2020774"/>
                    <a:pt x="39563" y="2273107"/>
                  </a:cubicBezTo>
                  <a:cubicBezTo>
                    <a:pt x="35973" y="2274962"/>
                    <a:pt x="32006" y="2275952"/>
                    <a:pt x="27966" y="2276004"/>
                  </a:cubicBezTo>
                  <a:close/>
                  <a:moveTo>
                    <a:pt x="1675665" y="20989"/>
                  </a:moveTo>
                  <a:cubicBezTo>
                    <a:pt x="1674800" y="20993"/>
                    <a:pt x="1673939" y="21101"/>
                    <a:pt x="1673102" y="21311"/>
                  </a:cubicBezTo>
                  <a:cubicBezTo>
                    <a:pt x="1107275" y="133337"/>
                    <a:pt x="558243" y="317821"/>
                    <a:pt x="39579" y="570202"/>
                  </a:cubicBezTo>
                  <a:cubicBezTo>
                    <a:pt x="30050" y="575486"/>
                    <a:pt x="23854" y="585247"/>
                    <a:pt x="23133" y="596119"/>
                  </a:cubicBezTo>
                  <a:lnTo>
                    <a:pt x="23133" y="2255189"/>
                  </a:lnTo>
                  <a:cubicBezTo>
                    <a:pt x="23133" y="2257953"/>
                    <a:pt x="23966" y="2260054"/>
                    <a:pt x="25431" y="2260955"/>
                  </a:cubicBezTo>
                  <a:cubicBezTo>
                    <a:pt x="27121" y="2261981"/>
                    <a:pt x="30026" y="2261727"/>
                    <a:pt x="33181" y="2260150"/>
                  </a:cubicBezTo>
                  <a:cubicBezTo>
                    <a:pt x="552859" y="2007258"/>
                    <a:pt x="1102965" y="1822397"/>
                    <a:pt x="1669903" y="1710133"/>
                  </a:cubicBezTo>
                  <a:lnTo>
                    <a:pt x="1669903" y="1710133"/>
                  </a:lnTo>
                  <a:cubicBezTo>
                    <a:pt x="1679025" y="1708346"/>
                    <a:pt x="1685708" y="1700508"/>
                    <a:pt x="1686038" y="1691221"/>
                  </a:cubicBezTo>
                  <a:lnTo>
                    <a:pt x="1686038" y="31921"/>
                  </a:lnTo>
                  <a:cubicBezTo>
                    <a:pt x="1686083" y="30883"/>
                    <a:pt x="1685978" y="29845"/>
                    <a:pt x="1685728" y="28835"/>
                  </a:cubicBezTo>
                  <a:cubicBezTo>
                    <a:pt x="1684553" y="24232"/>
                    <a:pt x="1680417" y="21005"/>
                    <a:pt x="1675665" y="20989"/>
                  </a:cubicBezTo>
                  <a:close/>
                  <a:moveTo>
                    <a:pt x="49698" y="2224540"/>
                  </a:moveTo>
                  <a:lnTo>
                    <a:pt x="49698" y="592264"/>
                  </a:lnTo>
                  <a:lnTo>
                    <a:pt x="53783" y="590288"/>
                  </a:lnTo>
                  <a:cubicBezTo>
                    <a:pt x="560693" y="345781"/>
                    <a:pt x="1096269" y="165813"/>
                    <a:pt x="1647973" y="54604"/>
                  </a:cubicBezTo>
                  <a:lnTo>
                    <a:pt x="1656612" y="52869"/>
                  </a:lnTo>
                  <a:lnTo>
                    <a:pt x="1656612" y="1683849"/>
                  </a:lnTo>
                  <a:lnTo>
                    <a:pt x="1650818" y="1685020"/>
                  </a:lnTo>
                  <a:cubicBezTo>
                    <a:pt x="1100297" y="1795992"/>
                    <a:pt x="565868" y="1975571"/>
                    <a:pt x="60040" y="2219550"/>
                  </a:cubicBezTo>
                  <a:close/>
                  <a:moveTo>
                    <a:pt x="64128" y="601306"/>
                  </a:moveTo>
                  <a:lnTo>
                    <a:pt x="64128" y="2201572"/>
                  </a:lnTo>
                  <a:cubicBezTo>
                    <a:pt x="566214" y="1960461"/>
                    <a:pt x="1096282" y="1782589"/>
                    <a:pt x="1642179" y="1672039"/>
                  </a:cubicBezTo>
                  <a:lnTo>
                    <a:pt x="1642179" y="70482"/>
                  </a:lnTo>
                  <a:cubicBezTo>
                    <a:pt x="1096181" y="181289"/>
                    <a:pt x="566093" y="359601"/>
                    <a:pt x="64128" y="6013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543;p32">
              <a:extLst>
                <a:ext uri="{FF2B5EF4-FFF2-40B4-BE49-F238E27FC236}">
                  <a16:creationId xmlns:a16="http://schemas.microsoft.com/office/drawing/2014/main" id="{5E1821B8-84EB-481A-2066-6B4F0C76C3BC}"/>
                </a:ext>
              </a:extLst>
            </p:cNvPr>
            <p:cNvSpPr/>
            <p:nvPr/>
          </p:nvSpPr>
          <p:spPr>
            <a:xfrm>
              <a:off x="6863474" y="797693"/>
              <a:ext cx="1218431" cy="1396387"/>
            </a:xfrm>
            <a:custGeom>
              <a:avLst/>
              <a:gdLst/>
              <a:ahLst/>
              <a:cxnLst/>
              <a:rect l="l" t="t" r="r" b="b"/>
              <a:pathLst>
                <a:path w="1973168" h="2261356" extrusionOk="0">
                  <a:moveTo>
                    <a:pt x="1981884" y="2267888"/>
                  </a:moveTo>
                  <a:cubicBezTo>
                    <a:pt x="1359760" y="1965137"/>
                    <a:pt x="693909" y="1762064"/>
                    <a:pt x="8716" y="1666108"/>
                  </a:cubicBezTo>
                  <a:lnTo>
                    <a:pt x="8716" y="6531"/>
                  </a:lnTo>
                  <a:cubicBezTo>
                    <a:pt x="693909" y="102487"/>
                    <a:pt x="1359760" y="305556"/>
                    <a:pt x="1981884" y="6083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544;p32">
              <a:extLst>
                <a:ext uri="{FF2B5EF4-FFF2-40B4-BE49-F238E27FC236}">
                  <a16:creationId xmlns:a16="http://schemas.microsoft.com/office/drawing/2014/main" id="{5285FE7B-D165-CD7E-2E8B-753BFFEEF9C8}"/>
                </a:ext>
              </a:extLst>
            </p:cNvPr>
            <p:cNvSpPr/>
            <p:nvPr/>
          </p:nvSpPr>
          <p:spPr>
            <a:xfrm>
              <a:off x="6860136" y="826765"/>
              <a:ext cx="1225129" cy="1279196"/>
            </a:xfrm>
            <a:custGeom>
              <a:avLst/>
              <a:gdLst/>
              <a:ahLst/>
              <a:cxnLst/>
              <a:rect l="l" t="t" r="r" b="b"/>
              <a:pathLst>
                <a:path w="1984014" h="2071573" extrusionOk="0">
                  <a:moveTo>
                    <a:pt x="1984932" y="1561795"/>
                  </a:moveTo>
                  <a:cubicBezTo>
                    <a:pt x="1985668" y="1562157"/>
                    <a:pt x="1986481" y="1562346"/>
                    <a:pt x="1987302" y="1562342"/>
                  </a:cubicBezTo>
                  <a:cubicBezTo>
                    <a:pt x="1989370" y="1562346"/>
                    <a:pt x="1991261" y="1561163"/>
                    <a:pt x="1992162" y="1559300"/>
                  </a:cubicBezTo>
                  <a:cubicBezTo>
                    <a:pt x="1993478" y="1556624"/>
                    <a:pt x="1992376" y="1553389"/>
                    <a:pt x="1989700" y="1552073"/>
                  </a:cubicBezTo>
                  <a:cubicBezTo>
                    <a:pt x="1989688" y="1552065"/>
                    <a:pt x="1989680" y="1552061"/>
                    <a:pt x="1989668" y="1552057"/>
                  </a:cubicBezTo>
                  <a:cubicBezTo>
                    <a:pt x="1886264" y="1501748"/>
                    <a:pt x="1781742" y="1454307"/>
                    <a:pt x="1676101" y="1409727"/>
                  </a:cubicBezTo>
                  <a:lnTo>
                    <a:pt x="1676101" y="1089578"/>
                  </a:lnTo>
                  <a:cubicBezTo>
                    <a:pt x="1780048" y="1133727"/>
                    <a:pt x="1882993" y="1180491"/>
                    <a:pt x="1984944" y="1229876"/>
                  </a:cubicBezTo>
                  <a:cubicBezTo>
                    <a:pt x="1985680" y="1230242"/>
                    <a:pt x="1986493" y="1230431"/>
                    <a:pt x="1987314" y="1230427"/>
                  </a:cubicBezTo>
                  <a:cubicBezTo>
                    <a:pt x="1989386" y="1230431"/>
                    <a:pt x="1991273" y="1229248"/>
                    <a:pt x="1992174" y="1227381"/>
                  </a:cubicBezTo>
                  <a:cubicBezTo>
                    <a:pt x="1993490" y="1224709"/>
                    <a:pt x="1992392" y="1221474"/>
                    <a:pt x="1989716" y="1220158"/>
                  </a:cubicBezTo>
                  <a:cubicBezTo>
                    <a:pt x="1989704" y="1220150"/>
                    <a:pt x="1989692" y="1220142"/>
                    <a:pt x="1989680" y="1220138"/>
                  </a:cubicBezTo>
                  <a:cubicBezTo>
                    <a:pt x="1886268" y="1169832"/>
                    <a:pt x="1781742" y="1122392"/>
                    <a:pt x="1676101" y="1077812"/>
                  </a:cubicBezTo>
                  <a:lnTo>
                    <a:pt x="1676101" y="757666"/>
                  </a:lnTo>
                  <a:cubicBezTo>
                    <a:pt x="1780044" y="801816"/>
                    <a:pt x="1882989" y="848580"/>
                    <a:pt x="1984932" y="897960"/>
                  </a:cubicBezTo>
                  <a:cubicBezTo>
                    <a:pt x="1985664" y="898326"/>
                    <a:pt x="1986477" y="898515"/>
                    <a:pt x="1987298" y="898511"/>
                  </a:cubicBezTo>
                  <a:cubicBezTo>
                    <a:pt x="1989370" y="898515"/>
                    <a:pt x="1991261" y="897332"/>
                    <a:pt x="1992162" y="895465"/>
                  </a:cubicBezTo>
                  <a:cubicBezTo>
                    <a:pt x="1993478" y="892794"/>
                    <a:pt x="1992380" y="889558"/>
                    <a:pt x="1989704" y="888243"/>
                  </a:cubicBezTo>
                  <a:cubicBezTo>
                    <a:pt x="1989692" y="888235"/>
                    <a:pt x="1989680" y="888231"/>
                    <a:pt x="1989668" y="888223"/>
                  </a:cubicBezTo>
                  <a:cubicBezTo>
                    <a:pt x="1886264" y="837917"/>
                    <a:pt x="1781742" y="790476"/>
                    <a:pt x="1676101" y="745897"/>
                  </a:cubicBezTo>
                  <a:lnTo>
                    <a:pt x="1676101" y="413128"/>
                  </a:lnTo>
                  <a:cubicBezTo>
                    <a:pt x="1676101" y="410138"/>
                    <a:pt x="1673678" y="407716"/>
                    <a:pt x="1670689" y="407716"/>
                  </a:cubicBezTo>
                  <a:cubicBezTo>
                    <a:pt x="1667699" y="407716"/>
                    <a:pt x="1665277" y="410138"/>
                    <a:pt x="1665277" y="413128"/>
                  </a:cubicBezTo>
                  <a:lnTo>
                    <a:pt x="1665277" y="741273"/>
                  </a:lnTo>
                  <a:cubicBezTo>
                    <a:pt x="1562284" y="697832"/>
                    <a:pt x="1458337" y="657071"/>
                    <a:pt x="1353432" y="618986"/>
                  </a:cubicBezTo>
                  <a:lnTo>
                    <a:pt x="1353432" y="284121"/>
                  </a:lnTo>
                  <a:cubicBezTo>
                    <a:pt x="1353428" y="281131"/>
                    <a:pt x="1351010" y="278713"/>
                    <a:pt x="1348020" y="278709"/>
                  </a:cubicBezTo>
                  <a:cubicBezTo>
                    <a:pt x="1345030" y="278709"/>
                    <a:pt x="1342608" y="281131"/>
                    <a:pt x="1342608" y="284121"/>
                  </a:cubicBezTo>
                  <a:lnTo>
                    <a:pt x="1342608" y="615095"/>
                  </a:lnTo>
                  <a:cubicBezTo>
                    <a:pt x="1237812" y="577235"/>
                    <a:pt x="1132175" y="541962"/>
                    <a:pt x="1025701" y="509269"/>
                  </a:cubicBezTo>
                  <a:lnTo>
                    <a:pt x="1025701" y="174139"/>
                  </a:lnTo>
                  <a:cubicBezTo>
                    <a:pt x="1025701" y="171149"/>
                    <a:pt x="1023279" y="168726"/>
                    <a:pt x="1020289" y="168726"/>
                  </a:cubicBezTo>
                  <a:cubicBezTo>
                    <a:pt x="1017300" y="168726"/>
                    <a:pt x="1014877" y="171149"/>
                    <a:pt x="1014877" y="174139"/>
                  </a:cubicBezTo>
                  <a:lnTo>
                    <a:pt x="1014877" y="506102"/>
                  </a:lnTo>
                  <a:cubicBezTo>
                    <a:pt x="908540" y="473880"/>
                    <a:pt x="801410" y="444413"/>
                    <a:pt x="693488" y="417699"/>
                  </a:cubicBezTo>
                  <a:lnTo>
                    <a:pt x="693488" y="83519"/>
                  </a:lnTo>
                  <a:cubicBezTo>
                    <a:pt x="693484" y="80529"/>
                    <a:pt x="691066" y="78111"/>
                    <a:pt x="688076" y="78106"/>
                  </a:cubicBezTo>
                  <a:cubicBezTo>
                    <a:pt x="685086" y="78106"/>
                    <a:pt x="682664" y="80529"/>
                    <a:pt x="682664" y="83519"/>
                  </a:cubicBezTo>
                  <a:lnTo>
                    <a:pt x="682664" y="414971"/>
                  </a:lnTo>
                  <a:cubicBezTo>
                    <a:pt x="575096" y="388414"/>
                    <a:pt x="466815" y="364581"/>
                    <a:pt x="357822" y="343476"/>
                  </a:cubicBezTo>
                  <a:lnTo>
                    <a:pt x="357822" y="11939"/>
                  </a:lnTo>
                  <a:cubicBezTo>
                    <a:pt x="357818" y="8953"/>
                    <a:pt x="355396" y="6531"/>
                    <a:pt x="352410" y="6531"/>
                  </a:cubicBezTo>
                  <a:cubicBezTo>
                    <a:pt x="349425" y="6531"/>
                    <a:pt x="347002" y="8953"/>
                    <a:pt x="346998" y="11939"/>
                  </a:cubicBezTo>
                  <a:lnTo>
                    <a:pt x="346998" y="341416"/>
                  </a:lnTo>
                  <a:cubicBezTo>
                    <a:pt x="236907" y="320255"/>
                    <a:pt x="126203" y="301774"/>
                    <a:pt x="14886" y="285976"/>
                  </a:cubicBezTo>
                  <a:cubicBezTo>
                    <a:pt x="11953" y="285546"/>
                    <a:pt x="9225" y="287574"/>
                    <a:pt x="8793" y="290503"/>
                  </a:cubicBezTo>
                  <a:cubicBezTo>
                    <a:pt x="8789" y="290531"/>
                    <a:pt x="8785" y="290559"/>
                    <a:pt x="8782" y="290587"/>
                  </a:cubicBezTo>
                  <a:cubicBezTo>
                    <a:pt x="8365" y="293537"/>
                    <a:pt x="10420" y="296269"/>
                    <a:pt x="13371" y="296683"/>
                  </a:cubicBezTo>
                  <a:cubicBezTo>
                    <a:pt x="13378" y="296683"/>
                    <a:pt x="13386" y="296688"/>
                    <a:pt x="13393" y="296688"/>
                  </a:cubicBezTo>
                  <a:cubicBezTo>
                    <a:pt x="125236" y="312352"/>
                    <a:pt x="236436" y="330930"/>
                    <a:pt x="346998" y="352429"/>
                  </a:cubicBezTo>
                  <a:lnTo>
                    <a:pt x="346998" y="673331"/>
                  </a:lnTo>
                  <a:cubicBezTo>
                    <a:pt x="236907" y="652170"/>
                    <a:pt x="126203" y="633689"/>
                    <a:pt x="14886" y="617891"/>
                  </a:cubicBezTo>
                  <a:cubicBezTo>
                    <a:pt x="11958" y="617457"/>
                    <a:pt x="9231" y="619477"/>
                    <a:pt x="8795" y="622402"/>
                  </a:cubicBezTo>
                  <a:cubicBezTo>
                    <a:pt x="8791" y="622438"/>
                    <a:pt x="8786" y="622471"/>
                    <a:pt x="8782" y="622503"/>
                  </a:cubicBezTo>
                  <a:cubicBezTo>
                    <a:pt x="8365" y="625452"/>
                    <a:pt x="10420" y="628184"/>
                    <a:pt x="13371" y="628599"/>
                  </a:cubicBezTo>
                  <a:cubicBezTo>
                    <a:pt x="13378" y="628599"/>
                    <a:pt x="13386" y="628603"/>
                    <a:pt x="13393" y="628603"/>
                  </a:cubicBezTo>
                  <a:cubicBezTo>
                    <a:pt x="125236" y="644268"/>
                    <a:pt x="236436" y="662849"/>
                    <a:pt x="346998" y="684345"/>
                  </a:cubicBezTo>
                  <a:lnTo>
                    <a:pt x="346998" y="1005247"/>
                  </a:lnTo>
                  <a:cubicBezTo>
                    <a:pt x="236907" y="984086"/>
                    <a:pt x="126203" y="965604"/>
                    <a:pt x="14886" y="949811"/>
                  </a:cubicBezTo>
                  <a:cubicBezTo>
                    <a:pt x="11973" y="949364"/>
                    <a:pt x="9249" y="951360"/>
                    <a:pt x="8802" y="954273"/>
                  </a:cubicBezTo>
                  <a:cubicBezTo>
                    <a:pt x="8795" y="954322"/>
                    <a:pt x="8788" y="954370"/>
                    <a:pt x="8782" y="954418"/>
                  </a:cubicBezTo>
                  <a:cubicBezTo>
                    <a:pt x="8365" y="957368"/>
                    <a:pt x="10420" y="960100"/>
                    <a:pt x="13371" y="960514"/>
                  </a:cubicBezTo>
                  <a:cubicBezTo>
                    <a:pt x="13378" y="960514"/>
                    <a:pt x="13386" y="960518"/>
                    <a:pt x="13393" y="960518"/>
                  </a:cubicBezTo>
                  <a:cubicBezTo>
                    <a:pt x="125236" y="976183"/>
                    <a:pt x="236436" y="994761"/>
                    <a:pt x="346998" y="1016260"/>
                  </a:cubicBezTo>
                  <a:lnTo>
                    <a:pt x="346998" y="1337162"/>
                  </a:lnTo>
                  <a:cubicBezTo>
                    <a:pt x="236907" y="1316001"/>
                    <a:pt x="126203" y="1297520"/>
                    <a:pt x="14886" y="1281726"/>
                  </a:cubicBezTo>
                  <a:cubicBezTo>
                    <a:pt x="11979" y="1281268"/>
                    <a:pt x="9251" y="1283251"/>
                    <a:pt x="8793" y="1286157"/>
                  </a:cubicBezTo>
                  <a:cubicBezTo>
                    <a:pt x="8784" y="1286209"/>
                    <a:pt x="8776" y="1286265"/>
                    <a:pt x="8770" y="1286317"/>
                  </a:cubicBezTo>
                  <a:cubicBezTo>
                    <a:pt x="8353" y="1289267"/>
                    <a:pt x="10408" y="1291999"/>
                    <a:pt x="13359" y="1292413"/>
                  </a:cubicBezTo>
                  <a:cubicBezTo>
                    <a:pt x="13366" y="1292418"/>
                    <a:pt x="13373" y="1292418"/>
                    <a:pt x="13381" y="1292418"/>
                  </a:cubicBezTo>
                  <a:cubicBezTo>
                    <a:pt x="125224" y="1308082"/>
                    <a:pt x="236424" y="1326664"/>
                    <a:pt x="346986" y="1348163"/>
                  </a:cubicBezTo>
                  <a:lnTo>
                    <a:pt x="346986" y="1671504"/>
                  </a:lnTo>
                  <a:cubicBezTo>
                    <a:pt x="346986" y="1674494"/>
                    <a:pt x="349409" y="1676916"/>
                    <a:pt x="352398" y="1676916"/>
                  </a:cubicBezTo>
                  <a:cubicBezTo>
                    <a:pt x="355388" y="1676916"/>
                    <a:pt x="357810" y="1674494"/>
                    <a:pt x="357810" y="1671504"/>
                  </a:cubicBezTo>
                  <a:lnTo>
                    <a:pt x="357810" y="1350224"/>
                  </a:lnTo>
                  <a:cubicBezTo>
                    <a:pt x="466771" y="1371393"/>
                    <a:pt x="575051" y="1395266"/>
                    <a:pt x="682652" y="1421847"/>
                  </a:cubicBezTo>
                  <a:lnTo>
                    <a:pt x="682652" y="1743063"/>
                  </a:lnTo>
                  <a:cubicBezTo>
                    <a:pt x="682652" y="1746053"/>
                    <a:pt x="685074" y="1748475"/>
                    <a:pt x="688064" y="1748475"/>
                  </a:cubicBezTo>
                  <a:cubicBezTo>
                    <a:pt x="691042" y="1748479"/>
                    <a:pt x="693468" y="1746077"/>
                    <a:pt x="693488" y="1743099"/>
                  </a:cubicBezTo>
                  <a:lnTo>
                    <a:pt x="693488" y="1424607"/>
                  </a:lnTo>
                  <a:cubicBezTo>
                    <a:pt x="801362" y="1451474"/>
                    <a:pt x="908488" y="1480985"/>
                    <a:pt x="1014861" y="1513131"/>
                  </a:cubicBezTo>
                  <a:lnTo>
                    <a:pt x="1014861" y="1833736"/>
                  </a:lnTo>
                  <a:cubicBezTo>
                    <a:pt x="1014865" y="1836721"/>
                    <a:pt x="1017288" y="1839144"/>
                    <a:pt x="1020273" y="1839144"/>
                  </a:cubicBezTo>
                  <a:cubicBezTo>
                    <a:pt x="1023259" y="1839144"/>
                    <a:pt x="1025681" y="1836721"/>
                    <a:pt x="1025685" y="1833736"/>
                  </a:cubicBezTo>
                  <a:lnTo>
                    <a:pt x="1025685" y="1516378"/>
                  </a:lnTo>
                  <a:cubicBezTo>
                    <a:pt x="1132199" y="1548915"/>
                    <a:pt x="1237836" y="1584236"/>
                    <a:pt x="1342592" y="1622345"/>
                  </a:cubicBezTo>
                  <a:lnTo>
                    <a:pt x="1342592" y="1943702"/>
                  </a:lnTo>
                  <a:cubicBezTo>
                    <a:pt x="1342592" y="1946692"/>
                    <a:pt x="1345014" y="1949114"/>
                    <a:pt x="1348004" y="1949114"/>
                  </a:cubicBezTo>
                  <a:cubicBezTo>
                    <a:pt x="1350994" y="1949110"/>
                    <a:pt x="1353412" y="1946692"/>
                    <a:pt x="1353416" y="1943702"/>
                  </a:cubicBezTo>
                  <a:lnTo>
                    <a:pt x="1353416" y="1626224"/>
                  </a:lnTo>
                  <a:cubicBezTo>
                    <a:pt x="1458304" y="1664394"/>
                    <a:pt x="1562251" y="1705244"/>
                    <a:pt x="1665261" y="1748777"/>
                  </a:cubicBezTo>
                  <a:lnTo>
                    <a:pt x="1665261" y="2072693"/>
                  </a:lnTo>
                  <a:cubicBezTo>
                    <a:pt x="1665261" y="2075683"/>
                    <a:pt x="1667683" y="2078105"/>
                    <a:pt x="1670673" y="2078105"/>
                  </a:cubicBezTo>
                  <a:cubicBezTo>
                    <a:pt x="1673662" y="2078105"/>
                    <a:pt x="1676085" y="2075683"/>
                    <a:pt x="1676085" y="2072693"/>
                  </a:cubicBezTo>
                  <a:lnTo>
                    <a:pt x="1676085" y="1753404"/>
                  </a:lnTo>
                  <a:cubicBezTo>
                    <a:pt x="1780027" y="1797554"/>
                    <a:pt x="1882973" y="1844318"/>
                    <a:pt x="1984916" y="1893702"/>
                  </a:cubicBezTo>
                  <a:cubicBezTo>
                    <a:pt x="1985652" y="1894064"/>
                    <a:pt x="1986461" y="1894254"/>
                    <a:pt x="1987282" y="1894250"/>
                  </a:cubicBezTo>
                  <a:cubicBezTo>
                    <a:pt x="1989354" y="1894258"/>
                    <a:pt x="1991245" y="1893075"/>
                    <a:pt x="1992146" y="1891208"/>
                  </a:cubicBezTo>
                  <a:cubicBezTo>
                    <a:pt x="1993462" y="1888528"/>
                    <a:pt x="1992356" y="1885289"/>
                    <a:pt x="1989676" y="1883977"/>
                  </a:cubicBezTo>
                  <a:cubicBezTo>
                    <a:pt x="1989668" y="1883973"/>
                    <a:pt x="1989660" y="1883969"/>
                    <a:pt x="1989652" y="1883965"/>
                  </a:cubicBezTo>
                  <a:cubicBezTo>
                    <a:pt x="1886260" y="1833663"/>
                    <a:pt x="1781742" y="1786223"/>
                    <a:pt x="1676101" y="1741647"/>
                  </a:cubicBezTo>
                  <a:lnTo>
                    <a:pt x="1676101" y="1421493"/>
                  </a:lnTo>
                  <a:cubicBezTo>
                    <a:pt x="1780040" y="1465642"/>
                    <a:pt x="1882985" y="1512411"/>
                    <a:pt x="1984932" y="1561795"/>
                  </a:cubicBezTo>
                  <a:close/>
                  <a:moveTo>
                    <a:pt x="1665265" y="1405104"/>
                  </a:moveTo>
                  <a:cubicBezTo>
                    <a:pt x="1562255" y="1361647"/>
                    <a:pt x="1458309" y="1320882"/>
                    <a:pt x="1353420" y="1282813"/>
                  </a:cubicBezTo>
                  <a:lnTo>
                    <a:pt x="1353420" y="962401"/>
                  </a:lnTo>
                  <a:cubicBezTo>
                    <a:pt x="1458309" y="1000571"/>
                    <a:pt x="1562255" y="1041421"/>
                    <a:pt x="1665265" y="1084954"/>
                  </a:cubicBezTo>
                  <a:close/>
                  <a:moveTo>
                    <a:pt x="1025673" y="852552"/>
                  </a:moveTo>
                  <a:cubicBezTo>
                    <a:pt x="1132187" y="885092"/>
                    <a:pt x="1237824" y="920413"/>
                    <a:pt x="1342580" y="958518"/>
                  </a:cubicBezTo>
                  <a:lnTo>
                    <a:pt x="1342580" y="1278938"/>
                  </a:lnTo>
                  <a:cubicBezTo>
                    <a:pt x="1237784" y="1241078"/>
                    <a:pt x="1132147" y="1205801"/>
                    <a:pt x="1025673" y="1173112"/>
                  </a:cubicBezTo>
                  <a:close/>
                  <a:moveTo>
                    <a:pt x="1014849" y="1169941"/>
                  </a:moveTo>
                  <a:cubicBezTo>
                    <a:pt x="908528" y="1137710"/>
                    <a:pt x="801410" y="1108240"/>
                    <a:pt x="693488" y="1081530"/>
                  </a:cubicBezTo>
                  <a:lnTo>
                    <a:pt x="693488" y="760777"/>
                  </a:lnTo>
                  <a:cubicBezTo>
                    <a:pt x="801358" y="787644"/>
                    <a:pt x="908484" y="817150"/>
                    <a:pt x="1014861" y="849300"/>
                  </a:cubicBezTo>
                  <a:close/>
                  <a:moveTo>
                    <a:pt x="1665265" y="753039"/>
                  </a:moveTo>
                  <a:lnTo>
                    <a:pt x="1665265" y="1073185"/>
                  </a:lnTo>
                  <a:cubicBezTo>
                    <a:pt x="1562255" y="1029728"/>
                    <a:pt x="1458309" y="988967"/>
                    <a:pt x="1353420" y="950897"/>
                  </a:cubicBezTo>
                  <a:lnTo>
                    <a:pt x="1353420" y="630482"/>
                  </a:lnTo>
                  <a:cubicBezTo>
                    <a:pt x="1458288" y="668656"/>
                    <a:pt x="1562235" y="709505"/>
                    <a:pt x="1665265" y="753039"/>
                  </a:cubicBezTo>
                  <a:close/>
                  <a:moveTo>
                    <a:pt x="1342580" y="626595"/>
                  </a:moveTo>
                  <a:lnTo>
                    <a:pt x="1342580" y="947006"/>
                  </a:lnTo>
                  <a:cubicBezTo>
                    <a:pt x="1237784" y="909150"/>
                    <a:pt x="1132147" y="873874"/>
                    <a:pt x="1025673" y="841180"/>
                  </a:cubicBezTo>
                  <a:lnTo>
                    <a:pt x="1025673" y="520608"/>
                  </a:lnTo>
                  <a:cubicBezTo>
                    <a:pt x="1132187" y="553161"/>
                    <a:pt x="1237824" y="588490"/>
                    <a:pt x="1342580" y="626595"/>
                  </a:cubicBezTo>
                  <a:close/>
                  <a:moveTo>
                    <a:pt x="1014849" y="517369"/>
                  </a:moveTo>
                  <a:lnTo>
                    <a:pt x="1014849" y="838001"/>
                  </a:lnTo>
                  <a:cubicBezTo>
                    <a:pt x="908528" y="805787"/>
                    <a:pt x="801410" y="776325"/>
                    <a:pt x="693488" y="749615"/>
                  </a:cubicBezTo>
                  <a:lnTo>
                    <a:pt x="693488" y="428845"/>
                  </a:lnTo>
                  <a:cubicBezTo>
                    <a:pt x="801354" y="455724"/>
                    <a:pt x="908476" y="485231"/>
                    <a:pt x="1014849" y="517369"/>
                  </a:cubicBezTo>
                  <a:close/>
                  <a:moveTo>
                    <a:pt x="357810" y="354489"/>
                  </a:moveTo>
                  <a:cubicBezTo>
                    <a:pt x="466771" y="375663"/>
                    <a:pt x="575051" y="399544"/>
                    <a:pt x="682652" y="426133"/>
                  </a:cubicBezTo>
                  <a:lnTo>
                    <a:pt x="682652" y="746887"/>
                  </a:lnTo>
                  <a:cubicBezTo>
                    <a:pt x="575084" y="720329"/>
                    <a:pt x="466803" y="696496"/>
                    <a:pt x="357810" y="675392"/>
                  </a:cubicBezTo>
                  <a:close/>
                  <a:moveTo>
                    <a:pt x="357810" y="686405"/>
                  </a:moveTo>
                  <a:cubicBezTo>
                    <a:pt x="466783" y="707574"/>
                    <a:pt x="575064" y="731455"/>
                    <a:pt x="682652" y="758049"/>
                  </a:cubicBezTo>
                  <a:lnTo>
                    <a:pt x="682652" y="1078802"/>
                  </a:lnTo>
                  <a:cubicBezTo>
                    <a:pt x="575084" y="1052245"/>
                    <a:pt x="466803" y="1028412"/>
                    <a:pt x="357810" y="1007307"/>
                  </a:cubicBezTo>
                  <a:close/>
                  <a:moveTo>
                    <a:pt x="357810" y="1339222"/>
                  </a:moveTo>
                  <a:lnTo>
                    <a:pt x="357810" y="1018332"/>
                  </a:lnTo>
                  <a:cubicBezTo>
                    <a:pt x="466783" y="1039497"/>
                    <a:pt x="575064" y="1063371"/>
                    <a:pt x="682652" y="1089956"/>
                  </a:cubicBezTo>
                  <a:lnTo>
                    <a:pt x="682652" y="1410709"/>
                  </a:lnTo>
                  <a:cubicBezTo>
                    <a:pt x="575064" y="1384164"/>
                    <a:pt x="466783" y="1360335"/>
                    <a:pt x="357810" y="1339222"/>
                  </a:cubicBezTo>
                  <a:close/>
                  <a:moveTo>
                    <a:pt x="693488" y="1413445"/>
                  </a:moveTo>
                  <a:lnTo>
                    <a:pt x="693488" y="1092692"/>
                  </a:lnTo>
                  <a:cubicBezTo>
                    <a:pt x="801358" y="1119559"/>
                    <a:pt x="908484" y="1149066"/>
                    <a:pt x="1014861" y="1181216"/>
                  </a:cubicBezTo>
                  <a:lnTo>
                    <a:pt x="1014861" y="1501848"/>
                  </a:lnTo>
                  <a:cubicBezTo>
                    <a:pt x="908532" y="1469622"/>
                    <a:pt x="801410" y="1440155"/>
                    <a:pt x="693488" y="1413445"/>
                  </a:cubicBezTo>
                  <a:close/>
                  <a:moveTo>
                    <a:pt x="1025685" y="1505027"/>
                  </a:moveTo>
                  <a:lnTo>
                    <a:pt x="1025685" y="1184455"/>
                  </a:lnTo>
                  <a:cubicBezTo>
                    <a:pt x="1132199" y="1216995"/>
                    <a:pt x="1237836" y="1252316"/>
                    <a:pt x="1342592" y="1290422"/>
                  </a:cubicBezTo>
                  <a:lnTo>
                    <a:pt x="1342592" y="1610837"/>
                  </a:lnTo>
                  <a:cubicBezTo>
                    <a:pt x="1237788" y="1572981"/>
                    <a:pt x="1132147" y="1537713"/>
                    <a:pt x="1025673" y="1505027"/>
                  </a:cubicBezTo>
                  <a:close/>
                  <a:moveTo>
                    <a:pt x="1665277" y="1737019"/>
                  </a:moveTo>
                  <a:cubicBezTo>
                    <a:pt x="1562284" y="1693562"/>
                    <a:pt x="1458337" y="1652797"/>
                    <a:pt x="1353432" y="1614728"/>
                  </a:cubicBezTo>
                  <a:lnTo>
                    <a:pt x="1353432" y="1294313"/>
                  </a:lnTo>
                  <a:cubicBezTo>
                    <a:pt x="1458320" y="1332483"/>
                    <a:pt x="1562267" y="1373332"/>
                    <a:pt x="1665277" y="141686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545;p32">
              <a:extLst>
                <a:ext uri="{FF2B5EF4-FFF2-40B4-BE49-F238E27FC236}">
                  <a16:creationId xmlns:a16="http://schemas.microsoft.com/office/drawing/2014/main" id="{50C1E1E8-086B-00A3-D7E8-A7A063032284}"/>
                </a:ext>
              </a:extLst>
            </p:cNvPr>
            <p:cNvSpPr/>
            <p:nvPr/>
          </p:nvSpPr>
          <p:spPr>
            <a:xfrm>
              <a:off x="6965512" y="1232029"/>
              <a:ext cx="1067846" cy="924896"/>
            </a:xfrm>
            <a:custGeom>
              <a:avLst/>
              <a:gdLst/>
              <a:ahLst/>
              <a:cxnLst/>
              <a:rect l="l" t="t" r="r" b="b"/>
              <a:pathLst>
                <a:path w="1729305" h="1497808" extrusionOk="0">
                  <a:moveTo>
                    <a:pt x="433714" y="1045718"/>
                  </a:moveTo>
                  <a:cubicBezTo>
                    <a:pt x="400236" y="1038073"/>
                    <a:pt x="383348" y="1034452"/>
                    <a:pt x="349870" y="1027245"/>
                  </a:cubicBezTo>
                  <a:lnTo>
                    <a:pt x="349870" y="530816"/>
                  </a:lnTo>
                  <a:cubicBezTo>
                    <a:pt x="383348" y="537886"/>
                    <a:pt x="400236" y="541640"/>
                    <a:pt x="433714" y="549286"/>
                  </a:cubicBezTo>
                  <a:close/>
                  <a:moveTo>
                    <a:pt x="766784" y="288672"/>
                  </a:moveTo>
                  <a:cubicBezTo>
                    <a:pt x="733592" y="279868"/>
                    <a:pt x="716998" y="274528"/>
                    <a:pt x="683805" y="265439"/>
                  </a:cubicBezTo>
                  <a:lnTo>
                    <a:pt x="683805" y="1108361"/>
                  </a:lnTo>
                  <a:cubicBezTo>
                    <a:pt x="716998" y="1117310"/>
                    <a:pt x="733592" y="1122215"/>
                    <a:pt x="766784" y="1131739"/>
                  </a:cubicBezTo>
                  <a:close/>
                  <a:moveTo>
                    <a:pt x="1095690" y="393718"/>
                  </a:moveTo>
                  <a:cubicBezTo>
                    <a:pt x="1063097" y="382318"/>
                    <a:pt x="1046769" y="376689"/>
                    <a:pt x="1013866" y="365724"/>
                  </a:cubicBezTo>
                  <a:lnTo>
                    <a:pt x="1013866" y="1207906"/>
                  </a:lnTo>
                  <a:cubicBezTo>
                    <a:pt x="1046769" y="1219740"/>
                    <a:pt x="1063077" y="1225208"/>
                    <a:pt x="1095690" y="1236768"/>
                  </a:cubicBezTo>
                  <a:close/>
                  <a:moveTo>
                    <a:pt x="1419811" y="127467"/>
                  </a:moveTo>
                  <a:cubicBezTo>
                    <a:pt x="1387621" y="114043"/>
                    <a:pt x="1371469" y="107408"/>
                    <a:pt x="1339287" y="94564"/>
                  </a:cubicBezTo>
                  <a:lnTo>
                    <a:pt x="1339287" y="1328133"/>
                  </a:lnTo>
                  <a:cubicBezTo>
                    <a:pt x="1371478" y="1340977"/>
                    <a:pt x="1387633" y="1347616"/>
                    <a:pt x="1419811" y="1361040"/>
                  </a:cubicBezTo>
                  <a:close/>
                  <a:moveTo>
                    <a:pt x="1738022" y="44198"/>
                  </a:moveTo>
                  <a:cubicBezTo>
                    <a:pt x="1706415" y="28908"/>
                    <a:pt x="1690686" y="20965"/>
                    <a:pt x="1659083" y="6531"/>
                  </a:cubicBezTo>
                  <a:lnTo>
                    <a:pt x="1659083" y="1466672"/>
                  </a:lnTo>
                  <a:cubicBezTo>
                    <a:pt x="1690686" y="1481536"/>
                    <a:pt x="1706415" y="1489041"/>
                    <a:pt x="1738022" y="1504339"/>
                  </a:cubicBezTo>
                  <a:close/>
                  <a:moveTo>
                    <a:pt x="93284" y="335996"/>
                  </a:moveTo>
                  <a:cubicBezTo>
                    <a:pt x="59372" y="329502"/>
                    <a:pt x="42488" y="326741"/>
                    <a:pt x="8716" y="321563"/>
                  </a:cubicBezTo>
                  <a:lnTo>
                    <a:pt x="8716" y="964615"/>
                  </a:lnTo>
                  <a:cubicBezTo>
                    <a:pt x="42488" y="969809"/>
                    <a:pt x="59372" y="972554"/>
                    <a:pt x="93284" y="97817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546;p32">
              <a:extLst>
                <a:ext uri="{FF2B5EF4-FFF2-40B4-BE49-F238E27FC236}">
                  <a16:creationId xmlns:a16="http://schemas.microsoft.com/office/drawing/2014/main" id="{38BC8E04-751F-C04B-829F-0E8D706DE38F}"/>
                </a:ext>
              </a:extLst>
            </p:cNvPr>
            <p:cNvSpPr/>
            <p:nvPr/>
          </p:nvSpPr>
          <p:spPr>
            <a:xfrm>
              <a:off x="6849760" y="784156"/>
              <a:ext cx="1244808" cy="1424778"/>
            </a:xfrm>
            <a:custGeom>
              <a:avLst/>
              <a:gdLst/>
              <a:ahLst/>
              <a:cxnLst/>
              <a:rect l="l" t="t" r="r" b="b"/>
              <a:pathLst>
                <a:path w="2015883" h="2307332" extrusionOk="0">
                  <a:moveTo>
                    <a:pt x="2004110" y="2311476"/>
                  </a:moveTo>
                  <a:cubicBezTo>
                    <a:pt x="1381986" y="2008721"/>
                    <a:pt x="716135" y="1805652"/>
                    <a:pt x="30942" y="1709697"/>
                  </a:cubicBezTo>
                  <a:cubicBezTo>
                    <a:pt x="18580" y="1708087"/>
                    <a:pt x="9187" y="1697786"/>
                    <a:pt x="8718" y="1685328"/>
                  </a:cubicBezTo>
                  <a:lnTo>
                    <a:pt x="8718" y="25727"/>
                  </a:lnTo>
                  <a:cubicBezTo>
                    <a:pt x="8561" y="15290"/>
                    <a:pt x="16889" y="6703"/>
                    <a:pt x="27324" y="6534"/>
                  </a:cubicBezTo>
                  <a:cubicBezTo>
                    <a:pt x="28538" y="6514"/>
                    <a:pt x="29751" y="6610"/>
                    <a:pt x="30946" y="6823"/>
                  </a:cubicBezTo>
                  <a:cubicBezTo>
                    <a:pt x="716139" y="102779"/>
                    <a:pt x="1381986" y="305852"/>
                    <a:pt x="2004110" y="608603"/>
                  </a:cubicBezTo>
                  <a:cubicBezTo>
                    <a:pt x="2015908" y="615138"/>
                    <a:pt x="2023613" y="627189"/>
                    <a:pt x="2024599" y="640641"/>
                  </a:cubicBezTo>
                  <a:lnTo>
                    <a:pt x="2024599" y="2300218"/>
                  </a:lnTo>
                  <a:cubicBezTo>
                    <a:pt x="2024599" y="2312197"/>
                    <a:pt x="2015365" y="2317246"/>
                    <a:pt x="2004110" y="2311476"/>
                  </a:cubicBezTo>
                  <a:close/>
                  <a:moveTo>
                    <a:pt x="53020" y="1669277"/>
                  </a:moveTo>
                  <a:cubicBezTo>
                    <a:pt x="722915" y="1765410"/>
                    <a:pt x="1374051" y="1963948"/>
                    <a:pt x="1983617" y="2257936"/>
                  </a:cubicBezTo>
                  <a:lnTo>
                    <a:pt x="1983617" y="641651"/>
                  </a:lnTo>
                  <a:cubicBezTo>
                    <a:pt x="1374051" y="347668"/>
                    <a:pt x="722915" y="149133"/>
                    <a:pt x="53020" y="5300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547;p32">
              <a:extLst>
                <a:ext uri="{FF2B5EF4-FFF2-40B4-BE49-F238E27FC236}">
                  <a16:creationId xmlns:a16="http://schemas.microsoft.com/office/drawing/2014/main" id="{A293FCB3-8DDF-5E13-4CE6-BCAA0A01F85A}"/>
                </a:ext>
              </a:extLst>
            </p:cNvPr>
            <p:cNvSpPr/>
            <p:nvPr/>
          </p:nvSpPr>
          <p:spPr>
            <a:xfrm>
              <a:off x="6845306" y="779702"/>
              <a:ext cx="1253716" cy="1433682"/>
            </a:xfrm>
            <a:custGeom>
              <a:avLst/>
              <a:gdLst/>
              <a:ahLst/>
              <a:cxnLst/>
              <a:rect l="l" t="t" r="r" b="b"/>
              <a:pathLst>
                <a:path w="2030309" h="2321753" extrusionOk="0">
                  <a:moveTo>
                    <a:pt x="2020214" y="2328283"/>
                  </a:moveTo>
                  <a:cubicBezTo>
                    <a:pt x="2016339" y="2328283"/>
                    <a:pt x="2012211" y="2327241"/>
                    <a:pt x="2008106" y="2325141"/>
                  </a:cubicBezTo>
                  <a:cubicBezTo>
                    <a:pt x="1385725" y="2022285"/>
                    <a:pt x="722570" y="1820037"/>
                    <a:pt x="37159" y="1724065"/>
                  </a:cubicBezTo>
                  <a:cubicBezTo>
                    <a:pt x="21307" y="1721997"/>
                    <a:pt x="9275" y="1708771"/>
                    <a:pt x="8719" y="1692792"/>
                  </a:cubicBezTo>
                  <a:lnTo>
                    <a:pt x="8719" y="32946"/>
                  </a:lnTo>
                  <a:cubicBezTo>
                    <a:pt x="8616" y="26053"/>
                    <a:pt x="11265" y="19406"/>
                    <a:pt x="16078" y="14472"/>
                  </a:cubicBezTo>
                  <a:cubicBezTo>
                    <a:pt x="20884" y="9475"/>
                    <a:pt x="27495" y="6618"/>
                    <a:pt x="34427" y="6538"/>
                  </a:cubicBezTo>
                  <a:cubicBezTo>
                    <a:pt x="36133" y="6497"/>
                    <a:pt x="37839" y="6646"/>
                    <a:pt x="39513" y="6976"/>
                  </a:cubicBezTo>
                  <a:cubicBezTo>
                    <a:pt x="726119" y="103089"/>
                    <a:pt x="1390706" y="305771"/>
                    <a:pt x="2014480" y="609339"/>
                  </a:cubicBezTo>
                  <a:cubicBezTo>
                    <a:pt x="2028781" y="617246"/>
                    <a:pt x="2037818" y="631382"/>
                    <a:pt x="2039025" y="647336"/>
                  </a:cubicBezTo>
                  <a:lnTo>
                    <a:pt x="2039025" y="2307448"/>
                  </a:lnTo>
                  <a:cubicBezTo>
                    <a:pt x="2039025" y="2315496"/>
                    <a:pt x="2035714" y="2322135"/>
                    <a:pt x="2029952" y="2325644"/>
                  </a:cubicBezTo>
                  <a:cubicBezTo>
                    <a:pt x="2027014" y="2327412"/>
                    <a:pt x="2023642" y="2328326"/>
                    <a:pt x="2020214" y="2328283"/>
                  </a:cubicBezTo>
                  <a:close/>
                  <a:moveTo>
                    <a:pt x="34793" y="20967"/>
                  </a:moveTo>
                  <a:lnTo>
                    <a:pt x="34624" y="20967"/>
                  </a:lnTo>
                  <a:cubicBezTo>
                    <a:pt x="31533" y="21011"/>
                    <a:pt x="28588" y="22291"/>
                    <a:pt x="26448" y="24520"/>
                  </a:cubicBezTo>
                  <a:cubicBezTo>
                    <a:pt x="24276" y="26733"/>
                    <a:pt x="23088" y="29731"/>
                    <a:pt x="23152" y="32833"/>
                  </a:cubicBezTo>
                  <a:lnTo>
                    <a:pt x="23152" y="1692547"/>
                  </a:lnTo>
                  <a:cubicBezTo>
                    <a:pt x="23474" y="1701254"/>
                    <a:pt x="30186" y="1708642"/>
                    <a:pt x="39091" y="1709781"/>
                  </a:cubicBezTo>
                  <a:cubicBezTo>
                    <a:pt x="726107" y="1805958"/>
                    <a:pt x="1390706" y="2008645"/>
                    <a:pt x="2014492" y="2312212"/>
                  </a:cubicBezTo>
                  <a:lnTo>
                    <a:pt x="2014633" y="2312285"/>
                  </a:lnTo>
                  <a:cubicBezTo>
                    <a:pt x="2017832" y="2313918"/>
                    <a:pt x="2020822" y="2314341"/>
                    <a:pt x="2022455" y="2313327"/>
                  </a:cubicBezTo>
                  <a:cubicBezTo>
                    <a:pt x="2023823" y="2312494"/>
                    <a:pt x="2024612" y="2310353"/>
                    <a:pt x="2024612" y="2307448"/>
                  </a:cubicBezTo>
                  <a:lnTo>
                    <a:pt x="2024612" y="647871"/>
                  </a:lnTo>
                  <a:cubicBezTo>
                    <a:pt x="2023807" y="637329"/>
                    <a:pt x="2017522" y="627507"/>
                    <a:pt x="2007825" y="622119"/>
                  </a:cubicBezTo>
                  <a:cubicBezTo>
                    <a:pt x="1385745" y="319404"/>
                    <a:pt x="722622" y="117172"/>
                    <a:pt x="37159" y="21184"/>
                  </a:cubicBezTo>
                  <a:cubicBezTo>
                    <a:pt x="36379" y="21035"/>
                    <a:pt x="35587" y="20963"/>
                    <a:pt x="34793" y="20967"/>
                  </a:cubicBezTo>
                  <a:close/>
                  <a:moveTo>
                    <a:pt x="1998047" y="2276634"/>
                  </a:moveTo>
                  <a:lnTo>
                    <a:pt x="1987702" y="2271644"/>
                  </a:lnTo>
                  <a:cubicBezTo>
                    <a:pt x="1378071" y="1977637"/>
                    <a:pt x="729233" y="1779803"/>
                    <a:pt x="59230" y="1683646"/>
                  </a:cubicBezTo>
                  <a:lnTo>
                    <a:pt x="53045" y="1682761"/>
                  </a:lnTo>
                  <a:lnTo>
                    <a:pt x="53045" y="51886"/>
                  </a:lnTo>
                  <a:lnTo>
                    <a:pt x="61290" y="53093"/>
                  </a:lnTo>
                  <a:cubicBezTo>
                    <a:pt x="732758" y="149459"/>
                    <a:pt x="1383021" y="347732"/>
                    <a:pt x="1993975" y="642387"/>
                  </a:cubicBezTo>
                  <a:lnTo>
                    <a:pt x="1998063" y="644346"/>
                  </a:lnTo>
                  <a:close/>
                  <a:moveTo>
                    <a:pt x="67458" y="1670247"/>
                  </a:moveTo>
                  <a:cubicBezTo>
                    <a:pt x="732995" y="1766416"/>
                    <a:pt x="1377508" y="1962644"/>
                    <a:pt x="1983613" y="2253662"/>
                  </a:cubicBezTo>
                  <a:lnTo>
                    <a:pt x="1983613" y="653396"/>
                  </a:lnTo>
                  <a:cubicBezTo>
                    <a:pt x="1377677" y="361670"/>
                    <a:pt x="733052" y="164906"/>
                    <a:pt x="67478" y="685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548;p32">
              <a:extLst>
                <a:ext uri="{FF2B5EF4-FFF2-40B4-BE49-F238E27FC236}">
                  <a16:creationId xmlns:a16="http://schemas.microsoft.com/office/drawing/2014/main" id="{9A193301-EEBB-7DAB-78ED-638107E85289}"/>
                </a:ext>
              </a:extLst>
            </p:cNvPr>
            <p:cNvSpPr/>
            <p:nvPr/>
          </p:nvSpPr>
          <p:spPr>
            <a:xfrm>
              <a:off x="7172670" y="1552174"/>
              <a:ext cx="58470" cy="324638"/>
            </a:xfrm>
            <a:custGeom>
              <a:avLst/>
              <a:gdLst/>
              <a:ahLst/>
              <a:cxnLst/>
              <a:rect l="l" t="t" r="r" b="b"/>
              <a:pathLst>
                <a:path w="94688" h="525729" extrusionOk="0">
                  <a:moveTo>
                    <a:pt x="97968" y="532261"/>
                  </a:moveTo>
                  <a:cubicBezTo>
                    <a:pt x="97562" y="532265"/>
                    <a:pt x="97155" y="532217"/>
                    <a:pt x="96761" y="532120"/>
                  </a:cubicBezTo>
                  <a:cubicBezTo>
                    <a:pt x="65407" y="524962"/>
                    <a:pt x="48620" y="521340"/>
                    <a:pt x="19101" y="514983"/>
                  </a:cubicBezTo>
                  <a:lnTo>
                    <a:pt x="12985" y="513659"/>
                  </a:lnTo>
                  <a:cubicBezTo>
                    <a:pt x="10494" y="513128"/>
                    <a:pt x="8712" y="510923"/>
                    <a:pt x="8716" y="508376"/>
                  </a:cubicBezTo>
                  <a:lnTo>
                    <a:pt x="8716" y="11939"/>
                  </a:lnTo>
                  <a:cubicBezTo>
                    <a:pt x="8716" y="10305"/>
                    <a:pt x="9456" y="8764"/>
                    <a:pt x="10728" y="7738"/>
                  </a:cubicBezTo>
                  <a:cubicBezTo>
                    <a:pt x="11999" y="6720"/>
                    <a:pt x="13653" y="6318"/>
                    <a:pt x="15251" y="6640"/>
                  </a:cubicBezTo>
                  <a:cubicBezTo>
                    <a:pt x="48777" y="13730"/>
                    <a:pt x="65677" y="17476"/>
                    <a:pt x="99203" y="25149"/>
                  </a:cubicBezTo>
                  <a:cubicBezTo>
                    <a:pt x="101658" y="25712"/>
                    <a:pt x="103400" y="27897"/>
                    <a:pt x="103404" y="30416"/>
                  </a:cubicBezTo>
                  <a:lnTo>
                    <a:pt x="103404" y="526853"/>
                  </a:lnTo>
                  <a:cubicBezTo>
                    <a:pt x="103404" y="528503"/>
                    <a:pt x="102652" y="530060"/>
                    <a:pt x="101360" y="531082"/>
                  </a:cubicBezTo>
                  <a:cubicBezTo>
                    <a:pt x="100398" y="531854"/>
                    <a:pt x="99199" y="532269"/>
                    <a:pt x="97968" y="532261"/>
                  </a:cubicBezTo>
                  <a:close/>
                  <a:moveTo>
                    <a:pt x="19504" y="504006"/>
                  </a:moveTo>
                  <a:lnTo>
                    <a:pt x="21351" y="504408"/>
                  </a:lnTo>
                  <a:cubicBezTo>
                    <a:pt x="48777" y="510315"/>
                    <a:pt x="65238" y="513864"/>
                    <a:pt x="92536" y="520101"/>
                  </a:cubicBezTo>
                  <a:lnTo>
                    <a:pt x="92536" y="34726"/>
                  </a:lnTo>
                  <a:cubicBezTo>
                    <a:pt x="63967" y="28215"/>
                    <a:pt x="47425" y="24537"/>
                    <a:pt x="19504" y="186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549;p32">
              <a:extLst>
                <a:ext uri="{FF2B5EF4-FFF2-40B4-BE49-F238E27FC236}">
                  <a16:creationId xmlns:a16="http://schemas.microsoft.com/office/drawing/2014/main" id="{B57D1110-3B8F-7AA2-1637-AA577B58396A}"/>
                </a:ext>
              </a:extLst>
            </p:cNvPr>
            <p:cNvSpPr/>
            <p:nvPr/>
          </p:nvSpPr>
          <p:spPr>
            <a:xfrm>
              <a:off x="7378706" y="1388423"/>
              <a:ext cx="57925" cy="541632"/>
            </a:xfrm>
            <a:custGeom>
              <a:avLst/>
              <a:gdLst/>
              <a:ahLst/>
              <a:cxnLst/>
              <a:rect l="l" t="t" r="r" b="b"/>
              <a:pathLst>
                <a:path w="93806" h="877137" extrusionOk="0">
                  <a:moveTo>
                    <a:pt x="97107" y="883669"/>
                  </a:moveTo>
                  <a:cubicBezTo>
                    <a:pt x="96604" y="883669"/>
                    <a:pt x="96101" y="883597"/>
                    <a:pt x="95614" y="883460"/>
                  </a:cubicBezTo>
                  <a:lnTo>
                    <a:pt x="79760" y="878909"/>
                  </a:lnTo>
                  <a:cubicBezTo>
                    <a:pt x="56237" y="872129"/>
                    <a:pt x="40158" y="867505"/>
                    <a:pt x="12720" y="860106"/>
                  </a:cubicBezTo>
                  <a:cubicBezTo>
                    <a:pt x="10354" y="859474"/>
                    <a:pt x="8708" y="857325"/>
                    <a:pt x="8716" y="854875"/>
                  </a:cubicBezTo>
                  <a:lnTo>
                    <a:pt x="8716" y="11952"/>
                  </a:lnTo>
                  <a:cubicBezTo>
                    <a:pt x="8712" y="10267"/>
                    <a:pt x="9501" y="8677"/>
                    <a:pt x="10845" y="7655"/>
                  </a:cubicBezTo>
                  <a:cubicBezTo>
                    <a:pt x="12173" y="6605"/>
                    <a:pt x="13927" y="6267"/>
                    <a:pt x="15552" y="6742"/>
                  </a:cubicBezTo>
                  <a:cubicBezTo>
                    <a:pt x="30167" y="10729"/>
                    <a:pt x="41554" y="14013"/>
                    <a:pt x="52571" y="17167"/>
                  </a:cubicBezTo>
                  <a:cubicBezTo>
                    <a:pt x="66566" y="21191"/>
                    <a:pt x="79933" y="25034"/>
                    <a:pt x="98499" y="29963"/>
                  </a:cubicBezTo>
                  <a:cubicBezTo>
                    <a:pt x="100873" y="30591"/>
                    <a:pt x="102523" y="32739"/>
                    <a:pt x="102523" y="35194"/>
                  </a:cubicBezTo>
                  <a:lnTo>
                    <a:pt x="102523" y="878257"/>
                  </a:lnTo>
                  <a:cubicBezTo>
                    <a:pt x="102519" y="879959"/>
                    <a:pt x="101722" y="881561"/>
                    <a:pt x="100366" y="882587"/>
                  </a:cubicBezTo>
                  <a:cubicBezTo>
                    <a:pt x="99425" y="883287"/>
                    <a:pt x="98282" y="883665"/>
                    <a:pt x="97107" y="883669"/>
                  </a:cubicBezTo>
                  <a:close/>
                  <a:moveTo>
                    <a:pt x="19540" y="850734"/>
                  </a:moveTo>
                  <a:cubicBezTo>
                    <a:pt x="44653" y="857526"/>
                    <a:pt x="60337" y="862053"/>
                    <a:pt x="82746" y="868491"/>
                  </a:cubicBezTo>
                  <a:lnTo>
                    <a:pt x="91695" y="871070"/>
                  </a:lnTo>
                  <a:lnTo>
                    <a:pt x="91695" y="39351"/>
                  </a:lnTo>
                  <a:cubicBezTo>
                    <a:pt x="75093" y="34924"/>
                    <a:pt x="62607" y="31303"/>
                    <a:pt x="49570" y="27569"/>
                  </a:cubicBezTo>
                  <a:cubicBezTo>
                    <a:pt x="40383" y="24933"/>
                    <a:pt x="30927" y="22213"/>
                    <a:pt x="19540" y="190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550;p32">
              <a:extLst>
                <a:ext uri="{FF2B5EF4-FFF2-40B4-BE49-F238E27FC236}">
                  <a16:creationId xmlns:a16="http://schemas.microsoft.com/office/drawing/2014/main" id="{8D822FA9-3F2C-34E6-CFAC-5B7DE681B33C}"/>
                </a:ext>
              </a:extLst>
            </p:cNvPr>
            <p:cNvSpPr/>
            <p:nvPr/>
          </p:nvSpPr>
          <p:spPr>
            <a:xfrm>
              <a:off x="7582353" y="1450317"/>
              <a:ext cx="57210" cy="544556"/>
            </a:xfrm>
            <a:custGeom>
              <a:avLst/>
              <a:gdLst/>
              <a:ahLst/>
              <a:cxnLst/>
              <a:rect l="l" t="t" r="r" b="b"/>
              <a:pathLst>
                <a:path w="92648" h="881872" extrusionOk="0">
                  <a:moveTo>
                    <a:pt x="95948" y="888403"/>
                  </a:moveTo>
                  <a:cubicBezTo>
                    <a:pt x="95332" y="888407"/>
                    <a:pt x="94725" y="888298"/>
                    <a:pt x="94145" y="888093"/>
                  </a:cubicBezTo>
                  <a:lnTo>
                    <a:pt x="61553" y="876650"/>
                  </a:lnTo>
                  <a:cubicBezTo>
                    <a:pt x="46318" y="871322"/>
                    <a:pt x="32408" y="866461"/>
                    <a:pt x="12297" y="859218"/>
                  </a:cubicBezTo>
                  <a:cubicBezTo>
                    <a:pt x="10153" y="858446"/>
                    <a:pt x="8720" y="856410"/>
                    <a:pt x="8716" y="854128"/>
                  </a:cubicBezTo>
                  <a:lnTo>
                    <a:pt x="8716" y="11947"/>
                  </a:lnTo>
                  <a:cubicBezTo>
                    <a:pt x="8720" y="10208"/>
                    <a:pt x="9553" y="8575"/>
                    <a:pt x="10957" y="7549"/>
                  </a:cubicBezTo>
                  <a:cubicBezTo>
                    <a:pt x="12370" y="6531"/>
                    <a:pt x="14184" y="6257"/>
                    <a:pt x="15834" y="6816"/>
                  </a:cubicBezTo>
                  <a:cubicBezTo>
                    <a:pt x="48769" y="17781"/>
                    <a:pt x="65090" y="23418"/>
                    <a:pt x="97743" y="34818"/>
                  </a:cubicBezTo>
                  <a:cubicBezTo>
                    <a:pt x="99912" y="35582"/>
                    <a:pt x="101364" y="37635"/>
                    <a:pt x="101364" y="39936"/>
                  </a:cubicBezTo>
                  <a:lnTo>
                    <a:pt x="101364" y="882999"/>
                  </a:lnTo>
                  <a:cubicBezTo>
                    <a:pt x="101360" y="884758"/>
                    <a:pt x="100511" y="886403"/>
                    <a:pt x="99083" y="887425"/>
                  </a:cubicBezTo>
                  <a:cubicBezTo>
                    <a:pt x="98161" y="888061"/>
                    <a:pt x="97067" y="888403"/>
                    <a:pt x="95948" y="888403"/>
                  </a:cubicBezTo>
                  <a:close/>
                  <a:moveTo>
                    <a:pt x="19536" y="850326"/>
                  </a:moveTo>
                  <a:cubicBezTo>
                    <a:pt x="37716" y="856848"/>
                    <a:pt x="50837" y="861444"/>
                    <a:pt x="65114" y="866421"/>
                  </a:cubicBezTo>
                  <a:lnTo>
                    <a:pt x="90536" y="875342"/>
                  </a:lnTo>
                  <a:lnTo>
                    <a:pt x="90536" y="43775"/>
                  </a:lnTo>
                  <a:cubicBezTo>
                    <a:pt x="62659" y="34037"/>
                    <a:pt x="46652" y="28513"/>
                    <a:pt x="19536" y="1945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551;p32">
              <a:extLst>
                <a:ext uri="{FF2B5EF4-FFF2-40B4-BE49-F238E27FC236}">
                  <a16:creationId xmlns:a16="http://schemas.microsoft.com/office/drawing/2014/main" id="{3685D212-5CEF-AF69-A3A0-BFB71750F72B}"/>
                </a:ext>
              </a:extLst>
            </p:cNvPr>
            <p:cNvSpPr/>
            <p:nvPr/>
          </p:nvSpPr>
          <p:spPr>
            <a:xfrm>
              <a:off x="7783125" y="1283008"/>
              <a:ext cx="56407" cy="788731"/>
            </a:xfrm>
            <a:custGeom>
              <a:avLst/>
              <a:gdLst/>
              <a:ahLst/>
              <a:cxnLst/>
              <a:rect l="l" t="t" r="r" b="b"/>
              <a:pathLst>
                <a:path w="91348" h="1277297" extrusionOk="0">
                  <a:moveTo>
                    <a:pt x="94652" y="1283829"/>
                  </a:moveTo>
                  <a:cubicBezTo>
                    <a:pt x="93936" y="1283833"/>
                    <a:pt x="93228" y="1283696"/>
                    <a:pt x="92568" y="1283426"/>
                  </a:cubicBezTo>
                  <a:cubicBezTo>
                    <a:pt x="60410" y="1270023"/>
                    <a:pt x="44258" y="1263400"/>
                    <a:pt x="12124" y="1250560"/>
                  </a:cubicBezTo>
                  <a:cubicBezTo>
                    <a:pt x="10068" y="1249735"/>
                    <a:pt x="8720" y="1247743"/>
                    <a:pt x="8716" y="1245530"/>
                  </a:cubicBezTo>
                  <a:lnTo>
                    <a:pt x="8716" y="11945"/>
                  </a:lnTo>
                  <a:cubicBezTo>
                    <a:pt x="8716" y="10150"/>
                    <a:pt x="9609" y="8468"/>
                    <a:pt x="11098" y="7463"/>
                  </a:cubicBezTo>
                  <a:cubicBezTo>
                    <a:pt x="12579" y="6460"/>
                    <a:pt x="14462" y="6251"/>
                    <a:pt x="16128" y="6911"/>
                  </a:cubicBezTo>
                  <a:cubicBezTo>
                    <a:pt x="48318" y="19763"/>
                    <a:pt x="64522" y="26419"/>
                    <a:pt x="96741" y="39846"/>
                  </a:cubicBezTo>
                  <a:cubicBezTo>
                    <a:pt x="98757" y="40683"/>
                    <a:pt x="100068" y="42655"/>
                    <a:pt x="100064" y="44836"/>
                  </a:cubicBezTo>
                  <a:lnTo>
                    <a:pt x="100064" y="1278417"/>
                  </a:lnTo>
                  <a:cubicBezTo>
                    <a:pt x="100060" y="1280227"/>
                    <a:pt x="99155" y="1281917"/>
                    <a:pt x="97650" y="1282923"/>
                  </a:cubicBezTo>
                  <a:cubicBezTo>
                    <a:pt x="96761" y="1283511"/>
                    <a:pt x="95719" y="1283829"/>
                    <a:pt x="94652" y="1283829"/>
                  </a:cubicBezTo>
                  <a:close/>
                  <a:moveTo>
                    <a:pt x="19540" y="1241844"/>
                  </a:moveTo>
                  <a:cubicBezTo>
                    <a:pt x="47007" y="1252837"/>
                    <a:pt x="62876" y="1259320"/>
                    <a:pt x="89240" y="1270296"/>
                  </a:cubicBezTo>
                  <a:lnTo>
                    <a:pt x="89240" y="48445"/>
                  </a:lnTo>
                  <a:cubicBezTo>
                    <a:pt x="61746" y="36985"/>
                    <a:pt x="45908" y="30475"/>
                    <a:pt x="19540" y="199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552;p32">
              <a:extLst>
                <a:ext uri="{FF2B5EF4-FFF2-40B4-BE49-F238E27FC236}">
                  <a16:creationId xmlns:a16="http://schemas.microsoft.com/office/drawing/2014/main" id="{41812726-3374-FF66-13C2-F867D556B06E}"/>
                </a:ext>
              </a:extLst>
            </p:cNvPr>
            <p:cNvSpPr/>
            <p:nvPr/>
          </p:nvSpPr>
          <p:spPr>
            <a:xfrm>
              <a:off x="7980447" y="1228691"/>
              <a:ext cx="55426" cy="931577"/>
            </a:xfrm>
            <a:custGeom>
              <a:avLst/>
              <a:gdLst/>
              <a:ahLst/>
              <a:cxnLst/>
              <a:rect l="l" t="t" r="r" b="b"/>
              <a:pathLst>
                <a:path w="89758" h="1508626" extrusionOk="0">
                  <a:moveTo>
                    <a:pt x="93051" y="1515158"/>
                  </a:moveTo>
                  <a:cubicBezTo>
                    <a:pt x="92238" y="1515155"/>
                    <a:pt x="91433" y="1514972"/>
                    <a:pt x="90697" y="1514623"/>
                  </a:cubicBezTo>
                  <a:cubicBezTo>
                    <a:pt x="59098" y="1499332"/>
                    <a:pt x="43385" y="1491832"/>
                    <a:pt x="11831" y="1476992"/>
                  </a:cubicBezTo>
                  <a:cubicBezTo>
                    <a:pt x="9931" y="1476099"/>
                    <a:pt x="8720" y="1474190"/>
                    <a:pt x="8716" y="1472091"/>
                  </a:cubicBezTo>
                  <a:lnTo>
                    <a:pt x="8716" y="11938"/>
                  </a:lnTo>
                  <a:cubicBezTo>
                    <a:pt x="8712" y="10099"/>
                    <a:pt x="9646" y="8385"/>
                    <a:pt x="11195" y="7387"/>
                  </a:cubicBezTo>
                  <a:cubicBezTo>
                    <a:pt x="12748" y="6393"/>
                    <a:pt x="14703" y="6256"/>
                    <a:pt x="16381" y="7021"/>
                  </a:cubicBezTo>
                  <a:cubicBezTo>
                    <a:pt x="40524" y="18042"/>
                    <a:pt x="55412" y="25285"/>
                    <a:pt x="75149" y="34898"/>
                  </a:cubicBezTo>
                  <a:lnTo>
                    <a:pt x="95417" y="44732"/>
                  </a:lnTo>
                  <a:cubicBezTo>
                    <a:pt x="97288" y="45637"/>
                    <a:pt x="98475" y="47533"/>
                    <a:pt x="98475" y="49609"/>
                  </a:cubicBezTo>
                  <a:lnTo>
                    <a:pt x="98475" y="1509746"/>
                  </a:lnTo>
                  <a:cubicBezTo>
                    <a:pt x="98475" y="1511608"/>
                    <a:pt x="97513" y="1513338"/>
                    <a:pt x="95936" y="1514325"/>
                  </a:cubicBezTo>
                  <a:cubicBezTo>
                    <a:pt x="95071" y="1514870"/>
                    <a:pt x="94073" y="1515159"/>
                    <a:pt x="93051" y="1515158"/>
                  </a:cubicBezTo>
                  <a:close/>
                  <a:moveTo>
                    <a:pt x="19528" y="1468651"/>
                  </a:moveTo>
                  <a:cubicBezTo>
                    <a:pt x="46487" y="1481334"/>
                    <a:pt x="61947" y="1488706"/>
                    <a:pt x="87639" y="1501119"/>
                  </a:cubicBezTo>
                  <a:lnTo>
                    <a:pt x="87639" y="52993"/>
                  </a:lnTo>
                  <a:lnTo>
                    <a:pt x="70405" y="44607"/>
                  </a:lnTo>
                  <a:cubicBezTo>
                    <a:pt x="52918" y="36109"/>
                    <a:pt x="39249" y="29458"/>
                    <a:pt x="19532" y="203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553;p32">
              <a:extLst>
                <a:ext uri="{FF2B5EF4-FFF2-40B4-BE49-F238E27FC236}">
                  <a16:creationId xmlns:a16="http://schemas.microsoft.com/office/drawing/2014/main" id="{F7737135-A7A1-6BAA-E0B3-D26E2A6A54F0}"/>
                </a:ext>
              </a:extLst>
            </p:cNvPr>
            <p:cNvSpPr/>
            <p:nvPr/>
          </p:nvSpPr>
          <p:spPr>
            <a:xfrm>
              <a:off x="6913237" y="1263557"/>
              <a:ext cx="1071396" cy="869915"/>
            </a:xfrm>
            <a:custGeom>
              <a:avLst/>
              <a:gdLst/>
              <a:ahLst/>
              <a:cxnLst/>
              <a:rect l="l" t="t" r="r" b="b"/>
              <a:pathLst>
                <a:path w="1735055" h="1408769" extrusionOk="0">
                  <a:moveTo>
                    <a:pt x="434000" y="976147"/>
                  </a:moveTo>
                  <a:cubicBezTo>
                    <a:pt x="400377" y="968932"/>
                    <a:pt x="383638" y="965467"/>
                    <a:pt x="350011" y="958844"/>
                  </a:cubicBezTo>
                  <a:lnTo>
                    <a:pt x="350011" y="381586"/>
                  </a:lnTo>
                  <a:cubicBezTo>
                    <a:pt x="383638" y="388370"/>
                    <a:pt x="400377" y="391830"/>
                    <a:pt x="434000" y="398888"/>
                  </a:cubicBezTo>
                  <a:close/>
                  <a:moveTo>
                    <a:pt x="768515" y="449121"/>
                  </a:moveTo>
                  <a:cubicBezTo>
                    <a:pt x="735322" y="440031"/>
                    <a:pt x="718728" y="435702"/>
                    <a:pt x="685391" y="427043"/>
                  </a:cubicBezTo>
                  <a:lnTo>
                    <a:pt x="685391" y="1035172"/>
                  </a:lnTo>
                  <a:cubicBezTo>
                    <a:pt x="718728" y="1043831"/>
                    <a:pt x="735322" y="1048301"/>
                    <a:pt x="768515" y="1057250"/>
                  </a:cubicBezTo>
                  <a:close/>
                  <a:moveTo>
                    <a:pt x="1098555" y="597197"/>
                  </a:moveTo>
                  <a:cubicBezTo>
                    <a:pt x="1065797" y="586232"/>
                    <a:pt x="1049344" y="580893"/>
                    <a:pt x="1016586" y="570354"/>
                  </a:cubicBezTo>
                  <a:lnTo>
                    <a:pt x="1016586" y="1130717"/>
                  </a:lnTo>
                  <a:cubicBezTo>
                    <a:pt x="1049344" y="1141251"/>
                    <a:pt x="1065797" y="1146591"/>
                    <a:pt x="1098555" y="1157560"/>
                  </a:cubicBezTo>
                  <a:close/>
                  <a:moveTo>
                    <a:pt x="1423976" y="116642"/>
                  </a:moveTo>
                  <a:cubicBezTo>
                    <a:pt x="1391649" y="103798"/>
                    <a:pt x="1375489" y="97449"/>
                    <a:pt x="1343162" y="85039"/>
                  </a:cubicBezTo>
                  <a:lnTo>
                    <a:pt x="1343162" y="1245444"/>
                  </a:lnTo>
                  <a:cubicBezTo>
                    <a:pt x="1375489" y="1257853"/>
                    <a:pt x="1391653" y="1264207"/>
                    <a:pt x="1423976" y="1277047"/>
                  </a:cubicBezTo>
                  <a:close/>
                  <a:moveTo>
                    <a:pt x="1743772" y="42898"/>
                  </a:moveTo>
                  <a:cubicBezTo>
                    <a:pt x="1712020" y="28179"/>
                    <a:pt x="1696146" y="20965"/>
                    <a:pt x="1664398" y="6531"/>
                  </a:cubicBezTo>
                  <a:lnTo>
                    <a:pt x="1664398" y="1378933"/>
                  </a:lnTo>
                  <a:cubicBezTo>
                    <a:pt x="1696146" y="1393218"/>
                    <a:pt x="1712020" y="1400867"/>
                    <a:pt x="1743772" y="1415300"/>
                  </a:cubicBezTo>
                  <a:close/>
                  <a:moveTo>
                    <a:pt x="93425" y="417514"/>
                  </a:moveTo>
                  <a:cubicBezTo>
                    <a:pt x="59512" y="412319"/>
                    <a:pt x="42629" y="409869"/>
                    <a:pt x="8716" y="405105"/>
                  </a:cubicBezTo>
                  <a:lnTo>
                    <a:pt x="8716" y="900958"/>
                  </a:lnTo>
                  <a:cubicBezTo>
                    <a:pt x="42629" y="905718"/>
                    <a:pt x="59512" y="908317"/>
                    <a:pt x="93425" y="91351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554;p32">
              <a:extLst>
                <a:ext uri="{FF2B5EF4-FFF2-40B4-BE49-F238E27FC236}">
                  <a16:creationId xmlns:a16="http://schemas.microsoft.com/office/drawing/2014/main" id="{1A6503E6-D923-5D24-DC0B-5F97E8085980}"/>
                </a:ext>
              </a:extLst>
            </p:cNvPr>
            <p:cNvSpPr/>
            <p:nvPr/>
          </p:nvSpPr>
          <p:spPr>
            <a:xfrm>
              <a:off x="6909915" y="1260214"/>
              <a:ext cx="1078051" cy="876594"/>
            </a:xfrm>
            <a:custGeom>
              <a:avLst/>
              <a:gdLst/>
              <a:ahLst/>
              <a:cxnLst/>
              <a:rect l="l" t="t" r="r" b="b"/>
              <a:pathLst>
                <a:path w="1745831" h="1419586" extrusionOk="0">
                  <a:moveTo>
                    <a:pt x="439384" y="986992"/>
                  </a:moveTo>
                  <a:cubicBezTo>
                    <a:pt x="438997" y="986992"/>
                    <a:pt x="438615" y="986948"/>
                    <a:pt x="438241" y="986864"/>
                  </a:cubicBezTo>
                  <a:cubicBezTo>
                    <a:pt x="404674" y="979661"/>
                    <a:pt x="387943" y="976197"/>
                    <a:pt x="354361" y="969561"/>
                  </a:cubicBezTo>
                  <a:cubicBezTo>
                    <a:pt x="351826" y="969054"/>
                    <a:pt x="349999" y="966833"/>
                    <a:pt x="349991" y="964246"/>
                  </a:cubicBezTo>
                  <a:lnTo>
                    <a:pt x="349991" y="387003"/>
                  </a:lnTo>
                  <a:cubicBezTo>
                    <a:pt x="349991" y="385382"/>
                    <a:pt x="350723" y="383845"/>
                    <a:pt x="351979" y="382819"/>
                  </a:cubicBezTo>
                  <a:cubicBezTo>
                    <a:pt x="353206" y="381740"/>
                    <a:pt x="354884" y="381322"/>
                    <a:pt x="356473" y="381704"/>
                  </a:cubicBezTo>
                  <a:cubicBezTo>
                    <a:pt x="390116" y="388480"/>
                    <a:pt x="406855" y="391949"/>
                    <a:pt x="440498" y="399006"/>
                  </a:cubicBezTo>
                  <a:cubicBezTo>
                    <a:pt x="443005" y="399533"/>
                    <a:pt x="444796" y="401747"/>
                    <a:pt x="444796" y="404306"/>
                  </a:cubicBezTo>
                  <a:lnTo>
                    <a:pt x="444796" y="981552"/>
                  </a:lnTo>
                  <a:cubicBezTo>
                    <a:pt x="444800" y="983190"/>
                    <a:pt x="444059" y="984739"/>
                    <a:pt x="442784" y="985765"/>
                  </a:cubicBezTo>
                  <a:cubicBezTo>
                    <a:pt x="441822" y="986550"/>
                    <a:pt x="440623" y="986980"/>
                    <a:pt x="439384" y="986992"/>
                  </a:cubicBezTo>
                  <a:close/>
                  <a:moveTo>
                    <a:pt x="360815" y="959808"/>
                  </a:moveTo>
                  <a:cubicBezTo>
                    <a:pt x="389464" y="965485"/>
                    <a:pt x="405942" y="968881"/>
                    <a:pt x="433972" y="974885"/>
                  </a:cubicBezTo>
                  <a:lnTo>
                    <a:pt x="433972" y="408736"/>
                  </a:lnTo>
                  <a:cubicBezTo>
                    <a:pt x="405306" y="402700"/>
                    <a:pt x="388861" y="399292"/>
                    <a:pt x="360815" y="393627"/>
                  </a:cubicBezTo>
                  <a:close/>
                  <a:moveTo>
                    <a:pt x="773907" y="1068096"/>
                  </a:moveTo>
                  <a:cubicBezTo>
                    <a:pt x="773432" y="1068100"/>
                    <a:pt x="772957" y="1068036"/>
                    <a:pt x="772498" y="1067911"/>
                  </a:cubicBezTo>
                  <a:lnTo>
                    <a:pt x="771029" y="1067509"/>
                  </a:lnTo>
                  <a:cubicBezTo>
                    <a:pt x="738839" y="1058829"/>
                    <a:pt x="722241" y="1054347"/>
                    <a:pt x="689419" y="1045837"/>
                  </a:cubicBezTo>
                  <a:cubicBezTo>
                    <a:pt x="687033" y="1045221"/>
                    <a:pt x="685367" y="1043068"/>
                    <a:pt x="685363" y="1040606"/>
                  </a:cubicBezTo>
                  <a:lnTo>
                    <a:pt x="685363" y="432464"/>
                  </a:lnTo>
                  <a:cubicBezTo>
                    <a:pt x="685363" y="430790"/>
                    <a:pt x="686135" y="429209"/>
                    <a:pt x="687459" y="428183"/>
                  </a:cubicBezTo>
                  <a:cubicBezTo>
                    <a:pt x="688795" y="427181"/>
                    <a:pt x="690505" y="426831"/>
                    <a:pt x="692127" y="427225"/>
                  </a:cubicBezTo>
                  <a:cubicBezTo>
                    <a:pt x="725496" y="435888"/>
                    <a:pt x="742114" y="440218"/>
                    <a:pt x="775331" y="449320"/>
                  </a:cubicBezTo>
                  <a:cubicBezTo>
                    <a:pt x="777693" y="449960"/>
                    <a:pt x="779327" y="452104"/>
                    <a:pt x="779319" y="454551"/>
                  </a:cubicBezTo>
                  <a:lnTo>
                    <a:pt x="779319" y="1062688"/>
                  </a:lnTo>
                  <a:cubicBezTo>
                    <a:pt x="779315" y="1064370"/>
                    <a:pt x="778534" y="1065956"/>
                    <a:pt x="777206" y="1066986"/>
                  </a:cubicBezTo>
                  <a:cubicBezTo>
                    <a:pt x="776260" y="1067698"/>
                    <a:pt x="775106" y="1068084"/>
                    <a:pt x="773919" y="1068084"/>
                  </a:cubicBezTo>
                  <a:close/>
                  <a:moveTo>
                    <a:pt x="696183" y="1036417"/>
                  </a:moveTo>
                  <a:cubicBezTo>
                    <a:pt x="724623" y="1043813"/>
                    <a:pt x="740956" y="1048198"/>
                    <a:pt x="768494" y="1055622"/>
                  </a:cubicBezTo>
                  <a:lnTo>
                    <a:pt x="768494" y="458667"/>
                  </a:lnTo>
                  <a:cubicBezTo>
                    <a:pt x="740167" y="450933"/>
                    <a:pt x="723862" y="446648"/>
                    <a:pt x="696183" y="439462"/>
                  </a:cubicBezTo>
                  <a:close/>
                  <a:moveTo>
                    <a:pt x="1103947" y="1168398"/>
                  </a:moveTo>
                  <a:cubicBezTo>
                    <a:pt x="1103363" y="1168393"/>
                    <a:pt x="1102784" y="1168301"/>
                    <a:pt x="1102229" y="1168116"/>
                  </a:cubicBezTo>
                  <a:cubicBezTo>
                    <a:pt x="1069491" y="1157151"/>
                    <a:pt x="1053058" y="1151811"/>
                    <a:pt x="1020320" y="1141297"/>
                  </a:cubicBezTo>
                  <a:cubicBezTo>
                    <a:pt x="1018079" y="1140577"/>
                    <a:pt x="1016558" y="1138493"/>
                    <a:pt x="1016558" y="1136139"/>
                  </a:cubicBezTo>
                  <a:lnTo>
                    <a:pt x="1016558" y="575760"/>
                  </a:lnTo>
                  <a:cubicBezTo>
                    <a:pt x="1016558" y="574030"/>
                    <a:pt x="1017387" y="572408"/>
                    <a:pt x="1018783" y="571390"/>
                  </a:cubicBezTo>
                  <a:cubicBezTo>
                    <a:pt x="1020171" y="570360"/>
                    <a:pt x="1021966" y="570062"/>
                    <a:pt x="1023612" y="570585"/>
                  </a:cubicBezTo>
                  <a:cubicBezTo>
                    <a:pt x="1056406" y="581128"/>
                    <a:pt x="1072867" y="586467"/>
                    <a:pt x="1105661" y="597460"/>
                  </a:cubicBezTo>
                  <a:cubicBezTo>
                    <a:pt x="1107866" y="598197"/>
                    <a:pt x="1109355" y="600265"/>
                    <a:pt x="1109351" y="602591"/>
                  </a:cubicBezTo>
                  <a:lnTo>
                    <a:pt x="1109351" y="1162949"/>
                  </a:lnTo>
                  <a:cubicBezTo>
                    <a:pt x="1109359" y="1164696"/>
                    <a:pt x="1108518" y="1166333"/>
                    <a:pt x="1107097" y="1167347"/>
                  </a:cubicBezTo>
                  <a:cubicBezTo>
                    <a:pt x="1106184" y="1168007"/>
                    <a:pt x="1105086" y="1168369"/>
                    <a:pt x="1103959" y="1168381"/>
                  </a:cubicBezTo>
                  <a:close/>
                  <a:moveTo>
                    <a:pt x="1027382" y="1132183"/>
                  </a:moveTo>
                  <a:cubicBezTo>
                    <a:pt x="1055355" y="1141172"/>
                    <a:pt x="1071491" y="1146415"/>
                    <a:pt x="1098535" y="1155465"/>
                  </a:cubicBezTo>
                  <a:lnTo>
                    <a:pt x="1098535" y="606498"/>
                  </a:lnTo>
                  <a:cubicBezTo>
                    <a:pt x="1070561" y="597142"/>
                    <a:pt x="1054426" y="591883"/>
                    <a:pt x="1027382" y="583188"/>
                  </a:cubicBezTo>
                  <a:close/>
                  <a:moveTo>
                    <a:pt x="1429360" y="1287868"/>
                  </a:moveTo>
                  <a:cubicBezTo>
                    <a:pt x="1428672" y="1287860"/>
                    <a:pt x="1427988" y="1287723"/>
                    <a:pt x="1427348" y="1287466"/>
                  </a:cubicBezTo>
                  <a:cubicBezTo>
                    <a:pt x="1395049" y="1274642"/>
                    <a:pt x="1378897" y="1268284"/>
                    <a:pt x="1346582" y="1255899"/>
                  </a:cubicBezTo>
                  <a:cubicBezTo>
                    <a:pt x="1344494" y="1255090"/>
                    <a:pt x="1343118" y="1253078"/>
                    <a:pt x="1343118" y="1250837"/>
                  </a:cubicBezTo>
                  <a:lnTo>
                    <a:pt x="1343118" y="90445"/>
                  </a:lnTo>
                  <a:cubicBezTo>
                    <a:pt x="1343118" y="88667"/>
                    <a:pt x="1343991" y="87001"/>
                    <a:pt x="1345455" y="85991"/>
                  </a:cubicBezTo>
                  <a:cubicBezTo>
                    <a:pt x="1346928" y="84977"/>
                    <a:pt x="1348803" y="84747"/>
                    <a:pt x="1350473" y="85387"/>
                  </a:cubicBezTo>
                  <a:cubicBezTo>
                    <a:pt x="1382816" y="97801"/>
                    <a:pt x="1398996" y="104158"/>
                    <a:pt x="1431352" y="117010"/>
                  </a:cubicBezTo>
                  <a:cubicBezTo>
                    <a:pt x="1433408" y="117831"/>
                    <a:pt x="1434760" y="119823"/>
                    <a:pt x="1434764" y="122040"/>
                  </a:cubicBezTo>
                  <a:lnTo>
                    <a:pt x="1434764" y="1282452"/>
                  </a:lnTo>
                  <a:cubicBezTo>
                    <a:pt x="1434760" y="1284243"/>
                    <a:pt x="1433875" y="1285921"/>
                    <a:pt x="1432394" y="1286931"/>
                  </a:cubicBezTo>
                  <a:cubicBezTo>
                    <a:pt x="1431505" y="1287534"/>
                    <a:pt x="1430454" y="1287860"/>
                    <a:pt x="1429380" y="1287864"/>
                  </a:cubicBezTo>
                  <a:close/>
                  <a:moveTo>
                    <a:pt x="1353950" y="1247139"/>
                  </a:moveTo>
                  <a:cubicBezTo>
                    <a:pt x="1381557" y="1257734"/>
                    <a:pt x="1397407" y="1263963"/>
                    <a:pt x="1423964" y="1274477"/>
                  </a:cubicBezTo>
                  <a:lnTo>
                    <a:pt x="1423964" y="125722"/>
                  </a:lnTo>
                  <a:cubicBezTo>
                    <a:pt x="1396357" y="114757"/>
                    <a:pt x="1380507" y="108512"/>
                    <a:pt x="1353950" y="98324"/>
                  </a:cubicBezTo>
                  <a:close/>
                  <a:moveTo>
                    <a:pt x="1749156" y="1426118"/>
                  </a:moveTo>
                  <a:cubicBezTo>
                    <a:pt x="1748383" y="1426118"/>
                    <a:pt x="1747619" y="1425955"/>
                    <a:pt x="1746914" y="1425639"/>
                  </a:cubicBezTo>
                  <a:cubicBezTo>
                    <a:pt x="1732891" y="1419253"/>
                    <a:pt x="1721967" y="1414208"/>
                    <a:pt x="1711400" y="1409335"/>
                  </a:cubicBezTo>
                  <a:cubicBezTo>
                    <a:pt x="1698053" y="1403162"/>
                    <a:pt x="1685286" y="1397263"/>
                    <a:pt x="1667541" y="1389280"/>
                  </a:cubicBezTo>
                  <a:cubicBezTo>
                    <a:pt x="1665605" y="1388403"/>
                    <a:pt x="1664358" y="1386472"/>
                    <a:pt x="1664358" y="1384347"/>
                  </a:cubicBezTo>
                  <a:lnTo>
                    <a:pt x="1664358" y="11933"/>
                  </a:lnTo>
                  <a:cubicBezTo>
                    <a:pt x="1664354" y="10094"/>
                    <a:pt x="1665287" y="8380"/>
                    <a:pt x="1666837" y="7382"/>
                  </a:cubicBezTo>
                  <a:cubicBezTo>
                    <a:pt x="1668390" y="6404"/>
                    <a:pt x="1670325" y="6259"/>
                    <a:pt x="1672007" y="6999"/>
                  </a:cubicBezTo>
                  <a:lnTo>
                    <a:pt x="1674019" y="7933"/>
                  </a:lnTo>
                  <a:cubicBezTo>
                    <a:pt x="1704447" y="21755"/>
                    <a:pt x="1720329" y="28985"/>
                    <a:pt x="1751417" y="43403"/>
                  </a:cubicBezTo>
                  <a:cubicBezTo>
                    <a:pt x="1753324" y="44292"/>
                    <a:pt x="1754547" y="46203"/>
                    <a:pt x="1754547" y="48308"/>
                  </a:cubicBezTo>
                  <a:lnTo>
                    <a:pt x="1754547" y="1420702"/>
                  </a:lnTo>
                  <a:cubicBezTo>
                    <a:pt x="1754552" y="1422543"/>
                    <a:pt x="1753614" y="1424259"/>
                    <a:pt x="1752065" y="1425253"/>
                  </a:cubicBezTo>
                  <a:cubicBezTo>
                    <a:pt x="1751204" y="1425805"/>
                    <a:pt x="1750202" y="1426104"/>
                    <a:pt x="1749176" y="1426114"/>
                  </a:cubicBezTo>
                  <a:close/>
                  <a:moveTo>
                    <a:pt x="1675194" y="1380850"/>
                  </a:moveTo>
                  <a:cubicBezTo>
                    <a:pt x="1691317" y="1388121"/>
                    <a:pt x="1703381" y="1393690"/>
                    <a:pt x="1715951" y="1399497"/>
                  </a:cubicBezTo>
                  <a:cubicBezTo>
                    <a:pt x="1724494" y="1403456"/>
                    <a:pt x="1733274" y="1407516"/>
                    <a:pt x="1743744" y="1412292"/>
                  </a:cubicBezTo>
                  <a:lnTo>
                    <a:pt x="1743744" y="51764"/>
                  </a:lnTo>
                  <a:cubicBezTo>
                    <a:pt x="1716627" y="39206"/>
                    <a:pt x="1701055" y="32104"/>
                    <a:pt x="1675194" y="20338"/>
                  </a:cubicBezTo>
                  <a:close/>
                  <a:moveTo>
                    <a:pt x="98825" y="924350"/>
                  </a:moveTo>
                  <a:cubicBezTo>
                    <a:pt x="98555" y="924354"/>
                    <a:pt x="98286" y="924334"/>
                    <a:pt x="98020" y="924294"/>
                  </a:cubicBezTo>
                  <a:lnTo>
                    <a:pt x="97163" y="924153"/>
                  </a:lnTo>
                  <a:cubicBezTo>
                    <a:pt x="63846" y="919050"/>
                    <a:pt x="46978" y="916459"/>
                    <a:pt x="13380" y="911735"/>
                  </a:cubicBezTo>
                  <a:cubicBezTo>
                    <a:pt x="10706" y="911369"/>
                    <a:pt x="8715" y="909084"/>
                    <a:pt x="8716" y="906384"/>
                  </a:cubicBezTo>
                  <a:lnTo>
                    <a:pt x="8716" y="410522"/>
                  </a:lnTo>
                  <a:cubicBezTo>
                    <a:pt x="8715" y="408957"/>
                    <a:pt x="9393" y="407464"/>
                    <a:pt x="10575" y="406438"/>
                  </a:cubicBezTo>
                  <a:cubicBezTo>
                    <a:pt x="11757" y="405416"/>
                    <a:pt x="13322" y="404945"/>
                    <a:pt x="14872" y="405151"/>
                  </a:cubicBezTo>
                  <a:cubicBezTo>
                    <a:pt x="48821" y="409915"/>
                    <a:pt x="65721" y="412369"/>
                    <a:pt x="99654" y="417568"/>
                  </a:cubicBezTo>
                  <a:cubicBezTo>
                    <a:pt x="102302" y="417971"/>
                    <a:pt x="104253" y="420248"/>
                    <a:pt x="104249" y="422924"/>
                  </a:cubicBezTo>
                  <a:lnTo>
                    <a:pt x="104249" y="918922"/>
                  </a:lnTo>
                  <a:cubicBezTo>
                    <a:pt x="104249" y="920499"/>
                    <a:pt x="103561" y="921996"/>
                    <a:pt x="102362" y="923022"/>
                  </a:cubicBezTo>
                  <a:cubicBezTo>
                    <a:pt x="101384" y="923879"/>
                    <a:pt x="100125" y="924354"/>
                    <a:pt x="98825" y="924350"/>
                  </a:cubicBezTo>
                  <a:close/>
                  <a:moveTo>
                    <a:pt x="98825" y="918938"/>
                  </a:moveTo>
                  <a:lnTo>
                    <a:pt x="98825" y="918938"/>
                  </a:lnTo>
                  <a:close/>
                  <a:moveTo>
                    <a:pt x="19524" y="901688"/>
                  </a:moveTo>
                  <a:cubicBezTo>
                    <a:pt x="48387" y="905760"/>
                    <a:pt x="64993" y="908295"/>
                    <a:pt x="93413" y="912653"/>
                  </a:cubicBezTo>
                  <a:lnTo>
                    <a:pt x="93413" y="427591"/>
                  </a:lnTo>
                  <a:cubicBezTo>
                    <a:pt x="64554" y="423165"/>
                    <a:pt x="47944" y="420751"/>
                    <a:pt x="19524" y="41675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555;p32">
              <a:extLst>
                <a:ext uri="{FF2B5EF4-FFF2-40B4-BE49-F238E27FC236}">
                  <a16:creationId xmlns:a16="http://schemas.microsoft.com/office/drawing/2014/main" id="{8829DE8E-7EFA-28D6-A96D-E85CF7EC7A0D}"/>
                </a:ext>
              </a:extLst>
            </p:cNvPr>
            <p:cNvSpPr/>
            <p:nvPr/>
          </p:nvSpPr>
          <p:spPr>
            <a:xfrm>
              <a:off x="6962173" y="1423060"/>
              <a:ext cx="58907" cy="412143"/>
            </a:xfrm>
            <a:custGeom>
              <a:avLst/>
              <a:gdLst/>
              <a:ahLst/>
              <a:cxnLst/>
              <a:rect l="l" t="t" r="r" b="b"/>
              <a:pathLst>
                <a:path w="95396" h="667438" extrusionOk="0">
                  <a:moveTo>
                    <a:pt x="98700" y="673970"/>
                  </a:moveTo>
                  <a:cubicBezTo>
                    <a:pt x="98403" y="673966"/>
                    <a:pt x="98105" y="673946"/>
                    <a:pt x="97811" y="673902"/>
                  </a:cubicBezTo>
                  <a:cubicBezTo>
                    <a:pt x="63919" y="668268"/>
                    <a:pt x="47051" y="665528"/>
                    <a:pt x="13311" y="660357"/>
                  </a:cubicBezTo>
                  <a:cubicBezTo>
                    <a:pt x="10668" y="659951"/>
                    <a:pt x="8716" y="657678"/>
                    <a:pt x="8716" y="655002"/>
                  </a:cubicBezTo>
                  <a:lnTo>
                    <a:pt x="8716" y="11946"/>
                  </a:lnTo>
                  <a:cubicBezTo>
                    <a:pt x="8716" y="10369"/>
                    <a:pt x="9404" y="8868"/>
                    <a:pt x="10607" y="7846"/>
                  </a:cubicBezTo>
                  <a:cubicBezTo>
                    <a:pt x="11798" y="6811"/>
                    <a:pt x="13384" y="6353"/>
                    <a:pt x="14945" y="6594"/>
                  </a:cubicBezTo>
                  <a:cubicBezTo>
                    <a:pt x="48475" y="11765"/>
                    <a:pt x="65528" y="14513"/>
                    <a:pt x="99714" y="21080"/>
                  </a:cubicBezTo>
                  <a:cubicBezTo>
                    <a:pt x="102265" y="21571"/>
                    <a:pt x="104108" y="23800"/>
                    <a:pt x="104112" y="26395"/>
                  </a:cubicBezTo>
                  <a:lnTo>
                    <a:pt x="104112" y="668594"/>
                  </a:lnTo>
                  <a:cubicBezTo>
                    <a:pt x="104112" y="670188"/>
                    <a:pt x="103412" y="671697"/>
                    <a:pt x="102197" y="672727"/>
                  </a:cubicBezTo>
                  <a:cubicBezTo>
                    <a:pt x="101211" y="673539"/>
                    <a:pt x="99976" y="673978"/>
                    <a:pt x="98700" y="673970"/>
                  </a:cubicBezTo>
                  <a:close/>
                  <a:moveTo>
                    <a:pt x="19540" y="650366"/>
                  </a:moveTo>
                  <a:cubicBezTo>
                    <a:pt x="48290" y="654793"/>
                    <a:pt x="64892" y="657484"/>
                    <a:pt x="93288" y="662176"/>
                  </a:cubicBezTo>
                  <a:lnTo>
                    <a:pt x="93288" y="30842"/>
                  </a:lnTo>
                  <a:cubicBezTo>
                    <a:pt x="64244" y="25317"/>
                    <a:pt x="47558" y="22569"/>
                    <a:pt x="19540" y="1824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556;p32">
              <a:extLst>
                <a:ext uri="{FF2B5EF4-FFF2-40B4-BE49-F238E27FC236}">
                  <a16:creationId xmlns:a16="http://schemas.microsoft.com/office/drawing/2014/main" id="{AFDCFB93-3E92-8D8E-3FDB-677F8E357F4B}"/>
                </a:ext>
              </a:extLst>
            </p:cNvPr>
            <p:cNvSpPr/>
            <p:nvPr/>
          </p:nvSpPr>
          <p:spPr>
            <a:xfrm>
              <a:off x="4703274" y="772139"/>
              <a:ext cx="2060540" cy="1422141"/>
            </a:xfrm>
            <a:custGeom>
              <a:avLst/>
              <a:gdLst/>
              <a:ahLst/>
              <a:cxnLst/>
              <a:rect l="l" t="t" r="r" b="b"/>
              <a:pathLst>
                <a:path w="3336907" h="2303062" extrusionOk="0">
                  <a:moveTo>
                    <a:pt x="3345624" y="1689055"/>
                  </a:moveTo>
                  <a:cubicBezTo>
                    <a:pt x="2180455" y="1592222"/>
                    <a:pt x="1061311" y="1800607"/>
                    <a:pt x="8716" y="2309594"/>
                  </a:cubicBezTo>
                  <a:lnTo>
                    <a:pt x="8716" y="650013"/>
                  </a:lnTo>
                  <a:cubicBezTo>
                    <a:pt x="1061343" y="141316"/>
                    <a:pt x="2180455" y="-67069"/>
                    <a:pt x="3345624" y="2947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557;p32">
              <a:extLst>
                <a:ext uri="{FF2B5EF4-FFF2-40B4-BE49-F238E27FC236}">
                  <a16:creationId xmlns:a16="http://schemas.microsoft.com/office/drawing/2014/main" id="{AEA19FFE-218E-213A-ED11-883EDB805F24}"/>
                </a:ext>
              </a:extLst>
            </p:cNvPr>
            <p:cNvSpPr/>
            <p:nvPr/>
          </p:nvSpPr>
          <p:spPr>
            <a:xfrm>
              <a:off x="4699927" y="768799"/>
              <a:ext cx="2067236" cy="404034"/>
            </a:xfrm>
            <a:custGeom>
              <a:avLst/>
              <a:gdLst/>
              <a:ahLst/>
              <a:cxnLst/>
              <a:rect l="l" t="t" r="r" b="b"/>
              <a:pathLst>
                <a:path w="3347750" h="654306" extrusionOk="0">
                  <a:moveTo>
                    <a:pt x="14132" y="660838"/>
                  </a:moveTo>
                  <a:cubicBezTo>
                    <a:pt x="12056" y="660834"/>
                    <a:pt x="10165" y="659647"/>
                    <a:pt x="9259" y="657780"/>
                  </a:cubicBezTo>
                  <a:cubicBezTo>
                    <a:pt x="7956" y="655088"/>
                    <a:pt x="9078" y="651849"/>
                    <a:pt x="11770" y="650545"/>
                  </a:cubicBezTo>
                  <a:cubicBezTo>
                    <a:pt x="11774" y="650541"/>
                    <a:pt x="11778" y="650541"/>
                    <a:pt x="11782" y="650537"/>
                  </a:cubicBezTo>
                  <a:cubicBezTo>
                    <a:pt x="1064039" y="141739"/>
                    <a:pt x="2187694" y="-67156"/>
                    <a:pt x="3351502" y="29475"/>
                  </a:cubicBezTo>
                  <a:cubicBezTo>
                    <a:pt x="3354482" y="29729"/>
                    <a:pt x="3356694" y="32344"/>
                    <a:pt x="3356448" y="35326"/>
                  </a:cubicBezTo>
                  <a:cubicBezTo>
                    <a:pt x="3356194" y="38283"/>
                    <a:pt x="3353840" y="40597"/>
                    <a:pt x="3350601" y="40271"/>
                  </a:cubicBezTo>
                  <a:cubicBezTo>
                    <a:pt x="2188780" y="-56365"/>
                    <a:pt x="1067000" y="152310"/>
                    <a:pt x="16478" y="660287"/>
                  </a:cubicBezTo>
                  <a:cubicBezTo>
                    <a:pt x="15746" y="660645"/>
                    <a:pt x="14945" y="660834"/>
                    <a:pt x="14132" y="660838"/>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558;p32">
              <a:extLst>
                <a:ext uri="{FF2B5EF4-FFF2-40B4-BE49-F238E27FC236}">
                  <a16:creationId xmlns:a16="http://schemas.microsoft.com/office/drawing/2014/main" id="{BD6F70A0-8A78-7ABC-527C-7BBF91F366EA}"/>
                </a:ext>
              </a:extLst>
            </p:cNvPr>
            <p:cNvSpPr/>
            <p:nvPr/>
          </p:nvSpPr>
          <p:spPr>
            <a:xfrm>
              <a:off x="4699937" y="765063"/>
              <a:ext cx="2067225" cy="1340946"/>
            </a:xfrm>
            <a:custGeom>
              <a:avLst/>
              <a:gdLst/>
              <a:ahLst/>
              <a:cxnLst/>
              <a:rect l="l" t="t" r="r" b="b"/>
              <a:pathLst>
                <a:path w="3347732" h="2171573" extrusionOk="0">
                  <a:moveTo>
                    <a:pt x="3350583" y="709880"/>
                  </a:moveTo>
                  <a:cubicBezTo>
                    <a:pt x="3353822" y="710173"/>
                    <a:pt x="3356176" y="707892"/>
                    <a:pt x="3356430" y="704930"/>
                  </a:cubicBezTo>
                  <a:cubicBezTo>
                    <a:pt x="3356673" y="701953"/>
                    <a:pt x="3354462" y="699337"/>
                    <a:pt x="3351485" y="699084"/>
                  </a:cubicBezTo>
                  <a:cubicBezTo>
                    <a:pt x="3239129" y="689777"/>
                    <a:pt x="3127162" y="683339"/>
                    <a:pt x="3015582" y="679769"/>
                  </a:cubicBezTo>
                  <a:lnTo>
                    <a:pt x="3015582" y="358670"/>
                  </a:lnTo>
                  <a:cubicBezTo>
                    <a:pt x="3126859" y="362291"/>
                    <a:pt x="3238526" y="368721"/>
                    <a:pt x="3350583" y="377956"/>
                  </a:cubicBezTo>
                  <a:cubicBezTo>
                    <a:pt x="3353822" y="378338"/>
                    <a:pt x="3356176" y="375972"/>
                    <a:pt x="3356430" y="373011"/>
                  </a:cubicBezTo>
                  <a:cubicBezTo>
                    <a:pt x="3356673" y="370033"/>
                    <a:pt x="3354462" y="367418"/>
                    <a:pt x="3351485" y="367164"/>
                  </a:cubicBezTo>
                  <a:cubicBezTo>
                    <a:pt x="3239129" y="357857"/>
                    <a:pt x="3127162" y="351419"/>
                    <a:pt x="3015582" y="347850"/>
                  </a:cubicBezTo>
                  <a:lnTo>
                    <a:pt x="3015582" y="16844"/>
                  </a:lnTo>
                  <a:cubicBezTo>
                    <a:pt x="3015580" y="13854"/>
                    <a:pt x="3013158" y="11436"/>
                    <a:pt x="3010170" y="11432"/>
                  </a:cubicBezTo>
                  <a:cubicBezTo>
                    <a:pt x="3007181" y="11432"/>
                    <a:pt x="3004758" y="13854"/>
                    <a:pt x="3004758" y="16844"/>
                  </a:cubicBezTo>
                  <a:lnTo>
                    <a:pt x="3004758" y="347572"/>
                  </a:lnTo>
                  <a:cubicBezTo>
                    <a:pt x="2894143" y="344164"/>
                    <a:pt x="2783935" y="343561"/>
                    <a:pt x="2674138" y="345754"/>
                  </a:cubicBezTo>
                  <a:lnTo>
                    <a:pt x="2674138" y="11943"/>
                  </a:lnTo>
                  <a:cubicBezTo>
                    <a:pt x="2674138" y="8953"/>
                    <a:pt x="2671715" y="6531"/>
                    <a:pt x="2668726" y="6531"/>
                  </a:cubicBezTo>
                  <a:cubicBezTo>
                    <a:pt x="2665736" y="6531"/>
                    <a:pt x="2663314" y="8953"/>
                    <a:pt x="2663314" y="11943"/>
                  </a:cubicBezTo>
                  <a:lnTo>
                    <a:pt x="2663314" y="346011"/>
                  </a:lnTo>
                  <a:cubicBezTo>
                    <a:pt x="2552764" y="348385"/>
                    <a:pt x="2442656" y="353588"/>
                    <a:pt x="2332992" y="361624"/>
                  </a:cubicBezTo>
                  <a:lnTo>
                    <a:pt x="2332992" y="26075"/>
                  </a:lnTo>
                  <a:cubicBezTo>
                    <a:pt x="2332988" y="23089"/>
                    <a:pt x="2330565" y="20667"/>
                    <a:pt x="2327580" y="20667"/>
                  </a:cubicBezTo>
                  <a:cubicBezTo>
                    <a:pt x="2324594" y="20667"/>
                    <a:pt x="2322172" y="23089"/>
                    <a:pt x="2322168" y="26075"/>
                  </a:cubicBezTo>
                  <a:lnTo>
                    <a:pt x="2322168" y="362428"/>
                  </a:lnTo>
                  <a:cubicBezTo>
                    <a:pt x="2211871" y="370685"/>
                    <a:pt x="2102050" y="381795"/>
                    <a:pt x="1992703" y="395753"/>
                  </a:cubicBezTo>
                  <a:lnTo>
                    <a:pt x="1992703" y="59420"/>
                  </a:lnTo>
                  <a:cubicBezTo>
                    <a:pt x="1992703" y="56430"/>
                    <a:pt x="1990280" y="54008"/>
                    <a:pt x="1987291" y="54008"/>
                  </a:cubicBezTo>
                  <a:cubicBezTo>
                    <a:pt x="1984305" y="54012"/>
                    <a:pt x="1981883" y="56434"/>
                    <a:pt x="1981883" y="59420"/>
                  </a:cubicBezTo>
                  <a:lnTo>
                    <a:pt x="1981883" y="397109"/>
                  </a:lnTo>
                  <a:cubicBezTo>
                    <a:pt x="1872222" y="411309"/>
                    <a:pt x="1763072" y="428354"/>
                    <a:pt x="1654434" y="448252"/>
                  </a:cubicBezTo>
                  <a:lnTo>
                    <a:pt x="1654434" y="111943"/>
                  </a:lnTo>
                  <a:cubicBezTo>
                    <a:pt x="1654430" y="108957"/>
                    <a:pt x="1652007" y="106535"/>
                    <a:pt x="1649022" y="106535"/>
                  </a:cubicBezTo>
                  <a:cubicBezTo>
                    <a:pt x="1646036" y="106535"/>
                    <a:pt x="1643614" y="108957"/>
                    <a:pt x="1643610" y="111943"/>
                  </a:cubicBezTo>
                  <a:lnTo>
                    <a:pt x="1643610" y="450171"/>
                  </a:lnTo>
                  <a:cubicBezTo>
                    <a:pt x="1534782" y="470339"/>
                    <a:pt x="1426501" y="493391"/>
                    <a:pt x="1318768" y="519332"/>
                  </a:cubicBezTo>
                  <a:lnTo>
                    <a:pt x="1318768" y="183522"/>
                  </a:lnTo>
                  <a:cubicBezTo>
                    <a:pt x="1318764" y="180532"/>
                    <a:pt x="1316346" y="178114"/>
                    <a:pt x="1313356" y="178110"/>
                  </a:cubicBezTo>
                  <a:cubicBezTo>
                    <a:pt x="1310366" y="178110"/>
                    <a:pt x="1307944" y="180532"/>
                    <a:pt x="1307944" y="183522"/>
                  </a:cubicBezTo>
                  <a:lnTo>
                    <a:pt x="1307944" y="522008"/>
                  </a:lnTo>
                  <a:cubicBezTo>
                    <a:pt x="1200243" y="548115"/>
                    <a:pt x="1093117" y="577110"/>
                    <a:pt x="986571" y="608991"/>
                  </a:cubicBezTo>
                  <a:lnTo>
                    <a:pt x="986571" y="274142"/>
                  </a:lnTo>
                  <a:cubicBezTo>
                    <a:pt x="986571" y="271152"/>
                    <a:pt x="984149" y="268730"/>
                    <a:pt x="981159" y="268730"/>
                  </a:cubicBezTo>
                  <a:cubicBezTo>
                    <a:pt x="978169" y="268730"/>
                    <a:pt x="975747" y="271152"/>
                    <a:pt x="975747" y="274142"/>
                  </a:cubicBezTo>
                  <a:lnTo>
                    <a:pt x="975747" y="612262"/>
                  </a:lnTo>
                  <a:cubicBezTo>
                    <a:pt x="869518" y="644215"/>
                    <a:pt x="763882" y="679017"/>
                    <a:pt x="658840" y="716676"/>
                  </a:cubicBezTo>
                  <a:lnTo>
                    <a:pt x="658840" y="384109"/>
                  </a:lnTo>
                  <a:cubicBezTo>
                    <a:pt x="658836" y="381119"/>
                    <a:pt x="656418" y="378701"/>
                    <a:pt x="653428" y="378696"/>
                  </a:cubicBezTo>
                  <a:cubicBezTo>
                    <a:pt x="650439" y="378696"/>
                    <a:pt x="648016" y="381119"/>
                    <a:pt x="648016" y="384109"/>
                  </a:cubicBezTo>
                  <a:lnTo>
                    <a:pt x="648016" y="720551"/>
                  </a:lnTo>
                  <a:cubicBezTo>
                    <a:pt x="543442" y="758246"/>
                    <a:pt x="439495" y="798753"/>
                    <a:pt x="336171" y="842069"/>
                  </a:cubicBezTo>
                  <a:lnTo>
                    <a:pt x="336171" y="513120"/>
                  </a:lnTo>
                  <a:cubicBezTo>
                    <a:pt x="336171" y="510130"/>
                    <a:pt x="333749" y="507708"/>
                    <a:pt x="330760" y="507708"/>
                  </a:cubicBezTo>
                  <a:cubicBezTo>
                    <a:pt x="327770" y="507708"/>
                    <a:pt x="325347" y="510130"/>
                    <a:pt x="325347" y="513120"/>
                  </a:cubicBezTo>
                  <a:lnTo>
                    <a:pt x="325347" y="846560"/>
                  </a:lnTo>
                  <a:cubicBezTo>
                    <a:pt x="220157" y="890898"/>
                    <a:pt x="115635" y="938110"/>
                    <a:pt x="11780" y="988198"/>
                  </a:cubicBezTo>
                  <a:cubicBezTo>
                    <a:pt x="9085" y="989502"/>
                    <a:pt x="7954" y="992745"/>
                    <a:pt x="9258" y="995441"/>
                  </a:cubicBezTo>
                  <a:cubicBezTo>
                    <a:pt x="10167" y="997308"/>
                    <a:pt x="12058" y="998495"/>
                    <a:pt x="14134" y="998499"/>
                  </a:cubicBezTo>
                  <a:cubicBezTo>
                    <a:pt x="14951" y="998499"/>
                    <a:pt x="15752" y="998318"/>
                    <a:pt x="16488" y="997964"/>
                  </a:cubicBezTo>
                  <a:cubicBezTo>
                    <a:pt x="118765" y="948535"/>
                    <a:pt x="221718" y="901972"/>
                    <a:pt x="325347" y="858277"/>
                  </a:cubicBezTo>
                  <a:lnTo>
                    <a:pt x="325347" y="1178467"/>
                  </a:lnTo>
                  <a:cubicBezTo>
                    <a:pt x="220157" y="1222806"/>
                    <a:pt x="115635" y="1270025"/>
                    <a:pt x="11780" y="1320125"/>
                  </a:cubicBezTo>
                  <a:cubicBezTo>
                    <a:pt x="9085" y="1321429"/>
                    <a:pt x="7954" y="1324672"/>
                    <a:pt x="9258" y="1327368"/>
                  </a:cubicBezTo>
                  <a:cubicBezTo>
                    <a:pt x="10167" y="1329235"/>
                    <a:pt x="12058" y="1330422"/>
                    <a:pt x="14134" y="1330426"/>
                  </a:cubicBezTo>
                  <a:cubicBezTo>
                    <a:pt x="14951" y="1330426"/>
                    <a:pt x="15752" y="1330245"/>
                    <a:pt x="16488" y="1329891"/>
                  </a:cubicBezTo>
                  <a:cubicBezTo>
                    <a:pt x="118765" y="1280463"/>
                    <a:pt x="221718" y="1233899"/>
                    <a:pt x="325347" y="1190205"/>
                  </a:cubicBezTo>
                  <a:lnTo>
                    <a:pt x="325347" y="1510399"/>
                  </a:lnTo>
                  <a:cubicBezTo>
                    <a:pt x="220157" y="1554733"/>
                    <a:pt x="115635" y="1601944"/>
                    <a:pt x="11780" y="1652037"/>
                  </a:cubicBezTo>
                  <a:cubicBezTo>
                    <a:pt x="9085" y="1653340"/>
                    <a:pt x="7954" y="1656584"/>
                    <a:pt x="9258" y="1659280"/>
                  </a:cubicBezTo>
                  <a:cubicBezTo>
                    <a:pt x="10167" y="1661147"/>
                    <a:pt x="12058" y="1662334"/>
                    <a:pt x="14134" y="1662338"/>
                  </a:cubicBezTo>
                  <a:cubicBezTo>
                    <a:pt x="14951" y="1662338"/>
                    <a:pt x="15752" y="1662157"/>
                    <a:pt x="16488" y="1661802"/>
                  </a:cubicBezTo>
                  <a:cubicBezTo>
                    <a:pt x="118765" y="1612374"/>
                    <a:pt x="221718" y="1565811"/>
                    <a:pt x="325347" y="1522116"/>
                  </a:cubicBezTo>
                  <a:lnTo>
                    <a:pt x="325347" y="1842310"/>
                  </a:lnTo>
                  <a:cubicBezTo>
                    <a:pt x="220157" y="1886649"/>
                    <a:pt x="115635" y="1933864"/>
                    <a:pt x="11780" y="1983948"/>
                  </a:cubicBezTo>
                  <a:cubicBezTo>
                    <a:pt x="9085" y="1985252"/>
                    <a:pt x="7954" y="1988495"/>
                    <a:pt x="9258" y="1991191"/>
                  </a:cubicBezTo>
                  <a:cubicBezTo>
                    <a:pt x="10167" y="1993058"/>
                    <a:pt x="12058" y="1994245"/>
                    <a:pt x="14134" y="1994249"/>
                  </a:cubicBezTo>
                  <a:cubicBezTo>
                    <a:pt x="14951" y="1994249"/>
                    <a:pt x="15752" y="1994068"/>
                    <a:pt x="16488" y="1993714"/>
                  </a:cubicBezTo>
                  <a:cubicBezTo>
                    <a:pt x="118765" y="1944285"/>
                    <a:pt x="221718" y="1897722"/>
                    <a:pt x="325347" y="1854028"/>
                  </a:cubicBezTo>
                  <a:lnTo>
                    <a:pt x="325347" y="2172693"/>
                  </a:lnTo>
                  <a:cubicBezTo>
                    <a:pt x="325347" y="2175682"/>
                    <a:pt x="327770" y="2178105"/>
                    <a:pt x="330760" y="2178105"/>
                  </a:cubicBezTo>
                  <a:cubicBezTo>
                    <a:pt x="333749" y="2178105"/>
                    <a:pt x="336171" y="2175682"/>
                    <a:pt x="336171" y="2172693"/>
                  </a:cubicBezTo>
                  <a:lnTo>
                    <a:pt x="336171" y="1849537"/>
                  </a:lnTo>
                  <a:cubicBezTo>
                    <a:pt x="439491" y="1806120"/>
                    <a:pt x="543442" y="1765540"/>
                    <a:pt x="648016" y="1727797"/>
                  </a:cubicBezTo>
                  <a:lnTo>
                    <a:pt x="648016" y="2043689"/>
                  </a:lnTo>
                  <a:cubicBezTo>
                    <a:pt x="648016" y="2046679"/>
                    <a:pt x="650439" y="2049101"/>
                    <a:pt x="653428" y="2049101"/>
                  </a:cubicBezTo>
                  <a:cubicBezTo>
                    <a:pt x="656418" y="2049097"/>
                    <a:pt x="658836" y="2046679"/>
                    <a:pt x="658840" y="2043689"/>
                  </a:cubicBezTo>
                  <a:lnTo>
                    <a:pt x="658840" y="1723918"/>
                  </a:lnTo>
                  <a:cubicBezTo>
                    <a:pt x="763866" y="1686199"/>
                    <a:pt x="869502" y="1651325"/>
                    <a:pt x="975747" y="1619299"/>
                  </a:cubicBezTo>
                  <a:lnTo>
                    <a:pt x="975747" y="1933703"/>
                  </a:lnTo>
                  <a:cubicBezTo>
                    <a:pt x="975751" y="1936689"/>
                    <a:pt x="978173" y="1939111"/>
                    <a:pt x="981159" y="1939111"/>
                  </a:cubicBezTo>
                  <a:cubicBezTo>
                    <a:pt x="984145" y="1939111"/>
                    <a:pt x="986567" y="1936689"/>
                    <a:pt x="986571" y="1933703"/>
                  </a:cubicBezTo>
                  <a:lnTo>
                    <a:pt x="986571" y="1616080"/>
                  </a:lnTo>
                  <a:cubicBezTo>
                    <a:pt x="1093117" y="1584159"/>
                    <a:pt x="1200239" y="1555103"/>
                    <a:pt x="1307944" y="1528916"/>
                  </a:cubicBezTo>
                  <a:lnTo>
                    <a:pt x="1307944" y="1843103"/>
                  </a:lnTo>
                  <a:cubicBezTo>
                    <a:pt x="1307944" y="1846093"/>
                    <a:pt x="1310366" y="1848515"/>
                    <a:pt x="1313356" y="1848515"/>
                  </a:cubicBezTo>
                  <a:cubicBezTo>
                    <a:pt x="1316346" y="1848511"/>
                    <a:pt x="1318764" y="1846093"/>
                    <a:pt x="1318768" y="1843103"/>
                  </a:cubicBezTo>
                  <a:lnTo>
                    <a:pt x="1318768" y="1526233"/>
                  </a:lnTo>
                  <a:cubicBezTo>
                    <a:pt x="1426501" y="1500271"/>
                    <a:pt x="1534782" y="1477162"/>
                    <a:pt x="1643610" y="1456910"/>
                  </a:cubicBezTo>
                  <a:lnTo>
                    <a:pt x="1643610" y="1771524"/>
                  </a:lnTo>
                  <a:cubicBezTo>
                    <a:pt x="1643610" y="1774513"/>
                    <a:pt x="1646032" y="1776936"/>
                    <a:pt x="1649022" y="1776936"/>
                  </a:cubicBezTo>
                  <a:cubicBezTo>
                    <a:pt x="1652011" y="1776936"/>
                    <a:pt x="1654434" y="1774513"/>
                    <a:pt x="1654434" y="1771524"/>
                  </a:cubicBezTo>
                  <a:lnTo>
                    <a:pt x="1654434" y="1454991"/>
                  </a:lnTo>
                  <a:cubicBezTo>
                    <a:pt x="1763060" y="1435021"/>
                    <a:pt x="1872210" y="1417944"/>
                    <a:pt x="1981883" y="1403760"/>
                  </a:cubicBezTo>
                  <a:lnTo>
                    <a:pt x="1981883" y="1719001"/>
                  </a:lnTo>
                  <a:cubicBezTo>
                    <a:pt x="1981883" y="1721986"/>
                    <a:pt x="1984305" y="1724409"/>
                    <a:pt x="1987291" y="1724413"/>
                  </a:cubicBezTo>
                  <a:cubicBezTo>
                    <a:pt x="1990280" y="1724413"/>
                    <a:pt x="1992703" y="1721990"/>
                    <a:pt x="1992703" y="1719001"/>
                  </a:cubicBezTo>
                  <a:lnTo>
                    <a:pt x="1992703" y="1402416"/>
                  </a:lnTo>
                  <a:cubicBezTo>
                    <a:pt x="2102038" y="1388425"/>
                    <a:pt x="2211859" y="1377292"/>
                    <a:pt x="2322168" y="1369019"/>
                  </a:cubicBezTo>
                  <a:lnTo>
                    <a:pt x="2322168" y="1685652"/>
                  </a:lnTo>
                  <a:cubicBezTo>
                    <a:pt x="2322168" y="1688641"/>
                    <a:pt x="2324590" y="1691064"/>
                    <a:pt x="2327580" y="1691064"/>
                  </a:cubicBezTo>
                  <a:cubicBezTo>
                    <a:pt x="2330569" y="1691064"/>
                    <a:pt x="2332992" y="1688641"/>
                    <a:pt x="2332992" y="1685652"/>
                  </a:cubicBezTo>
                  <a:lnTo>
                    <a:pt x="2332992" y="1368214"/>
                  </a:lnTo>
                  <a:cubicBezTo>
                    <a:pt x="2442648" y="1360166"/>
                    <a:pt x="2552756" y="1354951"/>
                    <a:pt x="2663314" y="1352573"/>
                  </a:cubicBezTo>
                  <a:lnTo>
                    <a:pt x="2663314" y="1671512"/>
                  </a:lnTo>
                  <a:cubicBezTo>
                    <a:pt x="2663314" y="1674502"/>
                    <a:pt x="2665736" y="1676924"/>
                    <a:pt x="2668726" y="1676924"/>
                  </a:cubicBezTo>
                  <a:cubicBezTo>
                    <a:pt x="2671715" y="1676924"/>
                    <a:pt x="2674138" y="1674502"/>
                    <a:pt x="2674138" y="1671512"/>
                  </a:cubicBezTo>
                  <a:lnTo>
                    <a:pt x="2674138" y="1352316"/>
                  </a:lnTo>
                  <a:cubicBezTo>
                    <a:pt x="2783927" y="1350139"/>
                    <a:pt x="2894135" y="1350747"/>
                    <a:pt x="3004758" y="1354139"/>
                  </a:cubicBezTo>
                  <a:lnTo>
                    <a:pt x="3004758" y="1676437"/>
                  </a:lnTo>
                  <a:cubicBezTo>
                    <a:pt x="3004758" y="1679427"/>
                    <a:pt x="3007181" y="1681849"/>
                    <a:pt x="3010170" y="1681849"/>
                  </a:cubicBezTo>
                  <a:cubicBezTo>
                    <a:pt x="3013158" y="1681849"/>
                    <a:pt x="3015582" y="1679427"/>
                    <a:pt x="3015582" y="1676437"/>
                  </a:cubicBezTo>
                  <a:lnTo>
                    <a:pt x="3015582" y="1354436"/>
                  </a:lnTo>
                  <a:cubicBezTo>
                    <a:pt x="3126859" y="1358058"/>
                    <a:pt x="3238526" y="1364488"/>
                    <a:pt x="3350583" y="1373722"/>
                  </a:cubicBezTo>
                  <a:cubicBezTo>
                    <a:pt x="3353479" y="1374044"/>
                    <a:pt x="3356086" y="1371956"/>
                    <a:pt x="3356406" y="1369059"/>
                  </a:cubicBezTo>
                  <a:cubicBezTo>
                    <a:pt x="3356417" y="1368962"/>
                    <a:pt x="3356425" y="1368870"/>
                    <a:pt x="3356430" y="1368773"/>
                  </a:cubicBezTo>
                  <a:cubicBezTo>
                    <a:pt x="3356673" y="1365796"/>
                    <a:pt x="3354462" y="1363180"/>
                    <a:pt x="3351485" y="1362927"/>
                  </a:cubicBezTo>
                  <a:cubicBezTo>
                    <a:pt x="3239129" y="1353619"/>
                    <a:pt x="3127162" y="1347181"/>
                    <a:pt x="3015582" y="1343612"/>
                  </a:cubicBezTo>
                  <a:lnTo>
                    <a:pt x="3015582" y="1022513"/>
                  </a:lnTo>
                  <a:cubicBezTo>
                    <a:pt x="3126859" y="1026134"/>
                    <a:pt x="3238526" y="1032564"/>
                    <a:pt x="3350583" y="1041799"/>
                  </a:cubicBezTo>
                  <a:cubicBezTo>
                    <a:pt x="3353822" y="1042149"/>
                    <a:pt x="3356176" y="1039811"/>
                    <a:pt x="3356430" y="1036850"/>
                  </a:cubicBezTo>
                  <a:cubicBezTo>
                    <a:pt x="3356664" y="1033876"/>
                    <a:pt x="3354455" y="1031273"/>
                    <a:pt x="3351485" y="1031019"/>
                  </a:cubicBezTo>
                  <a:cubicBezTo>
                    <a:pt x="3239129" y="1021712"/>
                    <a:pt x="3127162" y="1015274"/>
                    <a:pt x="3015582" y="1011705"/>
                  </a:cubicBezTo>
                  <a:lnTo>
                    <a:pt x="3015582" y="690606"/>
                  </a:lnTo>
                  <a:cubicBezTo>
                    <a:pt x="3126859" y="694215"/>
                    <a:pt x="3238526" y="700641"/>
                    <a:pt x="3350583" y="709880"/>
                  </a:cubicBezTo>
                  <a:close/>
                  <a:moveTo>
                    <a:pt x="3004758" y="358396"/>
                  </a:moveTo>
                  <a:lnTo>
                    <a:pt x="3004758" y="679496"/>
                  </a:lnTo>
                  <a:cubicBezTo>
                    <a:pt x="2894143" y="676088"/>
                    <a:pt x="2783935" y="675480"/>
                    <a:pt x="2674138" y="677677"/>
                  </a:cubicBezTo>
                  <a:lnTo>
                    <a:pt x="2674138" y="356578"/>
                  </a:lnTo>
                  <a:cubicBezTo>
                    <a:pt x="2783927" y="354401"/>
                    <a:pt x="2894135" y="355004"/>
                    <a:pt x="3004758" y="358396"/>
                  </a:cubicBezTo>
                  <a:close/>
                  <a:moveTo>
                    <a:pt x="2663314" y="356831"/>
                  </a:moveTo>
                  <a:lnTo>
                    <a:pt x="2663314" y="677931"/>
                  </a:lnTo>
                  <a:cubicBezTo>
                    <a:pt x="2552764" y="680305"/>
                    <a:pt x="2442656" y="685507"/>
                    <a:pt x="2332992" y="693543"/>
                  </a:cubicBezTo>
                  <a:lnTo>
                    <a:pt x="2332992" y="372443"/>
                  </a:lnTo>
                  <a:cubicBezTo>
                    <a:pt x="2442648" y="364424"/>
                    <a:pt x="2552756" y="359221"/>
                    <a:pt x="2663314" y="356831"/>
                  </a:cubicBezTo>
                  <a:close/>
                  <a:moveTo>
                    <a:pt x="986571" y="952221"/>
                  </a:moveTo>
                  <a:cubicBezTo>
                    <a:pt x="1093117" y="920320"/>
                    <a:pt x="1200239" y="891273"/>
                    <a:pt x="1307944" y="865082"/>
                  </a:cubicBezTo>
                  <a:lnTo>
                    <a:pt x="1307944" y="1185851"/>
                  </a:lnTo>
                  <a:cubicBezTo>
                    <a:pt x="1200243" y="1211957"/>
                    <a:pt x="1093117" y="1240953"/>
                    <a:pt x="986571" y="1272834"/>
                  </a:cubicBezTo>
                  <a:close/>
                  <a:moveTo>
                    <a:pt x="975747" y="1276105"/>
                  </a:moveTo>
                  <a:cubicBezTo>
                    <a:pt x="869518" y="1308058"/>
                    <a:pt x="763882" y="1342860"/>
                    <a:pt x="658840" y="1380519"/>
                  </a:cubicBezTo>
                  <a:lnTo>
                    <a:pt x="658840" y="1060103"/>
                  </a:lnTo>
                  <a:cubicBezTo>
                    <a:pt x="763866" y="1022384"/>
                    <a:pt x="869502" y="987510"/>
                    <a:pt x="975747" y="955484"/>
                  </a:cubicBezTo>
                  <a:close/>
                  <a:moveTo>
                    <a:pt x="1318768" y="862398"/>
                  </a:moveTo>
                  <a:cubicBezTo>
                    <a:pt x="1426501" y="836436"/>
                    <a:pt x="1534782" y="813328"/>
                    <a:pt x="1643610" y="793072"/>
                  </a:cubicBezTo>
                  <a:lnTo>
                    <a:pt x="1643610" y="1114006"/>
                  </a:lnTo>
                  <a:cubicBezTo>
                    <a:pt x="1534782" y="1134173"/>
                    <a:pt x="1426501" y="1157226"/>
                    <a:pt x="1318768" y="1183167"/>
                  </a:cubicBezTo>
                  <a:close/>
                  <a:moveTo>
                    <a:pt x="1654434" y="791176"/>
                  </a:moveTo>
                  <a:cubicBezTo>
                    <a:pt x="1763060" y="771206"/>
                    <a:pt x="1872210" y="754125"/>
                    <a:pt x="1981883" y="739941"/>
                  </a:cubicBezTo>
                  <a:lnTo>
                    <a:pt x="1981883" y="1060968"/>
                  </a:lnTo>
                  <a:cubicBezTo>
                    <a:pt x="1872222" y="1075168"/>
                    <a:pt x="1763072" y="1092213"/>
                    <a:pt x="1654434" y="1112111"/>
                  </a:cubicBezTo>
                  <a:close/>
                  <a:moveTo>
                    <a:pt x="1992703" y="738585"/>
                  </a:moveTo>
                  <a:cubicBezTo>
                    <a:pt x="2102038" y="724595"/>
                    <a:pt x="2211859" y="713469"/>
                    <a:pt x="2322168" y="705208"/>
                  </a:cubicBezTo>
                  <a:lnTo>
                    <a:pt x="2322168" y="1026307"/>
                  </a:lnTo>
                  <a:cubicBezTo>
                    <a:pt x="2211871" y="1034544"/>
                    <a:pt x="2102050" y="1045638"/>
                    <a:pt x="1992703" y="1059588"/>
                  </a:cubicBezTo>
                  <a:close/>
                  <a:moveTo>
                    <a:pt x="2332992" y="704403"/>
                  </a:moveTo>
                  <a:cubicBezTo>
                    <a:pt x="2442648" y="696356"/>
                    <a:pt x="2552756" y="691145"/>
                    <a:pt x="2663314" y="688767"/>
                  </a:cubicBezTo>
                  <a:lnTo>
                    <a:pt x="2663314" y="1009866"/>
                  </a:lnTo>
                  <a:cubicBezTo>
                    <a:pt x="2552764" y="1012240"/>
                    <a:pt x="2442656" y="1017443"/>
                    <a:pt x="2332992" y="1025478"/>
                  </a:cubicBezTo>
                  <a:close/>
                  <a:moveTo>
                    <a:pt x="2322168" y="373293"/>
                  </a:moveTo>
                  <a:lnTo>
                    <a:pt x="2322168" y="694392"/>
                  </a:lnTo>
                  <a:cubicBezTo>
                    <a:pt x="2211871" y="702649"/>
                    <a:pt x="2102050" y="713754"/>
                    <a:pt x="1992703" y="727713"/>
                  </a:cubicBezTo>
                  <a:lnTo>
                    <a:pt x="1992703" y="406690"/>
                  </a:lnTo>
                  <a:cubicBezTo>
                    <a:pt x="2102038" y="392675"/>
                    <a:pt x="2211859" y="381533"/>
                    <a:pt x="2322168" y="373272"/>
                  </a:cubicBezTo>
                  <a:close/>
                  <a:moveTo>
                    <a:pt x="1981883" y="408026"/>
                  </a:moveTo>
                  <a:lnTo>
                    <a:pt x="1981883" y="729053"/>
                  </a:lnTo>
                  <a:cubicBezTo>
                    <a:pt x="1872222" y="743253"/>
                    <a:pt x="1763072" y="760298"/>
                    <a:pt x="1654434" y="780195"/>
                  </a:cubicBezTo>
                  <a:lnTo>
                    <a:pt x="1654434" y="459237"/>
                  </a:lnTo>
                  <a:cubicBezTo>
                    <a:pt x="1763048" y="439267"/>
                    <a:pt x="1872198" y="422190"/>
                    <a:pt x="1981883" y="408006"/>
                  </a:cubicBezTo>
                  <a:close/>
                  <a:moveTo>
                    <a:pt x="1643610" y="461176"/>
                  </a:moveTo>
                  <a:lnTo>
                    <a:pt x="1643610" y="782111"/>
                  </a:lnTo>
                  <a:cubicBezTo>
                    <a:pt x="1534782" y="802278"/>
                    <a:pt x="1426501" y="825330"/>
                    <a:pt x="1318768" y="851272"/>
                  </a:cubicBezTo>
                  <a:lnTo>
                    <a:pt x="1318768" y="530502"/>
                  </a:lnTo>
                  <a:cubicBezTo>
                    <a:pt x="1426501" y="504529"/>
                    <a:pt x="1534782" y="481412"/>
                    <a:pt x="1643610" y="461156"/>
                  </a:cubicBezTo>
                  <a:close/>
                  <a:moveTo>
                    <a:pt x="1307944" y="533202"/>
                  </a:moveTo>
                  <a:lnTo>
                    <a:pt x="1307944" y="853972"/>
                  </a:lnTo>
                  <a:cubicBezTo>
                    <a:pt x="1200243" y="880078"/>
                    <a:pt x="1093117" y="909074"/>
                    <a:pt x="986571" y="940954"/>
                  </a:cubicBezTo>
                  <a:lnTo>
                    <a:pt x="986571" y="620342"/>
                  </a:lnTo>
                  <a:cubicBezTo>
                    <a:pt x="1093117" y="588417"/>
                    <a:pt x="1200239" y="559357"/>
                    <a:pt x="1307944" y="533166"/>
                  </a:cubicBezTo>
                  <a:close/>
                  <a:moveTo>
                    <a:pt x="975747" y="623617"/>
                  </a:moveTo>
                  <a:lnTo>
                    <a:pt x="975747" y="944226"/>
                  </a:lnTo>
                  <a:cubicBezTo>
                    <a:pt x="869518" y="976179"/>
                    <a:pt x="763882" y="1010981"/>
                    <a:pt x="658840" y="1048639"/>
                  </a:cubicBezTo>
                  <a:lnTo>
                    <a:pt x="658840" y="728224"/>
                  </a:lnTo>
                  <a:cubicBezTo>
                    <a:pt x="763866" y="690477"/>
                    <a:pt x="869502" y="655595"/>
                    <a:pt x="975747" y="623581"/>
                  </a:cubicBezTo>
                  <a:close/>
                  <a:moveTo>
                    <a:pt x="336155" y="853803"/>
                  </a:moveTo>
                  <a:cubicBezTo>
                    <a:pt x="439475" y="810382"/>
                    <a:pt x="543425" y="769802"/>
                    <a:pt x="648000" y="732063"/>
                  </a:cubicBezTo>
                  <a:lnTo>
                    <a:pt x="648000" y="1052478"/>
                  </a:lnTo>
                  <a:cubicBezTo>
                    <a:pt x="543425" y="1090173"/>
                    <a:pt x="439479" y="1130681"/>
                    <a:pt x="336155" y="1173997"/>
                  </a:cubicBezTo>
                  <a:close/>
                  <a:moveTo>
                    <a:pt x="336155" y="1185718"/>
                  </a:moveTo>
                  <a:cubicBezTo>
                    <a:pt x="439475" y="1142302"/>
                    <a:pt x="543425" y="1101721"/>
                    <a:pt x="648000" y="1063978"/>
                  </a:cubicBezTo>
                  <a:lnTo>
                    <a:pt x="648000" y="1384394"/>
                  </a:lnTo>
                  <a:cubicBezTo>
                    <a:pt x="543425" y="1422088"/>
                    <a:pt x="439479" y="1462596"/>
                    <a:pt x="336155" y="1505912"/>
                  </a:cubicBezTo>
                  <a:close/>
                  <a:moveTo>
                    <a:pt x="336155" y="1837828"/>
                  </a:moveTo>
                  <a:lnTo>
                    <a:pt x="336155" y="1517634"/>
                  </a:lnTo>
                  <a:cubicBezTo>
                    <a:pt x="439475" y="1474217"/>
                    <a:pt x="543425" y="1433637"/>
                    <a:pt x="648000" y="1395894"/>
                  </a:cubicBezTo>
                  <a:lnTo>
                    <a:pt x="648000" y="1716309"/>
                  </a:lnTo>
                  <a:cubicBezTo>
                    <a:pt x="543438" y="1754004"/>
                    <a:pt x="439491" y="1794511"/>
                    <a:pt x="336155" y="1837828"/>
                  </a:cubicBezTo>
                  <a:close/>
                  <a:moveTo>
                    <a:pt x="658840" y="1712434"/>
                  </a:moveTo>
                  <a:lnTo>
                    <a:pt x="658840" y="1392019"/>
                  </a:lnTo>
                  <a:cubicBezTo>
                    <a:pt x="763866" y="1354299"/>
                    <a:pt x="869502" y="1319425"/>
                    <a:pt x="975747" y="1287400"/>
                  </a:cubicBezTo>
                  <a:lnTo>
                    <a:pt x="975747" y="1608032"/>
                  </a:lnTo>
                  <a:cubicBezTo>
                    <a:pt x="869510" y="1639981"/>
                    <a:pt x="763874" y="1674783"/>
                    <a:pt x="658840" y="1712434"/>
                  </a:cubicBezTo>
                  <a:close/>
                  <a:moveTo>
                    <a:pt x="986571" y="1604749"/>
                  </a:moveTo>
                  <a:lnTo>
                    <a:pt x="986571" y="1284141"/>
                  </a:lnTo>
                  <a:cubicBezTo>
                    <a:pt x="1093117" y="1252240"/>
                    <a:pt x="1200239" y="1223192"/>
                    <a:pt x="1307944" y="1197001"/>
                  </a:cubicBezTo>
                  <a:lnTo>
                    <a:pt x="1307944" y="1517766"/>
                  </a:lnTo>
                  <a:cubicBezTo>
                    <a:pt x="1200243" y="1543877"/>
                    <a:pt x="1093117" y="1572868"/>
                    <a:pt x="986571" y="1604749"/>
                  </a:cubicBezTo>
                  <a:close/>
                  <a:moveTo>
                    <a:pt x="1318768" y="1515083"/>
                  </a:moveTo>
                  <a:lnTo>
                    <a:pt x="1318768" y="1194317"/>
                  </a:lnTo>
                  <a:cubicBezTo>
                    <a:pt x="1426501" y="1168356"/>
                    <a:pt x="1534782" y="1145247"/>
                    <a:pt x="1643610" y="1124995"/>
                  </a:cubicBezTo>
                  <a:lnTo>
                    <a:pt x="1643610" y="1445922"/>
                  </a:lnTo>
                  <a:cubicBezTo>
                    <a:pt x="1534782" y="1466089"/>
                    <a:pt x="1426501" y="1489141"/>
                    <a:pt x="1318768" y="1515083"/>
                  </a:cubicBezTo>
                  <a:close/>
                  <a:moveTo>
                    <a:pt x="1654434" y="1444006"/>
                  </a:moveTo>
                  <a:lnTo>
                    <a:pt x="1654434" y="1123076"/>
                  </a:lnTo>
                  <a:cubicBezTo>
                    <a:pt x="1763060" y="1103106"/>
                    <a:pt x="1872210" y="1086029"/>
                    <a:pt x="1981883" y="1071845"/>
                  </a:cubicBezTo>
                  <a:lnTo>
                    <a:pt x="1981883" y="1392864"/>
                  </a:lnTo>
                  <a:cubicBezTo>
                    <a:pt x="1872222" y="1407064"/>
                    <a:pt x="1763072" y="1424112"/>
                    <a:pt x="1654434" y="1444006"/>
                  </a:cubicBezTo>
                  <a:close/>
                  <a:moveTo>
                    <a:pt x="1992703" y="1391508"/>
                  </a:moveTo>
                  <a:lnTo>
                    <a:pt x="1992703" y="1070489"/>
                  </a:lnTo>
                  <a:cubicBezTo>
                    <a:pt x="2102038" y="1056498"/>
                    <a:pt x="2211859" y="1045368"/>
                    <a:pt x="2322168" y="1037091"/>
                  </a:cubicBezTo>
                  <a:lnTo>
                    <a:pt x="2322168" y="1358166"/>
                  </a:lnTo>
                  <a:cubicBezTo>
                    <a:pt x="2211871" y="1366435"/>
                    <a:pt x="2102050" y="1377549"/>
                    <a:pt x="1992703" y="1391508"/>
                  </a:cubicBezTo>
                  <a:close/>
                  <a:moveTo>
                    <a:pt x="2332992" y="1357378"/>
                  </a:moveTo>
                  <a:lnTo>
                    <a:pt x="2332992" y="1036306"/>
                  </a:lnTo>
                  <a:cubicBezTo>
                    <a:pt x="2442648" y="1028259"/>
                    <a:pt x="2552756" y="1023044"/>
                    <a:pt x="2663314" y="1020666"/>
                  </a:cubicBezTo>
                  <a:lnTo>
                    <a:pt x="2663314" y="1341765"/>
                  </a:lnTo>
                  <a:cubicBezTo>
                    <a:pt x="2552764" y="1344139"/>
                    <a:pt x="2442656" y="1349342"/>
                    <a:pt x="2332992" y="1357378"/>
                  </a:cubicBezTo>
                  <a:close/>
                  <a:moveTo>
                    <a:pt x="3004758" y="1343323"/>
                  </a:moveTo>
                  <a:cubicBezTo>
                    <a:pt x="2894143" y="1339914"/>
                    <a:pt x="2783935" y="1339311"/>
                    <a:pt x="2674138" y="1341508"/>
                  </a:cubicBezTo>
                  <a:lnTo>
                    <a:pt x="2674138" y="1020408"/>
                  </a:lnTo>
                  <a:cubicBezTo>
                    <a:pt x="2783927" y="1018232"/>
                    <a:pt x="2894135" y="1018839"/>
                    <a:pt x="3004758" y="1022231"/>
                  </a:cubicBezTo>
                  <a:close/>
                  <a:moveTo>
                    <a:pt x="3004758" y="1011407"/>
                  </a:moveTo>
                  <a:cubicBezTo>
                    <a:pt x="2894143" y="1007999"/>
                    <a:pt x="2783935" y="1007391"/>
                    <a:pt x="2674138" y="1009592"/>
                  </a:cubicBezTo>
                  <a:lnTo>
                    <a:pt x="2674138" y="688493"/>
                  </a:lnTo>
                  <a:cubicBezTo>
                    <a:pt x="2783927" y="686320"/>
                    <a:pt x="2894135" y="686928"/>
                    <a:pt x="3004758" y="6903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559;p32">
              <a:extLst>
                <a:ext uri="{FF2B5EF4-FFF2-40B4-BE49-F238E27FC236}">
                  <a16:creationId xmlns:a16="http://schemas.microsoft.com/office/drawing/2014/main" id="{AA08F47A-8A07-0D5F-B489-31A63B12D034}"/>
                </a:ext>
              </a:extLst>
            </p:cNvPr>
            <p:cNvSpPr/>
            <p:nvPr/>
          </p:nvSpPr>
          <p:spPr>
            <a:xfrm>
              <a:off x="4690949" y="1068150"/>
              <a:ext cx="1981624" cy="1140510"/>
            </a:xfrm>
            <a:custGeom>
              <a:avLst/>
              <a:gdLst/>
              <a:ahLst/>
              <a:cxnLst/>
              <a:rect l="l" t="t" r="r" b="b"/>
              <a:pathLst>
                <a:path w="3209107" h="1846980" extrusionOk="0">
                  <a:moveTo>
                    <a:pt x="3215949" y="26664"/>
                  </a:moveTo>
                  <a:lnTo>
                    <a:pt x="3215949" y="26664"/>
                  </a:lnTo>
                  <a:cubicBezTo>
                    <a:pt x="3213634" y="21067"/>
                    <a:pt x="3209310" y="16537"/>
                    <a:pt x="3203825" y="13965"/>
                  </a:cubicBezTo>
                  <a:lnTo>
                    <a:pt x="3203825" y="13965"/>
                  </a:lnTo>
                  <a:cubicBezTo>
                    <a:pt x="3201298" y="12726"/>
                    <a:pt x="3198553" y="11990"/>
                    <a:pt x="3195745" y="11801"/>
                  </a:cubicBezTo>
                  <a:cubicBezTo>
                    <a:pt x="3163128" y="9491"/>
                    <a:pt x="3146824" y="8481"/>
                    <a:pt x="3114207" y="6606"/>
                  </a:cubicBezTo>
                  <a:cubicBezTo>
                    <a:pt x="3102930" y="5648"/>
                    <a:pt x="3093013" y="14014"/>
                    <a:pt x="3092056" y="25292"/>
                  </a:cubicBezTo>
                  <a:cubicBezTo>
                    <a:pt x="3092012" y="25844"/>
                    <a:pt x="3091987" y="26399"/>
                    <a:pt x="3091983" y="26954"/>
                  </a:cubicBezTo>
                  <a:cubicBezTo>
                    <a:pt x="3092272" y="39227"/>
                    <a:pt x="3101949" y="49214"/>
                    <a:pt x="3114207" y="49890"/>
                  </a:cubicBezTo>
                  <a:lnTo>
                    <a:pt x="3142060" y="51479"/>
                  </a:lnTo>
                  <a:cubicBezTo>
                    <a:pt x="2983897" y="197233"/>
                    <a:pt x="2828042" y="345152"/>
                    <a:pt x="2674494" y="495236"/>
                  </a:cubicBezTo>
                  <a:cubicBezTo>
                    <a:pt x="2449720" y="498524"/>
                    <a:pt x="2225305" y="514325"/>
                    <a:pt x="2002289" y="542568"/>
                  </a:cubicBezTo>
                  <a:cubicBezTo>
                    <a:pt x="1996270" y="543425"/>
                    <a:pt x="1990745" y="546391"/>
                    <a:pt x="1986705" y="550938"/>
                  </a:cubicBezTo>
                  <a:cubicBezTo>
                    <a:pt x="1878087" y="672456"/>
                    <a:pt x="1770526" y="794780"/>
                    <a:pt x="1664024" y="917908"/>
                  </a:cubicBezTo>
                  <a:cubicBezTo>
                    <a:pt x="1558194" y="833344"/>
                    <a:pt x="1451455" y="750462"/>
                    <a:pt x="1343798" y="669262"/>
                  </a:cubicBezTo>
                  <a:cubicBezTo>
                    <a:pt x="1333127" y="663306"/>
                    <a:pt x="1319663" y="666578"/>
                    <a:pt x="1312915" y="676766"/>
                  </a:cubicBezTo>
                  <a:cubicBezTo>
                    <a:pt x="1202567" y="813764"/>
                    <a:pt x="1094045" y="952159"/>
                    <a:pt x="987349" y="1091950"/>
                  </a:cubicBezTo>
                  <a:cubicBezTo>
                    <a:pt x="858914" y="1131202"/>
                    <a:pt x="794983" y="1152709"/>
                    <a:pt x="668423" y="1199172"/>
                  </a:cubicBezTo>
                  <a:cubicBezTo>
                    <a:pt x="664914" y="1200488"/>
                    <a:pt x="661683" y="1202448"/>
                    <a:pt x="658894" y="1204946"/>
                  </a:cubicBezTo>
                  <a:cubicBezTo>
                    <a:pt x="437090" y="1400081"/>
                    <a:pt x="225961" y="1604277"/>
                    <a:pt x="19605" y="1814826"/>
                  </a:cubicBezTo>
                  <a:cubicBezTo>
                    <a:pt x="9951" y="1823098"/>
                    <a:pt x="6290" y="1836402"/>
                    <a:pt x="10350" y="1848449"/>
                  </a:cubicBezTo>
                  <a:cubicBezTo>
                    <a:pt x="13971" y="1854223"/>
                    <a:pt x="21174" y="1854943"/>
                    <a:pt x="28678" y="1851193"/>
                  </a:cubicBezTo>
                  <a:cubicBezTo>
                    <a:pt x="32090" y="1849495"/>
                    <a:pt x="35169" y="1847197"/>
                    <a:pt x="37768" y="1844409"/>
                  </a:cubicBezTo>
                  <a:cubicBezTo>
                    <a:pt x="243135" y="1636024"/>
                    <a:pt x="452968" y="1433120"/>
                    <a:pt x="672748" y="1240336"/>
                  </a:cubicBezTo>
                  <a:cubicBezTo>
                    <a:pt x="800899" y="1193434"/>
                    <a:pt x="865549" y="1171786"/>
                    <a:pt x="995429" y="1132244"/>
                  </a:cubicBezTo>
                  <a:cubicBezTo>
                    <a:pt x="1001513" y="1130281"/>
                    <a:pt x="1006849" y="1126506"/>
                    <a:pt x="1010720" y="1121420"/>
                  </a:cubicBezTo>
                  <a:cubicBezTo>
                    <a:pt x="1114622" y="985770"/>
                    <a:pt x="1220448" y="851508"/>
                    <a:pt x="1328198" y="718638"/>
                  </a:cubicBezTo>
                  <a:cubicBezTo>
                    <a:pt x="1436140" y="799452"/>
                    <a:pt x="1542835" y="882093"/>
                    <a:pt x="1648279" y="966564"/>
                  </a:cubicBezTo>
                  <a:cubicBezTo>
                    <a:pt x="1658588" y="973051"/>
                    <a:pt x="1672148" y="970540"/>
                    <a:pt x="1679448" y="960790"/>
                  </a:cubicBezTo>
                  <a:cubicBezTo>
                    <a:pt x="1788935" y="834173"/>
                    <a:pt x="1899574" y="708719"/>
                    <a:pt x="2011367" y="584428"/>
                  </a:cubicBezTo>
                  <a:cubicBezTo>
                    <a:pt x="2234406" y="556519"/>
                    <a:pt x="2458826" y="541055"/>
                    <a:pt x="2683584" y="538102"/>
                  </a:cubicBezTo>
                  <a:cubicBezTo>
                    <a:pt x="2689486" y="537997"/>
                    <a:pt x="2695120" y="535619"/>
                    <a:pt x="2699313" y="531467"/>
                  </a:cubicBezTo>
                  <a:cubicBezTo>
                    <a:pt x="2855364" y="379938"/>
                    <a:pt x="3013385" y="230816"/>
                    <a:pt x="3173377" y="84100"/>
                  </a:cubicBezTo>
                  <a:lnTo>
                    <a:pt x="3173377" y="111229"/>
                  </a:lnTo>
                  <a:cubicBezTo>
                    <a:pt x="3173715" y="123529"/>
                    <a:pt x="3183318" y="133577"/>
                    <a:pt x="3195592" y="134466"/>
                  </a:cubicBezTo>
                  <a:cubicBezTo>
                    <a:pt x="3206696" y="135585"/>
                    <a:pt x="3216605" y="127489"/>
                    <a:pt x="3217723" y="116387"/>
                  </a:cubicBezTo>
                  <a:cubicBezTo>
                    <a:pt x="3217723" y="116383"/>
                    <a:pt x="3217723" y="116383"/>
                    <a:pt x="3217723" y="116383"/>
                  </a:cubicBezTo>
                  <a:cubicBezTo>
                    <a:pt x="3217788" y="115727"/>
                    <a:pt x="3217824" y="115067"/>
                    <a:pt x="3217824" y="114403"/>
                  </a:cubicBezTo>
                  <a:lnTo>
                    <a:pt x="3217824" y="35034"/>
                  </a:lnTo>
                  <a:cubicBezTo>
                    <a:pt x="3217744" y="32149"/>
                    <a:pt x="3217107" y="29308"/>
                    <a:pt x="3215949" y="2666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560;p32">
              <a:extLst>
                <a:ext uri="{FF2B5EF4-FFF2-40B4-BE49-F238E27FC236}">
                  <a16:creationId xmlns:a16="http://schemas.microsoft.com/office/drawing/2014/main" id="{B827832B-50A0-C11A-4C11-9D9EF81F8C31}"/>
                </a:ext>
              </a:extLst>
            </p:cNvPr>
            <p:cNvSpPr/>
            <p:nvPr/>
          </p:nvSpPr>
          <p:spPr>
            <a:xfrm>
              <a:off x="4686483" y="1063692"/>
              <a:ext cx="1990538" cy="1149410"/>
            </a:xfrm>
            <a:custGeom>
              <a:avLst/>
              <a:gdLst/>
              <a:ahLst/>
              <a:cxnLst/>
              <a:rect l="l" t="t" r="r" b="b"/>
              <a:pathLst>
                <a:path w="3223544" h="1861392" extrusionOk="0">
                  <a:moveTo>
                    <a:pt x="27141" y="1867924"/>
                  </a:moveTo>
                  <a:cubicBezTo>
                    <a:pt x="20630" y="1867924"/>
                    <a:pt x="14937" y="1865023"/>
                    <a:pt x="11484" y="1859510"/>
                  </a:cubicBezTo>
                  <a:lnTo>
                    <a:pt x="10768" y="1857989"/>
                  </a:lnTo>
                  <a:cubicBezTo>
                    <a:pt x="5702" y="1843158"/>
                    <a:pt x="10212" y="1826738"/>
                    <a:pt x="22139" y="1816572"/>
                  </a:cubicBezTo>
                  <a:cubicBezTo>
                    <a:pt x="249082" y="1584994"/>
                    <a:pt x="458319" y="1385385"/>
                    <a:pt x="661364" y="1206785"/>
                  </a:cubicBezTo>
                  <a:cubicBezTo>
                    <a:pt x="664801" y="1203695"/>
                    <a:pt x="668788" y="1201280"/>
                    <a:pt x="673118" y="1199667"/>
                  </a:cubicBezTo>
                  <a:cubicBezTo>
                    <a:pt x="800069" y="1153063"/>
                    <a:pt x="862740" y="1131966"/>
                    <a:pt x="990266" y="1092972"/>
                  </a:cubicBezTo>
                  <a:cubicBezTo>
                    <a:pt x="1096020" y="954436"/>
                    <a:pt x="1205097" y="815329"/>
                    <a:pt x="1314528" y="679486"/>
                  </a:cubicBezTo>
                  <a:cubicBezTo>
                    <a:pt x="1322930" y="666759"/>
                    <a:pt x="1340643" y="662461"/>
                    <a:pt x="1354553" y="670211"/>
                  </a:cubicBezTo>
                  <a:cubicBezTo>
                    <a:pt x="1460898" y="750345"/>
                    <a:pt x="1566833" y="832563"/>
                    <a:pt x="1670345" y="915188"/>
                  </a:cubicBezTo>
                  <a:cubicBezTo>
                    <a:pt x="1775069" y="794160"/>
                    <a:pt x="1882106" y="672452"/>
                    <a:pt x="1988564" y="553368"/>
                  </a:cubicBezTo>
                  <a:cubicBezTo>
                    <a:pt x="1993738" y="547549"/>
                    <a:pt x="2000808" y="543755"/>
                    <a:pt x="2008518" y="542656"/>
                  </a:cubicBezTo>
                  <a:cubicBezTo>
                    <a:pt x="2230885" y="514542"/>
                    <a:pt x="2454637" y="498729"/>
                    <a:pt x="2678750" y="495292"/>
                  </a:cubicBezTo>
                  <a:cubicBezTo>
                    <a:pt x="2826923" y="350500"/>
                    <a:pt x="2979308" y="205800"/>
                    <a:pt x="3131891" y="64967"/>
                  </a:cubicBezTo>
                  <a:lnTo>
                    <a:pt x="3121027" y="64347"/>
                  </a:lnTo>
                  <a:cubicBezTo>
                    <a:pt x="3105041" y="63393"/>
                    <a:pt x="3092436" y="50377"/>
                    <a:pt x="3091995" y="34370"/>
                  </a:cubicBezTo>
                  <a:cubicBezTo>
                    <a:pt x="3091995" y="33456"/>
                    <a:pt x="3092035" y="32720"/>
                    <a:pt x="3092092" y="31988"/>
                  </a:cubicBezTo>
                  <a:cubicBezTo>
                    <a:pt x="3092673" y="24632"/>
                    <a:pt x="3096181" y="17820"/>
                    <a:pt x="3101829" y="13076"/>
                  </a:cubicBezTo>
                  <a:cubicBezTo>
                    <a:pt x="3107433" y="8312"/>
                    <a:pt x="3114713" y="5990"/>
                    <a:pt x="3122041" y="6638"/>
                  </a:cubicBezTo>
                  <a:cubicBezTo>
                    <a:pt x="3154497" y="8497"/>
                    <a:pt x="3170813" y="9511"/>
                    <a:pt x="3203466" y="11808"/>
                  </a:cubicBezTo>
                  <a:cubicBezTo>
                    <a:pt x="3207204" y="12070"/>
                    <a:pt x="3210856" y="13052"/>
                    <a:pt x="3214222" y="14697"/>
                  </a:cubicBezTo>
                  <a:cubicBezTo>
                    <a:pt x="3221277" y="18013"/>
                    <a:pt x="3226836" y="23852"/>
                    <a:pt x="3229806" y="31058"/>
                  </a:cubicBezTo>
                  <a:cubicBezTo>
                    <a:pt x="3231324" y="34527"/>
                    <a:pt x="3232158" y="38257"/>
                    <a:pt x="3232261" y="42039"/>
                  </a:cubicBezTo>
                  <a:lnTo>
                    <a:pt x="3232261" y="121622"/>
                  </a:lnTo>
                  <a:cubicBezTo>
                    <a:pt x="3232263" y="122539"/>
                    <a:pt x="3232216" y="123453"/>
                    <a:pt x="3232120" y="124366"/>
                  </a:cubicBezTo>
                  <a:cubicBezTo>
                    <a:pt x="3231408" y="131597"/>
                    <a:pt x="3227830" y="138240"/>
                    <a:pt x="3222185" y="142815"/>
                  </a:cubicBezTo>
                  <a:cubicBezTo>
                    <a:pt x="3216570" y="147451"/>
                    <a:pt x="3209325" y="149624"/>
                    <a:pt x="3202086" y="148851"/>
                  </a:cubicBezTo>
                  <a:cubicBezTo>
                    <a:pt x="3186261" y="147736"/>
                    <a:pt x="3173831" y="134744"/>
                    <a:pt x="3173380" y="118652"/>
                  </a:cubicBezTo>
                  <a:lnTo>
                    <a:pt x="3173380" y="107744"/>
                  </a:lnTo>
                  <a:cubicBezTo>
                    <a:pt x="3018540" y="249949"/>
                    <a:pt x="2863222" y="396613"/>
                    <a:pt x="2711585" y="543868"/>
                  </a:cubicBezTo>
                  <a:cubicBezTo>
                    <a:pt x="2706084" y="549304"/>
                    <a:pt x="2698700" y="552414"/>
                    <a:pt x="2690967" y="552551"/>
                  </a:cubicBezTo>
                  <a:cubicBezTo>
                    <a:pt x="2467372" y="555529"/>
                    <a:pt x="2244111" y="570859"/>
                    <a:pt x="2022211" y="598479"/>
                  </a:cubicBezTo>
                  <a:cubicBezTo>
                    <a:pt x="1911419" y="721651"/>
                    <a:pt x="1800394" y="847572"/>
                    <a:pt x="1692162" y="972737"/>
                  </a:cubicBezTo>
                  <a:cubicBezTo>
                    <a:pt x="1682988" y="985009"/>
                    <a:pt x="1665062" y="988309"/>
                    <a:pt x="1651687" y="979883"/>
                  </a:cubicBezTo>
                  <a:cubicBezTo>
                    <a:pt x="1548022" y="896888"/>
                    <a:pt x="1442280" y="814951"/>
                    <a:pt x="1336683" y="735791"/>
                  </a:cubicBezTo>
                  <a:cubicBezTo>
                    <a:pt x="1230660" y="866629"/>
                    <a:pt x="1125389" y="1000247"/>
                    <a:pt x="1023692" y="1133017"/>
                  </a:cubicBezTo>
                  <a:cubicBezTo>
                    <a:pt x="1018940" y="1139282"/>
                    <a:pt x="1012369" y="1143925"/>
                    <a:pt x="1004880" y="1146319"/>
                  </a:cubicBezTo>
                  <a:cubicBezTo>
                    <a:pt x="874731" y="1185934"/>
                    <a:pt x="811456" y="1207115"/>
                    <a:pt x="683729" y="1253847"/>
                  </a:cubicBezTo>
                  <a:cubicBezTo>
                    <a:pt x="484599" y="1428585"/>
                    <a:pt x="283240" y="1620178"/>
                    <a:pt x="50157" y="1856685"/>
                  </a:cubicBezTo>
                  <a:cubicBezTo>
                    <a:pt x="47006" y="1860062"/>
                    <a:pt x="43264" y="1862836"/>
                    <a:pt x="39119" y="1864874"/>
                  </a:cubicBezTo>
                  <a:cubicBezTo>
                    <a:pt x="35035" y="1866926"/>
                    <a:pt x="30947" y="1867924"/>
                    <a:pt x="27141" y="1867924"/>
                  </a:cubicBezTo>
                  <a:close/>
                  <a:moveTo>
                    <a:pt x="24127" y="1852396"/>
                  </a:moveTo>
                  <a:cubicBezTo>
                    <a:pt x="26408" y="1854810"/>
                    <a:pt x="31201" y="1852718"/>
                    <a:pt x="32681" y="1851957"/>
                  </a:cubicBezTo>
                  <a:cubicBezTo>
                    <a:pt x="35333" y="1850657"/>
                    <a:pt x="37719" y="1848876"/>
                    <a:pt x="39719" y="1846706"/>
                  </a:cubicBezTo>
                  <a:cubicBezTo>
                    <a:pt x="273607" y="1609399"/>
                    <a:pt x="475497" y="1417326"/>
                    <a:pt x="675210" y="1242106"/>
                  </a:cubicBezTo>
                  <a:lnTo>
                    <a:pt x="677492" y="1240754"/>
                  </a:lnTo>
                  <a:cubicBezTo>
                    <a:pt x="806374" y="1193587"/>
                    <a:pt x="869777" y="1172349"/>
                    <a:pt x="1000559" y="1132550"/>
                  </a:cubicBezTo>
                  <a:cubicBezTo>
                    <a:pt x="1005202" y="1131045"/>
                    <a:pt x="1009274" y="1128152"/>
                    <a:pt x="1012228" y="1124265"/>
                  </a:cubicBezTo>
                  <a:cubicBezTo>
                    <a:pt x="1115402" y="989548"/>
                    <a:pt x="1222271" y="853974"/>
                    <a:pt x="1329839" y="721305"/>
                  </a:cubicBezTo>
                  <a:lnTo>
                    <a:pt x="1334221" y="715921"/>
                  </a:lnTo>
                  <a:lnTo>
                    <a:pt x="1339774" y="720078"/>
                  </a:lnTo>
                  <a:cubicBezTo>
                    <a:pt x="1447346" y="800606"/>
                    <a:pt x="1555087" y="884076"/>
                    <a:pt x="1660036" y="968141"/>
                  </a:cubicBezTo>
                  <a:cubicBezTo>
                    <a:pt x="1666474" y="972165"/>
                    <a:pt x="1675906" y="970399"/>
                    <a:pt x="1680924" y="963687"/>
                  </a:cubicBezTo>
                  <a:cubicBezTo>
                    <a:pt x="1790114" y="837376"/>
                    <a:pt x="1901830" y="710707"/>
                    <a:pt x="2013245" y="586830"/>
                  </a:cubicBezTo>
                  <a:lnTo>
                    <a:pt x="2015052" y="584818"/>
                  </a:lnTo>
                  <a:lnTo>
                    <a:pt x="2017712" y="584480"/>
                  </a:lnTo>
                  <a:cubicBezTo>
                    <a:pt x="2241017" y="556583"/>
                    <a:pt x="2465698" y="541099"/>
                    <a:pt x="2690721" y="538098"/>
                  </a:cubicBezTo>
                  <a:cubicBezTo>
                    <a:pt x="2694757" y="538025"/>
                    <a:pt x="2698608" y="536391"/>
                    <a:pt x="2701473" y="533547"/>
                  </a:cubicBezTo>
                  <a:cubicBezTo>
                    <a:pt x="2857226" y="382316"/>
                    <a:pt x="3016774" y="231761"/>
                    <a:pt x="3175726" y="85999"/>
                  </a:cubicBezTo>
                  <a:lnTo>
                    <a:pt x="3187798" y="74910"/>
                  </a:lnTo>
                  <a:lnTo>
                    <a:pt x="3187798" y="118439"/>
                  </a:lnTo>
                  <a:cubicBezTo>
                    <a:pt x="3188083" y="126974"/>
                    <a:pt x="3194792" y="133902"/>
                    <a:pt x="3203313" y="134466"/>
                  </a:cubicBezTo>
                  <a:cubicBezTo>
                    <a:pt x="3206811" y="134921"/>
                    <a:pt x="3210340" y="133899"/>
                    <a:pt x="3213055" y="131649"/>
                  </a:cubicBezTo>
                  <a:cubicBezTo>
                    <a:pt x="3215724" y="129468"/>
                    <a:pt x="3217417" y="126314"/>
                    <a:pt x="3217759" y="122881"/>
                  </a:cubicBezTo>
                  <a:lnTo>
                    <a:pt x="3217815" y="42256"/>
                  </a:lnTo>
                  <a:cubicBezTo>
                    <a:pt x="3217740" y="40365"/>
                    <a:pt x="3217310" y="38506"/>
                    <a:pt x="3216548" y="36776"/>
                  </a:cubicBezTo>
                  <a:lnTo>
                    <a:pt x="3216491" y="36635"/>
                  </a:lnTo>
                  <a:cubicBezTo>
                    <a:pt x="3214869" y="32704"/>
                    <a:pt x="3211832" y="29525"/>
                    <a:pt x="3207981" y="27727"/>
                  </a:cubicBezTo>
                  <a:cubicBezTo>
                    <a:pt x="3206252" y="26865"/>
                    <a:pt x="3204368" y="26350"/>
                    <a:pt x="3202440" y="26218"/>
                  </a:cubicBezTo>
                  <a:cubicBezTo>
                    <a:pt x="3169872" y="23920"/>
                    <a:pt x="3153583" y="22906"/>
                    <a:pt x="3121015" y="21031"/>
                  </a:cubicBezTo>
                  <a:cubicBezTo>
                    <a:pt x="3117442" y="20693"/>
                    <a:pt x="3113883" y="21800"/>
                    <a:pt x="3111132" y="24105"/>
                  </a:cubicBezTo>
                  <a:cubicBezTo>
                    <a:pt x="3108427" y="26362"/>
                    <a:pt x="3106741" y="29614"/>
                    <a:pt x="3106456" y="33126"/>
                  </a:cubicBezTo>
                  <a:cubicBezTo>
                    <a:pt x="3106609" y="42470"/>
                    <a:pt x="3113373" y="49459"/>
                    <a:pt x="3121815" y="49922"/>
                  </a:cubicBezTo>
                  <a:lnTo>
                    <a:pt x="3166689" y="52461"/>
                  </a:lnTo>
                  <a:lnTo>
                    <a:pt x="3154159" y="64001"/>
                  </a:lnTo>
                  <a:cubicBezTo>
                    <a:pt x="2996812" y="209051"/>
                    <a:pt x="2839550" y="358302"/>
                    <a:pt x="2686782" y="507621"/>
                  </a:cubicBezTo>
                  <a:lnTo>
                    <a:pt x="2684726" y="509633"/>
                  </a:lnTo>
                  <a:lnTo>
                    <a:pt x="2681849" y="509677"/>
                  </a:lnTo>
                  <a:cubicBezTo>
                    <a:pt x="2457345" y="513021"/>
                    <a:pt x="2233195" y="528803"/>
                    <a:pt x="2010437" y="556957"/>
                  </a:cubicBezTo>
                  <a:cubicBezTo>
                    <a:pt x="2006148" y="557589"/>
                    <a:pt x="2002220" y="559709"/>
                    <a:pt x="1999343" y="562949"/>
                  </a:cubicBezTo>
                  <a:cubicBezTo>
                    <a:pt x="1891381" y="683723"/>
                    <a:pt x="1782835" y="807161"/>
                    <a:pt x="1676715" y="929871"/>
                  </a:cubicBezTo>
                  <a:lnTo>
                    <a:pt x="1672180" y="935102"/>
                  </a:lnTo>
                  <a:lnTo>
                    <a:pt x="1666752" y="930772"/>
                  </a:lnTo>
                  <a:cubicBezTo>
                    <a:pt x="1561634" y="846779"/>
                    <a:pt x="1453949" y="763165"/>
                    <a:pt x="1346691" y="682258"/>
                  </a:cubicBezTo>
                  <a:cubicBezTo>
                    <a:pt x="1340204" y="678693"/>
                    <a:pt x="1330821" y="680963"/>
                    <a:pt x="1326169" y="687980"/>
                  </a:cubicBezTo>
                  <a:cubicBezTo>
                    <a:pt x="1215917" y="824878"/>
                    <a:pt x="1106445" y="964528"/>
                    <a:pt x="1000326" y="1103566"/>
                  </a:cubicBezTo>
                  <a:lnTo>
                    <a:pt x="998917" y="1105413"/>
                  </a:lnTo>
                  <a:lnTo>
                    <a:pt x="996704" y="1106089"/>
                  </a:lnTo>
                  <a:cubicBezTo>
                    <a:pt x="867995" y="1145410"/>
                    <a:pt x="805481" y="1166446"/>
                    <a:pt x="678136" y="1213183"/>
                  </a:cubicBezTo>
                  <a:cubicBezTo>
                    <a:pt x="675492" y="1214181"/>
                    <a:pt x="673054" y="1215662"/>
                    <a:pt x="670949" y="1217549"/>
                  </a:cubicBezTo>
                  <a:cubicBezTo>
                    <a:pt x="468109" y="1395980"/>
                    <a:pt x="259125" y="1595339"/>
                    <a:pt x="31989" y="1827082"/>
                  </a:cubicBezTo>
                  <a:cubicBezTo>
                    <a:pt x="24352" y="1833677"/>
                    <a:pt x="21491" y="1843363"/>
                    <a:pt x="24127" y="18523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561;p32">
              <a:extLst>
                <a:ext uri="{FF2B5EF4-FFF2-40B4-BE49-F238E27FC236}">
                  <a16:creationId xmlns:a16="http://schemas.microsoft.com/office/drawing/2014/main" id="{A003B3D1-1F62-B03C-8E16-847A1392C6BD}"/>
                </a:ext>
              </a:extLst>
            </p:cNvPr>
            <p:cNvSpPr/>
            <p:nvPr/>
          </p:nvSpPr>
          <p:spPr>
            <a:xfrm>
              <a:off x="5069584" y="1152386"/>
              <a:ext cx="1513034" cy="695963"/>
            </a:xfrm>
            <a:custGeom>
              <a:avLst/>
              <a:gdLst/>
              <a:ahLst/>
              <a:cxnLst/>
              <a:rect l="l" t="t" r="r" b="b"/>
              <a:pathLst>
                <a:path w="2450258" h="1127065" extrusionOk="0">
                  <a:moveTo>
                    <a:pt x="100064" y="1067432"/>
                  </a:moveTo>
                  <a:cubicBezTo>
                    <a:pt x="98294" y="1095563"/>
                    <a:pt x="80489" y="1120164"/>
                    <a:pt x="54318" y="1130638"/>
                  </a:cubicBezTo>
                  <a:cubicBezTo>
                    <a:pt x="29064" y="1139893"/>
                    <a:pt x="8716" y="1126743"/>
                    <a:pt x="8716" y="1100910"/>
                  </a:cubicBezTo>
                  <a:cubicBezTo>
                    <a:pt x="10422" y="1072731"/>
                    <a:pt x="28159" y="1048037"/>
                    <a:pt x="54318" y="1037419"/>
                  </a:cubicBezTo>
                  <a:cubicBezTo>
                    <a:pt x="79571" y="1028164"/>
                    <a:pt x="100064" y="1041599"/>
                    <a:pt x="100064" y="1067432"/>
                  </a:cubicBezTo>
                  <a:close/>
                  <a:moveTo>
                    <a:pt x="425928" y="945511"/>
                  </a:moveTo>
                  <a:cubicBezTo>
                    <a:pt x="418725" y="928490"/>
                    <a:pt x="399093" y="920527"/>
                    <a:pt x="382069" y="927718"/>
                  </a:cubicBezTo>
                  <a:cubicBezTo>
                    <a:pt x="355656" y="936675"/>
                    <a:pt x="337324" y="960773"/>
                    <a:pt x="335743" y="988618"/>
                  </a:cubicBezTo>
                  <a:cubicBezTo>
                    <a:pt x="335429" y="993825"/>
                    <a:pt x="336342" y="999036"/>
                    <a:pt x="338418" y="1003824"/>
                  </a:cubicBezTo>
                  <a:cubicBezTo>
                    <a:pt x="345705" y="1020643"/>
                    <a:pt x="365249" y="1028373"/>
                    <a:pt x="382069" y="1021086"/>
                  </a:cubicBezTo>
                  <a:cubicBezTo>
                    <a:pt x="408541" y="1012354"/>
                    <a:pt x="426974" y="988308"/>
                    <a:pt x="428535" y="960475"/>
                  </a:cubicBezTo>
                  <a:cubicBezTo>
                    <a:pt x="428821" y="955361"/>
                    <a:pt x="427928" y="950247"/>
                    <a:pt x="425928" y="945531"/>
                  </a:cubicBezTo>
                  <a:close/>
                  <a:moveTo>
                    <a:pt x="1096133" y="792928"/>
                  </a:moveTo>
                  <a:cubicBezTo>
                    <a:pt x="1091022" y="772516"/>
                    <a:pt x="1070336" y="760114"/>
                    <a:pt x="1049923" y="765224"/>
                  </a:cubicBezTo>
                  <a:cubicBezTo>
                    <a:pt x="1049923" y="765224"/>
                    <a:pt x="1049919" y="765224"/>
                    <a:pt x="1049919" y="765224"/>
                  </a:cubicBezTo>
                  <a:cubicBezTo>
                    <a:pt x="1023274" y="770628"/>
                    <a:pt x="1003742" y="793500"/>
                    <a:pt x="1002579" y="820660"/>
                  </a:cubicBezTo>
                  <a:cubicBezTo>
                    <a:pt x="1002483" y="824173"/>
                    <a:pt x="1002877" y="827686"/>
                    <a:pt x="1003746" y="831090"/>
                  </a:cubicBezTo>
                  <a:cubicBezTo>
                    <a:pt x="1008941" y="851394"/>
                    <a:pt x="1029607" y="863643"/>
                    <a:pt x="1049911" y="858452"/>
                  </a:cubicBezTo>
                  <a:cubicBezTo>
                    <a:pt x="1076472" y="853116"/>
                    <a:pt x="1095988" y="830386"/>
                    <a:pt x="1097247" y="803326"/>
                  </a:cubicBezTo>
                  <a:cubicBezTo>
                    <a:pt x="1097352" y="799833"/>
                    <a:pt x="1096978" y="796341"/>
                    <a:pt x="1096133" y="792948"/>
                  </a:cubicBezTo>
                  <a:close/>
                  <a:moveTo>
                    <a:pt x="1435363" y="414132"/>
                  </a:moveTo>
                  <a:cubicBezTo>
                    <a:pt x="1431537" y="391904"/>
                    <a:pt x="1410416" y="376988"/>
                    <a:pt x="1388188" y="380815"/>
                  </a:cubicBezTo>
                  <a:cubicBezTo>
                    <a:pt x="1388188" y="380815"/>
                    <a:pt x="1388188" y="380815"/>
                    <a:pt x="1388188" y="380815"/>
                  </a:cubicBezTo>
                  <a:cubicBezTo>
                    <a:pt x="1361631" y="384573"/>
                    <a:pt x="1341581" y="406812"/>
                    <a:pt x="1340579" y="433615"/>
                  </a:cubicBezTo>
                  <a:cubicBezTo>
                    <a:pt x="1340550" y="436146"/>
                    <a:pt x="1340756" y="438673"/>
                    <a:pt x="1341198" y="441168"/>
                  </a:cubicBezTo>
                  <a:cubicBezTo>
                    <a:pt x="1345105" y="463222"/>
                    <a:pt x="1366150" y="477929"/>
                    <a:pt x="1388204" y="474022"/>
                  </a:cubicBezTo>
                  <a:cubicBezTo>
                    <a:pt x="1388204" y="474022"/>
                    <a:pt x="1388204" y="474022"/>
                    <a:pt x="1388204" y="474022"/>
                  </a:cubicBezTo>
                  <a:cubicBezTo>
                    <a:pt x="1414749" y="470513"/>
                    <a:pt x="1434905" y="448394"/>
                    <a:pt x="1435943" y="421640"/>
                  </a:cubicBezTo>
                  <a:cubicBezTo>
                    <a:pt x="1435983" y="419125"/>
                    <a:pt x="1435790" y="416610"/>
                    <a:pt x="1435363" y="414132"/>
                  </a:cubicBezTo>
                  <a:close/>
                  <a:moveTo>
                    <a:pt x="1776719" y="385611"/>
                  </a:moveTo>
                  <a:cubicBezTo>
                    <a:pt x="1774164" y="361838"/>
                    <a:pt x="1752821" y="344637"/>
                    <a:pt x="1729049" y="347188"/>
                  </a:cubicBezTo>
                  <a:cubicBezTo>
                    <a:pt x="1702536" y="349107"/>
                    <a:pt x="1681809" y="370835"/>
                    <a:pt x="1681137" y="397409"/>
                  </a:cubicBezTo>
                  <a:cubicBezTo>
                    <a:pt x="1681129" y="399034"/>
                    <a:pt x="1681210" y="400660"/>
                    <a:pt x="1681383" y="402278"/>
                  </a:cubicBezTo>
                  <a:cubicBezTo>
                    <a:pt x="1683934" y="426050"/>
                    <a:pt x="1705276" y="443256"/>
                    <a:pt x="1729049" y="440705"/>
                  </a:cubicBezTo>
                  <a:cubicBezTo>
                    <a:pt x="1755461" y="438930"/>
                    <a:pt x="1776204" y="417375"/>
                    <a:pt x="1776960" y="390914"/>
                  </a:cubicBezTo>
                  <a:cubicBezTo>
                    <a:pt x="1776988" y="389140"/>
                    <a:pt x="1776908" y="387361"/>
                    <a:pt x="1776719" y="385595"/>
                  </a:cubicBezTo>
                  <a:close/>
                  <a:moveTo>
                    <a:pt x="2117660" y="378481"/>
                  </a:moveTo>
                  <a:cubicBezTo>
                    <a:pt x="2116863" y="352753"/>
                    <a:pt x="2095360" y="332541"/>
                    <a:pt x="2069631" y="333338"/>
                  </a:cubicBezTo>
                  <a:cubicBezTo>
                    <a:pt x="2069627" y="333338"/>
                    <a:pt x="2069627" y="333338"/>
                    <a:pt x="2069623" y="333338"/>
                  </a:cubicBezTo>
                  <a:cubicBezTo>
                    <a:pt x="2043396" y="333491"/>
                    <a:pt x="2022102" y="354591"/>
                    <a:pt x="2021712" y="380819"/>
                  </a:cubicBezTo>
                  <a:cubicBezTo>
                    <a:pt x="2021712" y="381068"/>
                    <a:pt x="2021712" y="381318"/>
                    <a:pt x="2021712" y="381567"/>
                  </a:cubicBezTo>
                  <a:cubicBezTo>
                    <a:pt x="2022509" y="407215"/>
                    <a:pt x="2043947" y="427362"/>
                    <a:pt x="2069595" y="426565"/>
                  </a:cubicBezTo>
                  <a:cubicBezTo>
                    <a:pt x="2069595" y="426565"/>
                    <a:pt x="2069595" y="426565"/>
                    <a:pt x="2069595" y="426565"/>
                  </a:cubicBezTo>
                  <a:cubicBezTo>
                    <a:pt x="2095746" y="426569"/>
                    <a:pt x="2117100" y="405666"/>
                    <a:pt x="2117651" y="379519"/>
                  </a:cubicBezTo>
                  <a:cubicBezTo>
                    <a:pt x="2117676" y="379153"/>
                    <a:pt x="2117672" y="378811"/>
                    <a:pt x="2117660" y="378465"/>
                  </a:cubicBezTo>
                  <a:close/>
                  <a:moveTo>
                    <a:pt x="2411063" y="6617"/>
                  </a:moveTo>
                  <a:cubicBezTo>
                    <a:pt x="2410258" y="6565"/>
                    <a:pt x="2409454" y="6541"/>
                    <a:pt x="2408673" y="6532"/>
                  </a:cubicBezTo>
                  <a:cubicBezTo>
                    <a:pt x="2383727" y="6339"/>
                    <a:pt x="2363347" y="26402"/>
                    <a:pt x="2363152" y="51350"/>
                  </a:cubicBezTo>
                  <a:cubicBezTo>
                    <a:pt x="2363899" y="77545"/>
                    <a:pt x="2384875" y="98646"/>
                    <a:pt x="2411063" y="99551"/>
                  </a:cubicBezTo>
                  <a:cubicBezTo>
                    <a:pt x="2412065" y="99623"/>
                    <a:pt x="2413075" y="99660"/>
                    <a:pt x="2414065" y="99663"/>
                  </a:cubicBezTo>
                  <a:cubicBezTo>
                    <a:pt x="2438772" y="99760"/>
                    <a:pt x="2458879" y="79806"/>
                    <a:pt x="2458975" y="55100"/>
                  </a:cubicBezTo>
                  <a:cubicBezTo>
                    <a:pt x="2458975" y="55096"/>
                    <a:pt x="2458975" y="55092"/>
                    <a:pt x="2458975" y="55088"/>
                  </a:cubicBezTo>
                  <a:cubicBezTo>
                    <a:pt x="2458238" y="28841"/>
                    <a:pt x="2437299" y="7651"/>
                    <a:pt x="2411063" y="6601"/>
                  </a:cubicBezTo>
                  <a:close/>
                  <a:moveTo>
                    <a:pt x="759344" y="527728"/>
                  </a:moveTo>
                  <a:cubicBezTo>
                    <a:pt x="753115" y="509053"/>
                    <a:pt x="732928" y="498965"/>
                    <a:pt x="714254" y="505194"/>
                  </a:cubicBezTo>
                  <a:cubicBezTo>
                    <a:pt x="714254" y="505194"/>
                    <a:pt x="714254" y="505194"/>
                    <a:pt x="714254" y="505194"/>
                  </a:cubicBezTo>
                  <a:cubicBezTo>
                    <a:pt x="687781" y="512268"/>
                    <a:pt x="668857" y="535558"/>
                    <a:pt x="667352" y="562920"/>
                  </a:cubicBezTo>
                  <a:cubicBezTo>
                    <a:pt x="667175" y="567290"/>
                    <a:pt x="667803" y="571655"/>
                    <a:pt x="669211" y="575796"/>
                  </a:cubicBezTo>
                  <a:cubicBezTo>
                    <a:pt x="675525" y="594358"/>
                    <a:pt x="695692" y="604289"/>
                    <a:pt x="714254" y="597975"/>
                  </a:cubicBezTo>
                  <a:cubicBezTo>
                    <a:pt x="740746" y="590941"/>
                    <a:pt x="759686" y="567632"/>
                    <a:pt x="761151" y="540262"/>
                  </a:cubicBezTo>
                  <a:cubicBezTo>
                    <a:pt x="761300" y="536009"/>
                    <a:pt x="760688" y="531764"/>
                    <a:pt x="759344" y="52772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562;p32">
              <a:extLst>
                <a:ext uri="{FF2B5EF4-FFF2-40B4-BE49-F238E27FC236}">
                  <a16:creationId xmlns:a16="http://schemas.microsoft.com/office/drawing/2014/main" id="{4C9E9AB6-1123-AA98-75F9-EB309BD20C59}"/>
                </a:ext>
              </a:extLst>
            </p:cNvPr>
            <p:cNvSpPr/>
            <p:nvPr/>
          </p:nvSpPr>
          <p:spPr>
            <a:xfrm>
              <a:off x="5066242" y="1783289"/>
              <a:ext cx="63095" cy="67900"/>
            </a:xfrm>
            <a:custGeom>
              <a:avLst/>
              <a:gdLst/>
              <a:ahLst/>
              <a:cxnLst/>
              <a:rect l="l" t="t" r="r" b="b"/>
              <a:pathLst>
                <a:path w="102178" h="109959" extrusionOk="0">
                  <a:moveTo>
                    <a:pt x="44069" y="116491"/>
                  </a:moveTo>
                  <a:cubicBezTo>
                    <a:pt x="36424" y="116491"/>
                    <a:pt x="29467" y="114419"/>
                    <a:pt x="23604" y="110318"/>
                  </a:cubicBezTo>
                  <a:cubicBezTo>
                    <a:pt x="14007" y="103611"/>
                    <a:pt x="8716" y="92264"/>
                    <a:pt x="8716" y="78381"/>
                  </a:cubicBezTo>
                  <a:cubicBezTo>
                    <a:pt x="10547" y="47969"/>
                    <a:pt x="29768" y="21207"/>
                    <a:pt x="57702" y="9864"/>
                  </a:cubicBezTo>
                  <a:cubicBezTo>
                    <a:pt x="72135" y="4565"/>
                    <a:pt x="85635" y="5623"/>
                    <a:pt x="95851" y="12765"/>
                  </a:cubicBezTo>
                  <a:cubicBezTo>
                    <a:pt x="105549" y="19545"/>
                    <a:pt x="110888" y="30961"/>
                    <a:pt x="110888" y="44899"/>
                  </a:cubicBezTo>
                  <a:cubicBezTo>
                    <a:pt x="110896" y="45012"/>
                    <a:pt x="110896" y="45125"/>
                    <a:pt x="110888" y="45237"/>
                  </a:cubicBezTo>
                  <a:cubicBezTo>
                    <a:pt x="108901" y="75424"/>
                    <a:pt x="89808" y="101808"/>
                    <a:pt x="61758" y="113135"/>
                  </a:cubicBezTo>
                  <a:cubicBezTo>
                    <a:pt x="55626" y="115376"/>
                    <a:pt x="49662" y="116491"/>
                    <a:pt x="44069" y="116491"/>
                  </a:cubicBezTo>
                  <a:close/>
                  <a:moveTo>
                    <a:pt x="75185" y="17360"/>
                  </a:moveTo>
                  <a:cubicBezTo>
                    <a:pt x="70538" y="17425"/>
                    <a:pt x="65938" y="18306"/>
                    <a:pt x="61601" y="19968"/>
                  </a:cubicBezTo>
                  <a:cubicBezTo>
                    <a:pt x="37683" y="29677"/>
                    <a:pt x="21109" y="52762"/>
                    <a:pt x="19532" y="78715"/>
                  </a:cubicBezTo>
                  <a:cubicBezTo>
                    <a:pt x="19532" y="88638"/>
                    <a:pt x="23198" y="96822"/>
                    <a:pt x="29805" y="101462"/>
                  </a:cubicBezTo>
                  <a:cubicBezTo>
                    <a:pt x="36995" y="106451"/>
                    <a:pt x="46958" y="107015"/>
                    <a:pt x="57879" y="103027"/>
                  </a:cubicBezTo>
                  <a:cubicBezTo>
                    <a:pt x="81768" y="93471"/>
                    <a:pt x="98382" y="70583"/>
                    <a:pt x="100072" y="44738"/>
                  </a:cubicBezTo>
                  <a:cubicBezTo>
                    <a:pt x="100032" y="34506"/>
                    <a:pt x="96338" y="26317"/>
                    <a:pt x="89659" y="21638"/>
                  </a:cubicBezTo>
                  <a:cubicBezTo>
                    <a:pt x="85587" y="18785"/>
                    <a:pt x="80653" y="17360"/>
                    <a:pt x="75185" y="17360"/>
                  </a:cubicBezTo>
                  <a:close/>
                  <a:moveTo>
                    <a:pt x="105484" y="44899"/>
                  </a:moveTo>
                  <a:lnTo>
                    <a:pt x="105484" y="4489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563;p32">
              <a:extLst>
                <a:ext uri="{FF2B5EF4-FFF2-40B4-BE49-F238E27FC236}">
                  <a16:creationId xmlns:a16="http://schemas.microsoft.com/office/drawing/2014/main" id="{881A324E-320D-DA42-D127-3FB5B4F295D8}"/>
                </a:ext>
              </a:extLst>
            </p:cNvPr>
            <p:cNvSpPr/>
            <p:nvPr/>
          </p:nvSpPr>
          <p:spPr>
            <a:xfrm>
              <a:off x="5267977" y="1715760"/>
              <a:ext cx="64042" cy="67743"/>
            </a:xfrm>
            <a:custGeom>
              <a:avLst/>
              <a:gdLst/>
              <a:ahLst/>
              <a:cxnLst/>
              <a:rect l="l" t="t" r="r" b="b"/>
              <a:pathLst>
                <a:path w="103711" h="109706" extrusionOk="0">
                  <a:moveTo>
                    <a:pt x="47361" y="116238"/>
                  </a:moveTo>
                  <a:cubicBezTo>
                    <a:pt x="31950" y="116197"/>
                    <a:pt x="18028" y="107035"/>
                    <a:pt x="11888" y="92900"/>
                  </a:cubicBezTo>
                  <a:cubicBezTo>
                    <a:pt x="9477" y="87323"/>
                    <a:pt x="8415" y="81259"/>
                    <a:pt x="8789" y="75195"/>
                  </a:cubicBezTo>
                  <a:cubicBezTo>
                    <a:pt x="10407" y="45121"/>
                    <a:pt x="30220" y="19083"/>
                    <a:pt x="58777" y="9506"/>
                  </a:cubicBezTo>
                  <a:cubicBezTo>
                    <a:pt x="68165" y="5563"/>
                    <a:pt x="78743" y="5539"/>
                    <a:pt x="88151" y="9438"/>
                  </a:cubicBezTo>
                  <a:cubicBezTo>
                    <a:pt x="97727" y="13281"/>
                    <a:pt x="105365" y="20797"/>
                    <a:pt x="109360" y="30309"/>
                  </a:cubicBezTo>
                  <a:cubicBezTo>
                    <a:pt x="111682" y="35798"/>
                    <a:pt x="112708" y="41749"/>
                    <a:pt x="112362" y="47700"/>
                  </a:cubicBezTo>
                  <a:lnTo>
                    <a:pt x="112362" y="47700"/>
                  </a:lnTo>
                  <a:cubicBezTo>
                    <a:pt x="110789" y="77794"/>
                    <a:pt x="90847" y="103812"/>
                    <a:pt x="62193" y="113147"/>
                  </a:cubicBezTo>
                  <a:cubicBezTo>
                    <a:pt x="57513" y="115183"/>
                    <a:pt x="52464" y="116234"/>
                    <a:pt x="47361" y="116238"/>
                  </a:cubicBezTo>
                  <a:close/>
                  <a:moveTo>
                    <a:pt x="73544" y="17405"/>
                  </a:moveTo>
                  <a:cubicBezTo>
                    <a:pt x="69790" y="17409"/>
                    <a:pt x="66076" y="18169"/>
                    <a:pt x="62624" y="19646"/>
                  </a:cubicBezTo>
                  <a:cubicBezTo>
                    <a:pt x="37793" y="28060"/>
                    <a:pt x="21050" y="50074"/>
                    <a:pt x="19569" y="75863"/>
                  </a:cubicBezTo>
                  <a:cubicBezTo>
                    <a:pt x="19308" y="80229"/>
                    <a:pt x="20068" y="84598"/>
                    <a:pt x="21794" y="88618"/>
                  </a:cubicBezTo>
                  <a:cubicBezTo>
                    <a:pt x="24719" y="95386"/>
                    <a:pt x="30224" y="100706"/>
                    <a:pt x="37085" y="103402"/>
                  </a:cubicBezTo>
                  <a:cubicBezTo>
                    <a:pt x="43933" y="106146"/>
                    <a:pt x="51599" y="106025"/>
                    <a:pt x="58354" y="103064"/>
                  </a:cubicBezTo>
                  <a:cubicBezTo>
                    <a:pt x="83338" y="94791"/>
                    <a:pt x="100126" y="72885"/>
                    <a:pt x="101574" y="47101"/>
                  </a:cubicBezTo>
                  <a:lnTo>
                    <a:pt x="101574" y="47101"/>
                  </a:lnTo>
                  <a:cubicBezTo>
                    <a:pt x="101816" y="42807"/>
                    <a:pt x="101067" y="38514"/>
                    <a:pt x="99393" y="34554"/>
                  </a:cubicBezTo>
                  <a:cubicBezTo>
                    <a:pt x="96516" y="27686"/>
                    <a:pt x="91012" y="22258"/>
                    <a:pt x="84103" y="19477"/>
                  </a:cubicBezTo>
                  <a:cubicBezTo>
                    <a:pt x="80751" y="18113"/>
                    <a:pt x="77166" y="17409"/>
                    <a:pt x="73544" y="174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564;p32">
              <a:extLst>
                <a:ext uri="{FF2B5EF4-FFF2-40B4-BE49-F238E27FC236}">
                  <a16:creationId xmlns:a16="http://schemas.microsoft.com/office/drawing/2014/main" id="{85C8B1BE-F541-62C0-885E-C4ED573A2DDD}"/>
                </a:ext>
              </a:extLst>
            </p:cNvPr>
            <p:cNvSpPr/>
            <p:nvPr/>
          </p:nvSpPr>
          <p:spPr>
            <a:xfrm>
              <a:off x="5679456" y="1616442"/>
              <a:ext cx="65165" cy="65733"/>
            </a:xfrm>
            <a:custGeom>
              <a:avLst/>
              <a:gdLst/>
              <a:ahLst/>
              <a:cxnLst/>
              <a:rect l="l" t="t" r="r" b="b"/>
              <a:pathLst>
                <a:path w="105530" h="106451" extrusionOk="0">
                  <a:moveTo>
                    <a:pt x="52012" y="112982"/>
                  </a:moveTo>
                  <a:cubicBezTo>
                    <a:pt x="44246" y="112970"/>
                    <a:pt x="36625" y="110862"/>
                    <a:pt x="29958" y="106878"/>
                  </a:cubicBezTo>
                  <a:cubicBezTo>
                    <a:pt x="20043" y="101040"/>
                    <a:pt x="12876" y="91475"/>
                    <a:pt x="10060" y="80321"/>
                  </a:cubicBezTo>
                  <a:cubicBezTo>
                    <a:pt x="9070" y="76426"/>
                    <a:pt x="8623" y="72414"/>
                    <a:pt x="8732" y="68398"/>
                  </a:cubicBezTo>
                  <a:cubicBezTo>
                    <a:pt x="9943" y="38711"/>
                    <a:pt x="31281" y="13695"/>
                    <a:pt x="60406" y="7820"/>
                  </a:cubicBezTo>
                  <a:cubicBezTo>
                    <a:pt x="83406" y="2042"/>
                    <a:pt x="107126" y="16234"/>
                    <a:pt x="112944" y="39516"/>
                  </a:cubicBezTo>
                  <a:cubicBezTo>
                    <a:pt x="113914" y="43395"/>
                    <a:pt x="114345" y="47386"/>
                    <a:pt x="114228" y="51382"/>
                  </a:cubicBezTo>
                  <a:lnTo>
                    <a:pt x="114228" y="51482"/>
                  </a:lnTo>
                  <a:cubicBezTo>
                    <a:pt x="112884" y="81041"/>
                    <a:pt x="91554" y="105872"/>
                    <a:pt x="62534" y="111658"/>
                  </a:cubicBezTo>
                  <a:cubicBezTo>
                    <a:pt x="59098" y="112539"/>
                    <a:pt x="55561" y="112982"/>
                    <a:pt x="52012" y="112982"/>
                  </a:cubicBezTo>
                  <a:close/>
                  <a:moveTo>
                    <a:pt x="70715" y="17389"/>
                  </a:moveTo>
                  <a:cubicBezTo>
                    <a:pt x="68039" y="17393"/>
                    <a:pt x="65375" y="17723"/>
                    <a:pt x="62780" y="18378"/>
                  </a:cubicBezTo>
                  <a:cubicBezTo>
                    <a:pt x="38299" y="23352"/>
                    <a:pt x="20614" y="44054"/>
                    <a:pt x="19556" y="68789"/>
                  </a:cubicBezTo>
                  <a:cubicBezTo>
                    <a:pt x="19483" y="71770"/>
                    <a:pt x="19814" y="74748"/>
                    <a:pt x="20542" y="77641"/>
                  </a:cubicBezTo>
                  <a:cubicBezTo>
                    <a:pt x="22658" y="86007"/>
                    <a:pt x="28042" y="93177"/>
                    <a:pt x="35482" y="97551"/>
                  </a:cubicBezTo>
                  <a:cubicBezTo>
                    <a:pt x="42894" y="101981"/>
                    <a:pt x="51775" y="103257"/>
                    <a:pt x="60132" y="101092"/>
                  </a:cubicBezTo>
                  <a:cubicBezTo>
                    <a:pt x="84569" y="96187"/>
                    <a:pt x="102241" y="75625"/>
                    <a:pt x="103396" y="51020"/>
                  </a:cubicBezTo>
                  <a:cubicBezTo>
                    <a:pt x="103484" y="48030"/>
                    <a:pt x="103163" y="45040"/>
                    <a:pt x="102438" y="42139"/>
                  </a:cubicBezTo>
                  <a:cubicBezTo>
                    <a:pt x="98777" y="27601"/>
                    <a:pt x="85707" y="17405"/>
                    <a:pt x="70715" y="17389"/>
                  </a:cubicBezTo>
                  <a:close/>
                  <a:moveTo>
                    <a:pt x="108808" y="51229"/>
                  </a:moveTo>
                  <a:lnTo>
                    <a:pt x="108808" y="5122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565;p32">
              <a:extLst>
                <a:ext uri="{FF2B5EF4-FFF2-40B4-BE49-F238E27FC236}">
                  <a16:creationId xmlns:a16="http://schemas.microsoft.com/office/drawing/2014/main" id="{28FBCC58-F9C4-EC6B-A072-CFCB1BAA6587}"/>
                </a:ext>
              </a:extLst>
            </p:cNvPr>
            <p:cNvSpPr/>
            <p:nvPr/>
          </p:nvSpPr>
          <p:spPr>
            <a:xfrm>
              <a:off x="5888005" y="1379586"/>
              <a:ext cx="65587" cy="65033"/>
            </a:xfrm>
            <a:custGeom>
              <a:avLst/>
              <a:gdLst/>
              <a:ahLst/>
              <a:cxnLst/>
              <a:rect l="l" t="t" r="r" b="b"/>
              <a:pathLst>
                <a:path w="106213" h="105317" extrusionOk="0">
                  <a:moveTo>
                    <a:pt x="54534" y="111848"/>
                  </a:moveTo>
                  <a:cubicBezTo>
                    <a:pt x="45154" y="111828"/>
                    <a:pt x="36008" y="108927"/>
                    <a:pt x="28335" y="103535"/>
                  </a:cubicBezTo>
                  <a:cubicBezTo>
                    <a:pt x="18324" y="96574"/>
                    <a:pt x="11511" y="85895"/>
                    <a:pt x="9423" y="73880"/>
                  </a:cubicBezTo>
                  <a:cubicBezTo>
                    <a:pt x="8920" y="71059"/>
                    <a:pt x="8687" y="68194"/>
                    <a:pt x="8719" y="65329"/>
                  </a:cubicBezTo>
                  <a:cubicBezTo>
                    <a:pt x="9729" y="35839"/>
                    <a:pt x="31771" y="11334"/>
                    <a:pt x="60988" y="7210"/>
                  </a:cubicBezTo>
                  <a:cubicBezTo>
                    <a:pt x="86060" y="2868"/>
                    <a:pt x="109934" y="19820"/>
                    <a:pt x="114259" y="44965"/>
                  </a:cubicBezTo>
                  <a:cubicBezTo>
                    <a:pt x="114746" y="47782"/>
                    <a:pt x="114971" y="50634"/>
                    <a:pt x="114923" y="53491"/>
                  </a:cubicBezTo>
                  <a:lnTo>
                    <a:pt x="114923" y="53616"/>
                  </a:lnTo>
                  <a:cubicBezTo>
                    <a:pt x="113841" y="83038"/>
                    <a:pt x="91653" y="107370"/>
                    <a:pt x="62453" y="111156"/>
                  </a:cubicBezTo>
                  <a:cubicBezTo>
                    <a:pt x="59837" y="111619"/>
                    <a:pt x="57190" y="111853"/>
                    <a:pt x="54534" y="111848"/>
                  </a:cubicBezTo>
                  <a:close/>
                  <a:moveTo>
                    <a:pt x="68742" y="17370"/>
                  </a:moveTo>
                  <a:cubicBezTo>
                    <a:pt x="66702" y="17374"/>
                    <a:pt x="64666" y="17551"/>
                    <a:pt x="62654" y="17893"/>
                  </a:cubicBezTo>
                  <a:cubicBezTo>
                    <a:pt x="38612" y="21216"/>
                    <a:pt x="20424" y="41327"/>
                    <a:pt x="19527" y="65583"/>
                  </a:cubicBezTo>
                  <a:cubicBezTo>
                    <a:pt x="19499" y="67728"/>
                    <a:pt x="19680" y="69872"/>
                    <a:pt x="20062" y="71981"/>
                  </a:cubicBezTo>
                  <a:cubicBezTo>
                    <a:pt x="21659" y="81167"/>
                    <a:pt x="26866" y="89331"/>
                    <a:pt x="34524" y="94655"/>
                  </a:cubicBezTo>
                  <a:cubicBezTo>
                    <a:pt x="42161" y="100015"/>
                    <a:pt x="51621" y="102107"/>
                    <a:pt x="60803" y="100461"/>
                  </a:cubicBezTo>
                  <a:cubicBezTo>
                    <a:pt x="85042" y="97262"/>
                    <a:pt x="103141" y="77433"/>
                    <a:pt x="104099" y="53266"/>
                  </a:cubicBezTo>
                  <a:cubicBezTo>
                    <a:pt x="104127" y="51097"/>
                    <a:pt x="103958" y="48932"/>
                    <a:pt x="103592" y="46796"/>
                  </a:cubicBezTo>
                  <a:cubicBezTo>
                    <a:pt x="102015" y="37525"/>
                    <a:pt x="96800" y="29268"/>
                    <a:pt x="89106" y="23860"/>
                  </a:cubicBezTo>
                  <a:cubicBezTo>
                    <a:pt x="83155" y="19635"/>
                    <a:pt x="76041" y="17366"/>
                    <a:pt x="68742" y="17370"/>
                  </a:cubicBezTo>
                  <a:close/>
                  <a:moveTo>
                    <a:pt x="109499" y="53407"/>
                  </a:moveTo>
                  <a:lnTo>
                    <a:pt x="109499" y="5340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566;p32">
              <a:extLst>
                <a:ext uri="{FF2B5EF4-FFF2-40B4-BE49-F238E27FC236}">
                  <a16:creationId xmlns:a16="http://schemas.microsoft.com/office/drawing/2014/main" id="{D97B681D-A8DD-C2AF-F6B7-C36E704EE898}"/>
                </a:ext>
              </a:extLst>
            </p:cNvPr>
            <p:cNvSpPr/>
            <p:nvPr/>
          </p:nvSpPr>
          <p:spPr>
            <a:xfrm>
              <a:off x="6098128" y="1359064"/>
              <a:ext cx="65856" cy="64755"/>
            </a:xfrm>
            <a:custGeom>
              <a:avLst/>
              <a:gdLst/>
              <a:ahLst/>
              <a:cxnLst/>
              <a:rect l="l" t="t" r="r" b="b"/>
              <a:pathLst>
                <a:path w="106650" h="104867" extrusionOk="0">
                  <a:moveTo>
                    <a:pt x="57240" y="111398"/>
                  </a:moveTo>
                  <a:cubicBezTo>
                    <a:pt x="32860" y="111398"/>
                    <a:pt x="11679" y="92824"/>
                    <a:pt x="8999" y="67865"/>
                  </a:cubicBezTo>
                  <a:cubicBezTo>
                    <a:pt x="8802" y="66046"/>
                    <a:pt x="8705" y="64215"/>
                    <a:pt x="8717" y="62384"/>
                  </a:cubicBezTo>
                  <a:cubicBezTo>
                    <a:pt x="9337" y="32958"/>
                    <a:pt x="32288" y="8856"/>
                    <a:pt x="61650" y="6803"/>
                  </a:cubicBezTo>
                  <a:cubicBezTo>
                    <a:pt x="88147" y="3987"/>
                    <a:pt x="112229" y="23345"/>
                    <a:pt x="115090" y="50051"/>
                  </a:cubicBezTo>
                  <a:cubicBezTo>
                    <a:pt x="115300" y="52031"/>
                    <a:pt x="115392" y="54023"/>
                    <a:pt x="115360" y="56014"/>
                  </a:cubicBezTo>
                  <a:lnTo>
                    <a:pt x="115360" y="56083"/>
                  </a:lnTo>
                  <a:cubicBezTo>
                    <a:pt x="114632" y="85376"/>
                    <a:pt x="91652" y="109257"/>
                    <a:pt x="62411" y="111116"/>
                  </a:cubicBezTo>
                  <a:cubicBezTo>
                    <a:pt x="60693" y="111301"/>
                    <a:pt x="58966" y="111394"/>
                    <a:pt x="57240" y="111398"/>
                  </a:cubicBezTo>
                  <a:close/>
                  <a:moveTo>
                    <a:pt x="66696" y="17358"/>
                  </a:moveTo>
                  <a:cubicBezTo>
                    <a:pt x="65336" y="17354"/>
                    <a:pt x="63976" y="17430"/>
                    <a:pt x="62624" y="17583"/>
                  </a:cubicBezTo>
                  <a:cubicBezTo>
                    <a:pt x="38594" y="19329"/>
                    <a:pt x="20149" y="38664"/>
                    <a:pt x="19541" y="62565"/>
                  </a:cubicBezTo>
                  <a:cubicBezTo>
                    <a:pt x="19525" y="63941"/>
                    <a:pt x="19601" y="65318"/>
                    <a:pt x="19766" y="66682"/>
                  </a:cubicBezTo>
                  <a:cubicBezTo>
                    <a:pt x="21992" y="87497"/>
                    <a:pt x="40751" y="102662"/>
                    <a:pt x="61469" y="100337"/>
                  </a:cubicBezTo>
                  <a:cubicBezTo>
                    <a:pt x="85427" y="98727"/>
                    <a:pt x="103844" y="79590"/>
                    <a:pt x="104524" y="55817"/>
                  </a:cubicBezTo>
                  <a:cubicBezTo>
                    <a:pt x="104552" y="54288"/>
                    <a:pt x="104479" y="52759"/>
                    <a:pt x="104311" y="51238"/>
                  </a:cubicBezTo>
                  <a:cubicBezTo>
                    <a:pt x="102242" y="32008"/>
                    <a:pt x="86038" y="17414"/>
                    <a:pt x="66696" y="17358"/>
                  </a:cubicBezTo>
                  <a:close/>
                  <a:moveTo>
                    <a:pt x="109948" y="55930"/>
                  </a:moveTo>
                  <a:lnTo>
                    <a:pt x="109948" y="5593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567;p32">
              <a:extLst>
                <a:ext uri="{FF2B5EF4-FFF2-40B4-BE49-F238E27FC236}">
                  <a16:creationId xmlns:a16="http://schemas.microsoft.com/office/drawing/2014/main" id="{B93B66A3-4706-A88E-59C8-22F41C169AA5}"/>
                </a:ext>
              </a:extLst>
            </p:cNvPr>
            <p:cNvSpPr/>
            <p:nvPr/>
          </p:nvSpPr>
          <p:spPr>
            <a:xfrm>
              <a:off x="6308278" y="1350654"/>
              <a:ext cx="65919" cy="64286"/>
            </a:xfrm>
            <a:custGeom>
              <a:avLst/>
              <a:gdLst/>
              <a:ahLst/>
              <a:cxnLst/>
              <a:rect l="l" t="t" r="r" b="b"/>
              <a:pathLst>
                <a:path w="106751" h="104107" extrusionOk="0">
                  <a:moveTo>
                    <a:pt x="60378" y="110639"/>
                  </a:moveTo>
                  <a:cubicBezTo>
                    <a:pt x="47232" y="110635"/>
                    <a:pt x="34589" y="105597"/>
                    <a:pt x="25049" y="96556"/>
                  </a:cubicBezTo>
                  <a:cubicBezTo>
                    <a:pt x="14981" y="87164"/>
                    <a:pt x="9098" y="74127"/>
                    <a:pt x="8716" y="60366"/>
                  </a:cubicBezTo>
                  <a:cubicBezTo>
                    <a:pt x="9118" y="30420"/>
                    <a:pt x="33024" y="6728"/>
                    <a:pt x="61987" y="6559"/>
                  </a:cubicBezTo>
                  <a:cubicBezTo>
                    <a:pt x="62522" y="6559"/>
                    <a:pt x="63070" y="6531"/>
                    <a:pt x="63621" y="6531"/>
                  </a:cubicBezTo>
                  <a:cubicBezTo>
                    <a:pt x="91425" y="6531"/>
                    <a:pt x="114582" y="28827"/>
                    <a:pt x="115468" y="56957"/>
                  </a:cubicBezTo>
                  <a:cubicBezTo>
                    <a:pt x="115468" y="57054"/>
                    <a:pt x="115468" y="58165"/>
                    <a:pt x="115468" y="58265"/>
                  </a:cubicBezTo>
                  <a:cubicBezTo>
                    <a:pt x="114860" y="87128"/>
                    <a:pt x="90890" y="110607"/>
                    <a:pt x="62027" y="110607"/>
                  </a:cubicBezTo>
                  <a:cubicBezTo>
                    <a:pt x="61154" y="110627"/>
                    <a:pt x="60917" y="110639"/>
                    <a:pt x="60378" y="110639"/>
                  </a:cubicBezTo>
                  <a:close/>
                  <a:moveTo>
                    <a:pt x="63496" y="17359"/>
                  </a:moveTo>
                  <a:cubicBezTo>
                    <a:pt x="63057" y="17359"/>
                    <a:pt x="62619" y="17359"/>
                    <a:pt x="62184" y="17387"/>
                  </a:cubicBezTo>
                  <a:cubicBezTo>
                    <a:pt x="38943" y="17528"/>
                    <a:pt x="19862" y="36428"/>
                    <a:pt x="19532" y="59541"/>
                  </a:cubicBezTo>
                  <a:cubicBezTo>
                    <a:pt x="19898" y="70997"/>
                    <a:pt x="24477" y="81173"/>
                    <a:pt x="32469" y="88685"/>
                  </a:cubicBezTo>
                  <a:cubicBezTo>
                    <a:pt x="40395" y="96157"/>
                    <a:pt x="50978" y="100153"/>
                    <a:pt x="61866" y="99787"/>
                  </a:cubicBezTo>
                  <a:lnTo>
                    <a:pt x="61866" y="99787"/>
                  </a:lnTo>
                  <a:cubicBezTo>
                    <a:pt x="85064" y="99787"/>
                    <a:pt x="104189" y="81072"/>
                    <a:pt x="104668" y="58044"/>
                  </a:cubicBezTo>
                  <a:lnTo>
                    <a:pt x="110080" y="58156"/>
                  </a:lnTo>
                  <a:lnTo>
                    <a:pt x="110080" y="58156"/>
                  </a:lnTo>
                  <a:lnTo>
                    <a:pt x="104668" y="57754"/>
                  </a:lnTo>
                  <a:cubicBezTo>
                    <a:pt x="104313" y="46294"/>
                    <a:pt x="99706" y="36094"/>
                    <a:pt x="91687" y="28553"/>
                  </a:cubicBezTo>
                  <a:cubicBezTo>
                    <a:pt x="84074" y="21343"/>
                    <a:pt x="73982" y="17335"/>
                    <a:pt x="63496" y="173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568;p32">
              <a:extLst>
                <a:ext uri="{FF2B5EF4-FFF2-40B4-BE49-F238E27FC236}">
                  <a16:creationId xmlns:a16="http://schemas.microsoft.com/office/drawing/2014/main" id="{391876F1-3428-CDE3-D368-97581BC39CCD}"/>
                </a:ext>
              </a:extLst>
            </p:cNvPr>
            <p:cNvSpPr/>
            <p:nvPr/>
          </p:nvSpPr>
          <p:spPr>
            <a:xfrm>
              <a:off x="6518929" y="1149038"/>
              <a:ext cx="65859" cy="64204"/>
            </a:xfrm>
            <a:custGeom>
              <a:avLst/>
              <a:gdLst/>
              <a:ahLst/>
              <a:cxnLst/>
              <a:rect l="l" t="t" r="r" b="b"/>
              <a:pathLst>
                <a:path w="106654" h="103974" extrusionOk="0">
                  <a:moveTo>
                    <a:pt x="65230" y="110482"/>
                  </a:moveTo>
                  <a:cubicBezTo>
                    <a:pt x="64040" y="110538"/>
                    <a:pt x="62848" y="110494"/>
                    <a:pt x="61665" y="110353"/>
                  </a:cubicBezTo>
                  <a:cubicBezTo>
                    <a:pt x="32887" y="109367"/>
                    <a:pt x="9549" y="85888"/>
                    <a:pt x="8716" y="56913"/>
                  </a:cubicBezTo>
                  <a:cubicBezTo>
                    <a:pt x="8945" y="28968"/>
                    <a:pt x="31591" y="6531"/>
                    <a:pt x="59283" y="6531"/>
                  </a:cubicBezTo>
                  <a:cubicBezTo>
                    <a:pt x="60325" y="6531"/>
                    <a:pt x="61355" y="6531"/>
                    <a:pt x="62426" y="6632"/>
                  </a:cubicBezTo>
                  <a:cubicBezTo>
                    <a:pt x="91216" y="7774"/>
                    <a:pt x="114542" y="31378"/>
                    <a:pt x="115371" y="60353"/>
                  </a:cubicBezTo>
                  <a:lnTo>
                    <a:pt x="115371" y="60538"/>
                  </a:lnTo>
                  <a:cubicBezTo>
                    <a:pt x="115350" y="73845"/>
                    <a:pt x="110013" y="86593"/>
                    <a:pt x="100547" y="95948"/>
                  </a:cubicBezTo>
                  <a:cubicBezTo>
                    <a:pt x="91171" y="105287"/>
                    <a:pt x="78465" y="110518"/>
                    <a:pt x="65230" y="110482"/>
                  </a:cubicBezTo>
                  <a:close/>
                  <a:moveTo>
                    <a:pt x="59327" y="17355"/>
                  </a:moveTo>
                  <a:cubicBezTo>
                    <a:pt x="48873" y="17315"/>
                    <a:pt x="38830" y="21427"/>
                    <a:pt x="31406" y="28787"/>
                  </a:cubicBezTo>
                  <a:cubicBezTo>
                    <a:pt x="23867" y="36166"/>
                    <a:pt x="19594" y="46254"/>
                    <a:pt x="19540" y="56801"/>
                  </a:cubicBezTo>
                  <a:cubicBezTo>
                    <a:pt x="20204" y="79885"/>
                    <a:pt x="38963" y="98745"/>
                    <a:pt x="62229" y="99545"/>
                  </a:cubicBezTo>
                  <a:cubicBezTo>
                    <a:pt x="63371" y="99618"/>
                    <a:pt x="64285" y="99630"/>
                    <a:pt x="65218" y="99658"/>
                  </a:cubicBezTo>
                  <a:cubicBezTo>
                    <a:pt x="75600" y="99686"/>
                    <a:pt x="85567" y="95586"/>
                    <a:pt x="92922" y="88258"/>
                  </a:cubicBezTo>
                  <a:cubicBezTo>
                    <a:pt x="100321" y="80943"/>
                    <a:pt x="104505" y="70984"/>
                    <a:pt x="104551" y="60579"/>
                  </a:cubicBezTo>
                  <a:cubicBezTo>
                    <a:pt x="103847" y="37297"/>
                    <a:pt x="85100" y="18357"/>
                    <a:pt x="61834" y="17440"/>
                  </a:cubicBezTo>
                  <a:cubicBezTo>
                    <a:pt x="60848" y="17371"/>
                    <a:pt x="60116" y="17343"/>
                    <a:pt x="59327" y="173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569;p32">
              <a:extLst>
                <a:ext uri="{FF2B5EF4-FFF2-40B4-BE49-F238E27FC236}">
                  <a16:creationId xmlns:a16="http://schemas.microsoft.com/office/drawing/2014/main" id="{56A6D484-EC60-CC17-77E2-2DA1ADB1A248}"/>
                </a:ext>
              </a:extLst>
            </p:cNvPr>
            <p:cNvSpPr/>
            <p:nvPr/>
          </p:nvSpPr>
          <p:spPr>
            <a:xfrm>
              <a:off x="5472593" y="1455578"/>
              <a:ext cx="64655" cy="66319"/>
            </a:xfrm>
            <a:custGeom>
              <a:avLst/>
              <a:gdLst/>
              <a:ahLst/>
              <a:cxnLst/>
              <a:rect l="l" t="t" r="r" b="b"/>
              <a:pathLst>
                <a:path w="104705" h="107399" extrusionOk="0">
                  <a:moveTo>
                    <a:pt x="49674" y="113931"/>
                  </a:moveTo>
                  <a:cubicBezTo>
                    <a:pt x="43393" y="113923"/>
                    <a:pt x="37197" y="112470"/>
                    <a:pt x="31567" y="109686"/>
                  </a:cubicBezTo>
                  <a:cubicBezTo>
                    <a:pt x="21810" y="104913"/>
                    <a:pt x="14370" y="96439"/>
                    <a:pt x="10893" y="86150"/>
                  </a:cubicBezTo>
                  <a:cubicBezTo>
                    <a:pt x="9263" y="81374"/>
                    <a:pt x="8539" y="76340"/>
                    <a:pt x="8752" y="71298"/>
                  </a:cubicBezTo>
                  <a:cubicBezTo>
                    <a:pt x="10326" y="41555"/>
                    <a:pt x="30899" y="16217"/>
                    <a:pt x="59690" y="8571"/>
                  </a:cubicBezTo>
                  <a:cubicBezTo>
                    <a:pt x="69930" y="5199"/>
                    <a:pt x="81092" y="6032"/>
                    <a:pt x="90721" y="10881"/>
                  </a:cubicBezTo>
                  <a:cubicBezTo>
                    <a:pt x="100483" y="15726"/>
                    <a:pt x="107895" y="24276"/>
                    <a:pt x="111311" y="34622"/>
                  </a:cubicBezTo>
                  <a:cubicBezTo>
                    <a:pt x="112864" y="39273"/>
                    <a:pt x="113568" y="44166"/>
                    <a:pt x="113395" y="49067"/>
                  </a:cubicBezTo>
                  <a:cubicBezTo>
                    <a:pt x="113399" y="49099"/>
                    <a:pt x="113399" y="49135"/>
                    <a:pt x="113395" y="49168"/>
                  </a:cubicBezTo>
                  <a:cubicBezTo>
                    <a:pt x="111874" y="78908"/>
                    <a:pt x="91289" y="104241"/>
                    <a:pt x="62490" y="111822"/>
                  </a:cubicBezTo>
                  <a:cubicBezTo>
                    <a:pt x="58362" y="113222"/>
                    <a:pt x="54032" y="113935"/>
                    <a:pt x="49674" y="113931"/>
                  </a:cubicBezTo>
                  <a:close/>
                  <a:moveTo>
                    <a:pt x="72337" y="17380"/>
                  </a:moveTo>
                  <a:cubicBezTo>
                    <a:pt x="69093" y="17376"/>
                    <a:pt x="65870" y="17899"/>
                    <a:pt x="62796" y="18929"/>
                  </a:cubicBezTo>
                  <a:cubicBezTo>
                    <a:pt x="38203" y="25512"/>
                    <a:pt x="20969" y="46733"/>
                    <a:pt x="19572" y="71818"/>
                  </a:cubicBezTo>
                  <a:cubicBezTo>
                    <a:pt x="19436" y="75499"/>
                    <a:pt x="19979" y="79173"/>
                    <a:pt x="21182" y="82658"/>
                  </a:cubicBezTo>
                  <a:cubicBezTo>
                    <a:pt x="23725" y="90226"/>
                    <a:pt x="29197" y="96459"/>
                    <a:pt x="36372" y="99960"/>
                  </a:cubicBezTo>
                  <a:cubicBezTo>
                    <a:pt x="43526" y="103493"/>
                    <a:pt x="51795" y="104024"/>
                    <a:pt x="59344" y="101441"/>
                  </a:cubicBezTo>
                  <a:cubicBezTo>
                    <a:pt x="83993" y="94886"/>
                    <a:pt x="101227" y="73705"/>
                    <a:pt x="102583" y="48592"/>
                  </a:cubicBezTo>
                  <a:cubicBezTo>
                    <a:pt x="102708" y="45007"/>
                    <a:pt x="102193" y="41426"/>
                    <a:pt x="101058" y="38022"/>
                  </a:cubicBezTo>
                  <a:cubicBezTo>
                    <a:pt x="96910" y="25689"/>
                    <a:pt x="85350" y="17380"/>
                    <a:pt x="72337" y="17380"/>
                  </a:cubicBezTo>
                  <a:close/>
                  <a:moveTo>
                    <a:pt x="107979" y="48862"/>
                  </a:moveTo>
                  <a:lnTo>
                    <a:pt x="107979" y="4886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570;p32">
              <a:extLst>
                <a:ext uri="{FF2B5EF4-FFF2-40B4-BE49-F238E27FC236}">
                  <a16:creationId xmlns:a16="http://schemas.microsoft.com/office/drawing/2014/main" id="{8605CE12-E67F-BC03-88DF-5EFFD53CCDFA}"/>
                </a:ext>
              </a:extLst>
            </p:cNvPr>
            <p:cNvSpPr/>
            <p:nvPr/>
          </p:nvSpPr>
          <p:spPr>
            <a:xfrm>
              <a:off x="4691052" y="863359"/>
              <a:ext cx="1981871" cy="1345419"/>
            </a:xfrm>
            <a:custGeom>
              <a:avLst/>
              <a:gdLst/>
              <a:ahLst/>
              <a:cxnLst/>
              <a:rect l="l" t="t" r="r" b="b"/>
              <a:pathLst>
                <a:path w="3209508" h="2178816" extrusionOk="0">
                  <a:moveTo>
                    <a:pt x="3215783" y="26664"/>
                  </a:moveTo>
                  <a:lnTo>
                    <a:pt x="3215783" y="26664"/>
                  </a:lnTo>
                  <a:cubicBezTo>
                    <a:pt x="3213470" y="21063"/>
                    <a:pt x="3209145" y="16532"/>
                    <a:pt x="3203659" y="13965"/>
                  </a:cubicBezTo>
                  <a:lnTo>
                    <a:pt x="3203659" y="13965"/>
                  </a:lnTo>
                  <a:cubicBezTo>
                    <a:pt x="3201132" y="12726"/>
                    <a:pt x="3198387" y="11990"/>
                    <a:pt x="3195579" y="11801"/>
                  </a:cubicBezTo>
                  <a:cubicBezTo>
                    <a:pt x="3162962" y="9491"/>
                    <a:pt x="3146658" y="8481"/>
                    <a:pt x="3114041" y="6606"/>
                  </a:cubicBezTo>
                  <a:cubicBezTo>
                    <a:pt x="3102764" y="5648"/>
                    <a:pt x="3092847" y="14018"/>
                    <a:pt x="3091890" y="25292"/>
                  </a:cubicBezTo>
                  <a:cubicBezTo>
                    <a:pt x="3091845" y="25844"/>
                    <a:pt x="3091821" y="26399"/>
                    <a:pt x="3091817" y="26954"/>
                  </a:cubicBezTo>
                  <a:cubicBezTo>
                    <a:pt x="3092105" y="39227"/>
                    <a:pt x="3101783" y="49214"/>
                    <a:pt x="3114041" y="49890"/>
                  </a:cubicBezTo>
                  <a:lnTo>
                    <a:pt x="3141893" y="51475"/>
                  </a:lnTo>
                  <a:cubicBezTo>
                    <a:pt x="3091532" y="97528"/>
                    <a:pt x="3066262" y="120753"/>
                    <a:pt x="3015767" y="166934"/>
                  </a:cubicBezTo>
                  <a:cubicBezTo>
                    <a:pt x="2882982" y="161595"/>
                    <a:pt x="2816472" y="160585"/>
                    <a:pt x="2683852" y="162460"/>
                  </a:cubicBezTo>
                  <a:cubicBezTo>
                    <a:pt x="2677965" y="162516"/>
                    <a:pt x="2672328" y="164842"/>
                    <a:pt x="2668119" y="168954"/>
                  </a:cubicBezTo>
                  <a:cubicBezTo>
                    <a:pt x="2554982" y="281709"/>
                    <a:pt x="2443188" y="395281"/>
                    <a:pt x="2332739" y="509674"/>
                  </a:cubicBezTo>
                  <a:cubicBezTo>
                    <a:pt x="2200118" y="519053"/>
                    <a:pt x="2133879" y="525548"/>
                    <a:pt x="2001693" y="542266"/>
                  </a:cubicBezTo>
                  <a:cubicBezTo>
                    <a:pt x="1995669" y="543123"/>
                    <a:pt x="1990144" y="546089"/>
                    <a:pt x="1986104" y="550636"/>
                  </a:cubicBezTo>
                  <a:cubicBezTo>
                    <a:pt x="1877486" y="672155"/>
                    <a:pt x="1769926" y="794478"/>
                    <a:pt x="1663423" y="917607"/>
                  </a:cubicBezTo>
                  <a:cubicBezTo>
                    <a:pt x="1557597" y="833038"/>
                    <a:pt x="1450854" y="750152"/>
                    <a:pt x="1343197" y="668956"/>
                  </a:cubicBezTo>
                  <a:cubicBezTo>
                    <a:pt x="1332522" y="663000"/>
                    <a:pt x="1319067" y="666272"/>
                    <a:pt x="1312314" y="676460"/>
                  </a:cubicBezTo>
                  <a:cubicBezTo>
                    <a:pt x="1201966" y="813463"/>
                    <a:pt x="1093444" y="951857"/>
                    <a:pt x="986749" y="1091644"/>
                  </a:cubicBezTo>
                  <a:cubicBezTo>
                    <a:pt x="858313" y="1130896"/>
                    <a:pt x="794383" y="1152404"/>
                    <a:pt x="667822" y="1198866"/>
                  </a:cubicBezTo>
                  <a:cubicBezTo>
                    <a:pt x="661988" y="1201365"/>
                    <a:pt x="656982" y="1205469"/>
                    <a:pt x="653389" y="1210700"/>
                  </a:cubicBezTo>
                  <a:cubicBezTo>
                    <a:pt x="432981" y="1520296"/>
                    <a:pt x="220073" y="1834555"/>
                    <a:pt x="14670" y="2153477"/>
                  </a:cubicBezTo>
                  <a:cubicBezTo>
                    <a:pt x="6731" y="2165891"/>
                    <a:pt x="6731" y="2179600"/>
                    <a:pt x="14670" y="2184058"/>
                  </a:cubicBezTo>
                  <a:cubicBezTo>
                    <a:pt x="19358" y="2186083"/>
                    <a:pt x="24738" y="2185707"/>
                    <a:pt x="29100" y="2183048"/>
                  </a:cubicBezTo>
                  <a:cubicBezTo>
                    <a:pt x="35007" y="2179854"/>
                    <a:pt x="39980" y="2175178"/>
                    <a:pt x="43533" y="2169480"/>
                  </a:cubicBezTo>
                  <a:cubicBezTo>
                    <a:pt x="247874" y="1854303"/>
                    <a:pt x="459095" y="1544084"/>
                    <a:pt x="677202" y="1238819"/>
                  </a:cubicBezTo>
                  <a:cubicBezTo>
                    <a:pt x="803907" y="1192638"/>
                    <a:pt x="867692" y="1171279"/>
                    <a:pt x="996128" y="1132188"/>
                  </a:cubicBezTo>
                  <a:cubicBezTo>
                    <a:pt x="1002208" y="1130224"/>
                    <a:pt x="1007544" y="1126446"/>
                    <a:pt x="1011418" y="1121364"/>
                  </a:cubicBezTo>
                  <a:cubicBezTo>
                    <a:pt x="1115321" y="985713"/>
                    <a:pt x="1221147" y="851451"/>
                    <a:pt x="1328897" y="718581"/>
                  </a:cubicBezTo>
                  <a:cubicBezTo>
                    <a:pt x="1436839" y="799395"/>
                    <a:pt x="1543534" y="882036"/>
                    <a:pt x="1648978" y="966508"/>
                  </a:cubicBezTo>
                  <a:cubicBezTo>
                    <a:pt x="1659287" y="972998"/>
                    <a:pt x="1672851" y="970483"/>
                    <a:pt x="1680150" y="960734"/>
                  </a:cubicBezTo>
                  <a:cubicBezTo>
                    <a:pt x="1789634" y="834221"/>
                    <a:pt x="1900273" y="708767"/>
                    <a:pt x="2012066" y="584371"/>
                  </a:cubicBezTo>
                  <a:cubicBezTo>
                    <a:pt x="2144111" y="567918"/>
                    <a:pt x="2210492" y="561436"/>
                    <a:pt x="2343116" y="552181"/>
                  </a:cubicBezTo>
                  <a:cubicBezTo>
                    <a:pt x="2349084" y="551738"/>
                    <a:pt x="2354681" y="549119"/>
                    <a:pt x="2358845" y="544821"/>
                  </a:cubicBezTo>
                  <a:cubicBezTo>
                    <a:pt x="2469387" y="430815"/>
                    <a:pt x="2580939" y="317867"/>
                    <a:pt x="2693501" y="205977"/>
                  </a:cubicBezTo>
                  <a:cubicBezTo>
                    <a:pt x="2826415" y="204392"/>
                    <a:pt x="2892941" y="205977"/>
                    <a:pt x="3025420" y="211027"/>
                  </a:cubicBezTo>
                  <a:cubicBezTo>
                    <a:pt x="3031211" y="211361"/>
                    <a:pt x="3036889" y="209329"/>
                    <a:pt x="3041150" y="205394"/>
                  </a:cubicBezTo>
                  <a:cubicBezTo>
                    <a:pt x="3094264" y="156183"/>
                    <a:pt x="3120664" y="131794"/>
                    <a:pt x="3173770" y="83738"/>
                  </a:cubicBezTo>
                  <a:lnTo>
                    <a:pt x="3173770" y="110871"/>
                  </a:lnTo>
                  <a:cubicBezTo>
                    <a:pt x="3174110" y="123175"/>
                    <a:pt x="3183718" y="133219"/>
                    <a:pt x="3195993" y="134104"/>
                  </a:cubicBezTo>
                  <a:cubicBezTo>
                    <a:pt x="3207095" y="135223"/>
                    <a:pt x="3217003" y="127135"/>
                    <a:pt x="3218123" y="116033"/>
                  </a:cubicBezTo>
                  <a:cubicBezTo>
                    <a:pt x="3218124" y="116029"/>
                    <a:pt x="3218124" y="116025"/>
                    <a:pt x="3218124" y="116021"/>
                  </a:cubicBezTo>
                  <a:cubicBezTo>
                    <a:pt x="3218192" y="115365"/>
                    <a:pt x="3218226" y="114705"/>
                    <a:pt x="3218225" y="114045"/>
                  </a:cubicBezTo>
                  <a:lnTo>
                    <a:pt x="3218225" y="34756"/>
                  </a:lnTo>
                  <a:cubicBezTo>
                    <a:pt x="3217935" y="31928"/>
                    <a:pt x="3217106" y="29179"/>
                    <a:pt x="3215783" y="2666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571;p32">
              <a:extLst>
                <a:ext uri="{FF2B5EF4-FFF2-40B4-BE49-F238E27FC236}">
                  <a16:creationId xmlns:a16="http://schemas.microsoft.com/office/drawing/2014/main" id="{18F9EFF8-76D6-BAF2-6130-B62AB62BCF3B}"/>
                </a:ext>
              </a:extLst>
            </p:cNvPr>
            <p:cNvSpPr/>
            <p:nvPr/>
          </p:nvSpPr>
          <p:spPr>
            <a:xfrm>
              <a:off x="4686602" y="858876"/>
              <a:ext cx="1990785" cy="1354402"/>
            </a:xfrm>
            <a:custGeom>
              <a:avLst/>
              <a:gdLst/>
              <a:ahLst/>
              <a:cxnLst/>
              <a:rect l="l" t="t" r="r" b="b"/>
              <a:pathLst>
                <a:path w="3223944" h="2193363" extrusionOk="0">
                  <a:moveTo>
                    <a:pt x="28204" y="2199895"/>
                  </a:moveTo>
                  <a:cubicBezTo>
                    <a:pt x="25045" y="2199896"/>
                    <a:pt x="21919" y="2199253"/>
                    <a:pt x="19018" y="2198004"/>
                  </a:cubicBezTo>
                  <a:cubicBezTo>
                    <a:pt x="13899" y="2195187"/>
                    <a:pt x="10829" y="2190974"/>
                    <a:pt x="9473" y="2185530"/>
                  </a:cubicBezTo>
                  <a:cubicBezTo>
                    <a:pt x="7361" y="2177080"/>
                    <a:pt x="9731" y="2166393"/>
                    <a:pt x="15803" y="2156892"/>
                  </a:cubicBezTo>
                  <a:cubicBezTo>
                    <a:pt x="220332" y="1839322"/>
                    <a:pt x="435292" y="1522021"/>
                    <a:pt x="654734" y="1213810"/>
                  </a:cubicBezTo>
                  <a:cubicBezTo>
                    <a:pt x="659084" y="1207484"/>
                    <a:pt x="665144" y="1202535"/>
                    <a:pt x="672210" y="1199533"/>
                  </a:cubicBezTo>
                  <a:cubicBezTo>
                    <a:pt x="799157" y="1152901"/>
                    <a:pt x="861827" y="1131805"/>
                    <a:pt x="989635" y="1092725"/>
                  </a:cubicBezTo>
                  <a:cubicBezTo>
                    <a:pt x="1095518" y="954037"/>
                    <a:pt x="1204611" y="814926"/>
                    <a:pt x="1313902" y="679240"/>
                  </a:cubicBezTo>
                  <a:cubicBezTo>
                    <a:pt x="1322299" y="666512"/>
                    <a:pt x="1340056" y="662215"/>
                    <a:pt x="1353922" y="669953"/>
                  </a:cubicBezTo>
                  <a:cubicBezTo>
                    <a:pt x="1460211" y="750026"/>
                    <a:pt x="1566162" y="832261"/>
                    <a:pt x="1669718" y="914942"/>
                  </a:cubicBezTo>
                  <a:cubicBezTo>
                    <a:pt x="1774032" y="794377"/>
                    <a:pt x="1881069" y="672673"/>
                    <a:pt x="1987933" y="553121"/>
                  </a:cubicBezTo>
                  <a:cubicBezTo>
                    <a:pt x="1993111" y="547299"/>
                    <a:pt x="2000189" y="543501"/>
                    <a:pt x="2007903" y="542410"/>
                  </a:cubicBezTo>
                  <a:cubicBezTo>
                    <a:pt x="2139505" y="525740"/>
                    <a:pt x="2204570" y="519297"/>
                    <a:pt x="2336676" y="509926"/>
                  </a:cubicBezTo>
                  <a:cubicBezTo>
                    <a:pt x="2445673" y="397054"/>
                    <a:pt x="2557892" y="283072"/>
                    <a:pt x="2670249" y="171122"/>
                  </a:cubicBezTo>
                  <a:cubicBezTo>
                    <a:pt x="2675786" y="165670"/>
                    <a:pt x="2683226" y="162587"/>
                    <a:pt x="2690996" y="162523"/>
                  </a:cubicBezTo>
                  <a:cubicBezTo>
                    <a:pt x="2821564" y="160664"/>
                    <a:pt x="2886774" y="161525"/>
                    <a:pt x="3020304" y="166881"/>
                  </a:cubicBezTo>
                  <a:lnTo>
                    <a:pt x="3131602" y="64958"/>
                  </a:lnTo>
                  <a:lnTo>
                    <a:pt x="3120851" y="64354"/>
                  </a:lnTo>
                  <a:cubicBezTo>
                    <a:pt x="3104865" y="63401"/>
                    <a:pt x="3092260" y="50384"/>
                    <a:pt x="3091819" y="34377"/>
                  </a:cubicBezTo>
                  <a:cubicBezTo>
                    <a:pt x="3091819" y="33460"/>
                    <a:pt x="3091859" y="32727"/>
                    <a:pt x="3091903" y="31995"/>
                  </a:cubicBezTo>
                  <a:cubicBezTo>
                    <a:pt x="3092495" y="24639"/>
                    <a:pt x="3096006" y="17831"/>
                    <a:pt x="3101653" y="13083"/>
                  </a:cubicBezTo>
                  <a:cubicBezTo>
                    <a:pt x="3107245" y="8295"/>
                    <a:pt x="3114534" y="5973"/>
                    <a:pt x="3121865" y="6645"/>
                  </a:cubicBezTo>
                  <a:cubicBezTo>
                    <a:pt x="3154321" y="8508"/>
                    <a:pt x="3170637" y="9522"/>
                    <a:pt x="3203290" y="11820"/>
                  </a:cubicBezTo>
                  <a:cubicBezTo>
                    <a:pt x="3207028" y="12081"/>
                    <a:pt x="3210680" y="13063"/>
                    <a:pt x="3214046" y="14709"/>
                  </a:cubicBezTo>
                  <a:cubicBezTo>
                    <a:pt x="3221012" y="17988"/>
                    <a:pt x="3226526" y="23718"/>
                    <a:pt x="3229534" y="30804"/>
                  </a:cubicBezTo>
                  <a:cubicBezTo>
                    <a:pt x="3231195" y="34051"/>
                    <a:pt x="3232242" y="37576"/>
                    <a:pt x="3232620" y="41205"/>
                  </a:cubicBezTo>
                  <a:lnTo>
                    <a:pt x="3232660" y="121323"/>
                  </a:lnTo>
                  <a:cubicBezTo>
                    <a:pt x="3232663" y="122241"/>
                    <a:pt x="3232616" y="123158"/>
                    <a:pt x="3232519" y="124072"/>
                  </a:cubicBezTo>
                  <a:cubicBezTo>
                    <a:pt x="3230986" y="139121"/>
                    <a:pt x="3217551" y="150081"/>
                    <a:pt x="3202502" y="148564"/>
                  </a:cubicBezTo>
                  <a:cubicBezTo>
                    <a:pt x="3186583" y="147377"/>
                    <a:pt x="3174160" y="134308"/>
                    <a:pt x="3173780" y="118350"/>
                  </a:cubicBezTo>
                  <a:lnTo>
                    <a:pt x="3173780" y="107284"/>
                  </a:lnTo>
                  <a:cubicBezTo>
                    <a:pt x="3127417" y="149325"/>
                    <a:pt x="3100683" y="174043"/>
                    <a:pt x="3053287" y="217971"/>
                  </a:cubicBezTo>
                  <a:cubicBezTo>
                    <a:pt x="3047571" y="223226"/>
                    <a:pt x="3039971" y="225946"/>
                    <a:pt x="3032218" y="225512"/>
                  </a:cubicBezTo>
                  <a:cubicBezTo>
                    <a:pt x="2898628" y="220426"/>
                    <a:pt x="2831833" y="218945"/>
                    <a:pt x="2703743" y="220438"/>
                  </a:cubicBezTo>
                  <a:cubicBezTo>
                    <a:pt x="2592284" y="331237"/>
                    <a:pt x="2480454" y="444499"/>
                    <a:pt x="2371260" y="557117"/>
                  </a:cubicBezTo>
                  <a:cubicBezTo>
                    <a:pt x="2365860" y="562686"/>
                    <a:pt x="2358606" y="566082"/>
                    <a:pt x="2350868" y="566658"/>
                  </a:cubicBezTo>
                  <a:cubicBezTo>
                    <a:pt x="2219100" y="575832"/>
                    <a:pt x="2154188" y="582133"/>
                    <a:pt x="2022855" y="598466"/>
                  </a:cubicBezTo>
                  <a:cubicBezTo>
                    <a:pt x="1912100" y="721763"/>
                    <a:pt x="1801075" y="847656"/>
                    <a:pt x="1692831" y="972732"/>
                  </a:cubicBezTo>
                  <a:cubicBezTo>
                    <a:pt x="1683657" y="984992"/>
                    <a:pt x="1665731" y="988304"/>
                    <a:pt x="1652356" y="979874"/>
                  </a:cubicBezTo>
                  <a:cubicBezTo>
                    <a:pt x="1548686" y="896883"/>
                    <a:pt x="1442949" y="814946"/>
                    <a:pt x="1337352" y="735786"/>
                  </a:cubicBezTo>
                  <a:cubicBezTo>
                    <a:pt x="1231768" y="866089"/>
                    <a:pt x="1126477" y="999691"/>
                    <a:pt x="1024361" y="1133008"/>
                  </a:cubicBezTo>
                  <a:cubicBezTo>
                    <a:pt x="1019609" y="1139269"/>
                    <a:pt x="1013046" y="1143912"/>
                    <a:pt x="1005561" y="1146314"/>
                  </a:cubicBezTo>
                  <a:cubicBezTo>
                    <a:pt x="877653" y="1185265"/>
                    <a:pt x="815123" y="1206152"/>
                    <a:pt x="688977" y="1252108"/>
                  </a:cubicBezTo>
                  <a:cubicBezTo>
                    <a:pt x="472456" y="1555233"/>
                    <a:pt x="259750" y="1867657"/>
                    <a:pt x="56797" y="2180689"/>
                  </a:cubicBezTo>
                  <a:cubicBezTo>
                    <a:pt x="52580" y="2187396"/>
                    <a:pt x="46701" y="2192902"/>
                    <a:pt x="39732" y="2196672"/>
                  </a:cubicBezTo>
                  <a:cubicBezTo>
                    <a:pt x="36260" y="2198788"/>
                    <a:pt x="32272" y="2199904"/>
                    <a:pt x="28204" y="2199895"/>
                  </a:cubicBezTo>
                  <a:close/>
                  <a:moveTo>
                    <a:pt x="1339336" y="680370"/>
                  </a:moveTo>
                  <a:cubicBezTo>
                    <a:pt x="1333799" y="680390"/>
                    <a:pt x="1328633" y="683159"/>
                    <a:pt x="1325542" y="687754"/>
                  </a:cubicBezTo>
                  <a:cubicBezTo>
                    <a:pt x="1215431" y="824483"/>
                    <a:pt x="1105943" y="964129"/>
                    <a:pt x="999699" y="1103324"/>
                  </a:cubicBezTo>
                  <a:lnTo>
                    <a:pt x="998291" y="1105171"/>
                  </a:lnTo>
                  <a:lnTo>
                    <a:pt x="996077" y="1105847"/>
                  </a:lnTo>
                  <a:cubicBezTo>
                    <a:pt x="867070" y="1145280"/>
                    <a:pt x="804544" y="1166293"/>
                    <a:pt x="677533" y="1212953"/>
                  </a:cubicBezTo>
                  <a:cubicBezTo>
                    <a:pt x="673095" y="1214904"/>
                    <a:pt x="669292" y="1218063"/>
                    <a:pt x="666556" y="1222071"/>
                  </a:cubicBezTo>
                  <a:cubicBezTo>
                    <a:pt x="447187" y="1530213"/>
                    <a:pt x="232340" y="1847333"/>
                    <a:pt x="27938" y="2164691"/>
                  </a:cubicBezTo>
                  <a:cubicBezTo>
                    <a:pt x="23271" y="2172006"/>
                    <a:pt x="22611" y="2178613"/>
                    <a:pt x="23468" y="2182037"/>
                  </a:cubicBezTo>
                  <a:cubicBezTo>
                    <a:pt x="23850" y="2183558"/>
                    <a:pt x="24498" y="2184577"/>
                    <a:pt x="25416" y="2185095"/>
                  </a:cubicBezTo>
                  <a:cubicBezTo>
                    <a:pt x="27291" y="2185844"/>
                    <a:pt x="30164" y="2185659"/>
                    <a:pt x="32546" y="2184210"/>
                  </a:cubicBezTo>
                  <a:cubicBezTo>
                    <a:pt x="37483" y="2181592"/>
                    <a:pt x="41643" y="2177724"/>
                    <a:pt x="44617" y="2172992"/>
                  </a:cubicBezTo>
                  <a:cubicBezTo>
                    <a:pt x="248161" y="1859042"/>
                    <a:pt x="461431" y="1545830"/>
                    <a:pt x="678531" y="1241944"/>
                  </a:cubicBezTo>
                  <a:lnTo>
                    <a:pt x="679843" y="1240125"/>
                  </a:lnTo>
                  <a:lnTo>
                    <a:pt x="681943" y="1239365"/>
                  </a:lnTo>
                  <a:cubicBezTo>
                    <a:pt x="809780" y="1192773"/>
                    <a:pt x="872450" y="1171817"/>
                    <a:pt x="1001244" y="1132597"/>
                  </a:cubicBezTo>
                  <a:cubicBezTo>
                    <a:pt x="1005887" y="1131088"/>
                    <a:pt x="1009960" y="1128195"/>
                    <a:pt x="1012913" y="1124308"/>
                  </a:cubicBezTo>
                  <a:cubicBezTo>
                    <a:pt x="1116522" y="989032"/>
                    <a:pt x="1223390" y="853458"/>
                    <a:pt x="1330524" y="721353"/>
                  </a:cubicBezTo>
                  <a:lnTo>
                    <a:pt x="1334906" y="715969"/>
                  </a:lnTo>
                  <a:lnTo>
                    <a:pt x="1340459" y="720125"/>
                  </a:lnTo>
                  <a:cubicBezTo>
                    <a:pt x="1448031" y="800654"/>
                    <a:pt x="1555768" y="884124"/>
                    <a:pt x="1660721" y="968189"/>
                  </a:cubicBezTo>
                  <a:cubicBezTo>
                    <a:pt x="1667159" y="972213"/>
                    <a:pt x="1676603" y="970430"/>
                    <a:pt x="1681605" y="963734"/>
                  </a:cubicBezTo>
                  <a:cubicBezTo>
                    <a:pt x="1790811" y="837532"/>
                    <a:pt x="1902511" y="710867"/>
                    <a:pt x="2013931" y="586877"/>
                  </a:cubicBezTo>
                  <a:lnTo>
                    <a:pt x="2015733" y="584865"/>
                  </a:lnTo>
                  <a:lnTo>
                    <a:pt x="2018413" y="584527"/>
                  </a:lnTo>
                  <a:cubicBezTo>
                    <a:pt x="2151843" y="567897"/>
                    <a:pt x="2216895" y="561568"/>
                    <a:pt x="2349850" y="552297"/>
                  </a:cubicBezTo>
                  <a:cubicBezTo>
                    <a:pt x="2354047" y="551983"/>
                    <a:pt x="2357986" y="550136"/>
                    <a:pt x="2360911" y="547110"/>
                  </a:cubicBezTo>
                  <a:cubicBezTo>
                    <a:pt x="2470837" y="433731"/>
                    <a:pt x="2583468" y="319705"/>
                    <a:pt x="2695647" y="208177"/>
                  </a:cubicBezTo>
                  <a:lnTo>
                    <a:pt x="2697716" y="206105"/>
                  </a:lnTo>
                  <a:lnTo>
                    <a:pt x="2700649" y="206077"/>
                  </a:lnTo>
                  <a:cubicBezTo>
                    <a:pt x="2830940" y="204552"/>
                    <a:pt x="2897880" y="205976"/>
                    <a:pt x="3032931" y="211134"/>
                  </a:cubicBezTo>
                  <a:cubicBezTo>
                    <a:pt x="3036693" y="211501"/>
                    <a:pt x="3040680" y="210020"/>
                    <a:pt x="3043501" y="207412"/>
                  </a:cubicBezTo>
                  <a:cubicBezTo>
                    <a:pt x="3094885" y="159795"/>
                    <a:pt x="3121997" y="134723"/>
                    <a:pt x="3176158" y="85709"/>
                  </a:cubicBezTo>
                  <a:lnTo>
                    <a:pt x="3188229" y="74800"/>
                  </a:lnTo>
                  <a:lnTo>
                    <a:pt x="3188229" y="118193"/>
                  </a:lnTo>
                  <a:cubicBezTo>
                    <a:pt x="3188521" y="126735"/>
                    <a:pt x="3195233" y="133664"/>
                    <a:pt x="3203761" y="134232"/>
                  </a:cubicBezTo>
                  <a:cubicBezTo>
                    <a:pt x="3210817" y="135121"/>
                    <a:pt x="3217256" y="130119"/>
                    <a:pt x="3218143" y="123062"/>
                  </a:cubicBezTo>
                  <a:cubicBezTo>
                    <a:pt x="3218161" y="122921"/>
                    <a:pt x="3218177" y="122776"/>
                    <a:pt x="3218190" y="122631"/>
                  </a:cubicBezTo>
                  <a:lnTo>
                    <a:pt x="3218247" y="41990"/>
                  </a:lnTo>
                  <a:cubicBezTo>
                    <a:pt x="3217962" y="40348"/>
                    <a:pt x="3217418" y="38759"/>
                    <a:pt x="3216637" y="37286"/>
                  </a:cubicBezTo>
                  <a:lnTo>
                    <a:pt x="3216356" y="36666"/>
                  </a:lnTo>
                  <a:cubicBezTo>
                    <a:pt x="3214736" y="32735"/>
                    <a:pt x="3211699" y="29556"/>
                    <a:pt x="3207845" y="27758"/>
                  </a:cubicBezTo>
                  <a:cubicBezTo>
                    <a:pt x="3206116" y="26897"/>
                    <a:pt x="3204233" y="26382"/>
                    <a:pt x="3202304" y="26249"/>
                  </a:cubicBezTo>
                  <a:cubicBezTo>
                    <a:pt x="3169736" y="23951"/>
                    <a:pt x="3153447" y="22937"/>
                    <a:pt x="3120879" y="21062"/>
                  </a:cubicBezTo>
                  <a:cubicBezTo>
                    <a:pt x="3117113" y="20797"/>
                    <a:pt x="3113688" y="21867"/>
                    <a:pt x="3110996" y="24136"/>
                  </a:cubicBezTo>
                  <a:cubicBezTo>
                    <a:pt x="3108277" y="26394"/>
                    <a:pt x="3106581" y="29649"/>
                    <a:pt x="3106293" y="33170"/>
                  </a:cubicBezTo>
                  <a:cubicBezTo>
                    <a:pt x="3106445" y="42517"/>
                    <a:pt x="3113209" y="49507"/>
                    <a:pt x="3121651" y="49969"/>
                  </a:cubicBezTo>
                  <a:lnTo>
                    <a:pt x="3166621" y="52520"/>
                  </a:lnTo>
                  <a:lnTo>
                    <a:pt x="3025652" y="181527"/>
                  </a:lnTo>
                  <a:lnTo>
                    <a:pt x="3022678" y="181415"/>
                  </a:lnTo>
                  <a:cubicBezTo>
                    <a:pt x="2887442" y="175963"/>
                    <a:pt x="2822349" y="175073"/>
                    <a:pt x="2691157" y="176948"/>
                  </a:cubicBezTo>
                  <a:cubicBezTo>
                    <a:pt x="2687125" y="176972"/>
                    <a:pt x="2683262" y="178562"/>
                    <a:pt x="2680377" y="181374"/>
                  </a:cubicBezTo>
                  <a:cubicBezTo>
                    <a:pt x="2567477" y="293892"/>
                    <a:pt x="2454678" y="408482"/>
                    <a:pt x="2345134" y="521945"/>
                  </a:cubicBezTo>
                  <a:lnTo>
                    <a:pt x="2343219" y="523929"/>
                  </a:lnTo>
                  <a:lnTo>
                    <a:pt x="2340454" y="524126"/>
                  </a:lnTo>
                  <a:cubicBezTo>
                    <a:pt x="2206812" y="533586"/>
                    <a:pt x="2141916" y="539984"/>
                    <a:pt x="2009806" y="556719"/>
                  </a:cubicBezTo>
                  <a:cubicBezTo>
                    <a:pt x="2005517" y="557346"/>
                    <a:pt x="2001586" y="559475"/>
                    <a:pt x="1998717" y="562722"/>
                  </a:cubicBezTo>
                  <a:cubicBezTo>
                    <a:pt x="1890327" y="683976"/>
                    <a:pt x="1781785" y="807418"/>
                    <a:pt x="1676088" y="929629"/>
                  </a:cubicBezTo>
                  <a:lnTo>
                    <a:pt x="1671549" y="934860"/>
                  </a:lnTo>
                  <a:lnTo>
                    <a:pt x="1666125" y="930534"/>
                  </a:lnTo>
                  <a:cubicBezTo>
                    <a:pt x="1560963" y="846485"/>
                    <a:pt x="1453266" y="762870"/>
                    <a:pt x="1346072" y="682008"/>
                  </a:cubicBezTo>
                  <a:cubicBezTo>
                    <a:pt x="1344000" y="680905"/>
                    <a:pt x="1341682" y="680342"/>
                    <a:pt x="1339336" y="6803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572;p32">
              <a:extLst>
                <a:ext uri="{FF2B5EF4-FFF2-40B4-BE49-F238E27FC236}">
                  <a16:creationId xmlns:a16="http://schemas.microsoft.com/office/drawing/2014/main" id="{043832EB-73EF-3BEE-E247-EA65F196CFF9}"/>
                </a:ext>
              </a:extLst>
            </p:cNvPr>
            <p:cNvSpPr/>
            <p:nvPr/>
          </p:nvSpPr>
          <p:spPr>
            <a:xfrm>
              <a:off x="4870934" y="944425"/>
              <a:ext cx="1711840" cy="984341"/>
            </a:xfrm>
            <a:custGeom>
              <a:avLst/>
              <a:gdLst/>
              <a:ahLst/>
              <a:cxnLst/>
              <a:rect l="l" t="t" r="r" b="b"/>
              <a:pathLst>
                <a:path w="2772211" h="1594075" extrusionOk="0">
                  <a:moveTo>
                    <a:pt x="98624" y="1530756"/>
                  </a:moveTo>
                  <a:cubicBezTo>
                    <a:pt x="96692" y="1559280"/>
                    <a:pt x="79458" y="1584518"/>
                    <a:pt x="53598" y="1596706"/>
                  </a:cubicBezTo>
                  <a:cubicBezTo>
                    <a:pt x="28775" y="1607385"/>
                    <a:pt x="8716" y="1595406"/>
                    <a:pt x="8716" y="1569722"/>
                  </a:cubicBezTo>
                  <a:cubicBezTo>
                    <a:pt x="10551" y="1541133"/>
                    <a:pt x="27728" y="1515783"/>
                    <a:pt x="53598" y="1503482"/>
                  </a:cubicBezTo>
                  <a:cubicBezTo>
                    <a:pt x="78565" y="1492658"/>
                    <a:pt x="98624" y="1505068"/>
                    <a:pt x="98624" y="1530756"/>
                  </a:cubicBezTo>
                  <a:close/>
                  <a:moveTo>
                    <a:pt x="376266" y="1042552"/>
                  </a:moveTo>
                  <a:cubicBezTo>
                    <a:pt x="350108" y="1053171"/>
                    <a:pt x="332367" y="1077865"/>
                    <a:pt x="330661" y="1106047"/>
                  </a:cubicBezTo>
                  <a:cubicBezTo>
                    <a:pt x="330661" y="1131880"/>
                    <a:pt x="351009" y="1145014"/>
                    <a:pt x="376262" y="1135775"/>
                  </a:cubicBezTo>
                  <a:cubicBezTo>
                    <a:pt x="402433" y="1125301"/>
                    <a:pt x="420238" y="1100700"/>
                    <a:pt x="422009" y="1072569"/>
                  </a:cubicBezTo>
                  <a:cubicBezTo>
                    <a:pt x="422025" y="1046736"/>
                    <a:pt x="401532" y="1033313"/>
                    <a:pt x="376278" y="1042552"/>
                  </a:cubicBezTo>
                  <a:close/>
                  <a:moveTo>
                    <a:pt x="1081293" y="532865"/>
                  </a:moveTo>
                  <a:cubicBezTo>
                    <a:pt x="1075064" y="514190"/>
                    <a:pt x="1054877" y="504103"/>
                    <a:pt x="1036202" y="510332"/>
                  </a:cubicBezTo>
                  <a:cubicBezTo>
                    <a:pt x="1036202" y="510332"/>
                    <a:pt x="1036202" y="510332"/>
                    <a:pt x="1036202" y="510332"/>
                  </a:cubicBezTo>
                  <a:cubicBezTo>
                    <a:pt x="1009730" y="517405"/>
                    <a:pt x="990806" y="540695"/>
                    <a:pt x="989301" y="568057"/>
                  </a:cubicBezTo>
                  <a:cubicBezTo>
                    <a:pt x="989124" y="572427"/>
                    <a:pt x="989751" y="576793"/>
                    <a:pt x="991160" y="580933"/>
                  </a:cubicBezTo>
                  <a:cubicBezTo>
                    <a:pt x="997473" y="599495"/>
                    <a:pt x="1017640" y="609426"/>
                    <a:pt x="1036202" y="603112"/>
                  </a:cubicBezTo>
                  <a:cubicBezTo>
                    <a:pt x="1036206" y="603112"/>
                    <a:pt x="1036210" y="603108"/>
                    <a:pt x="1036214" y="603108"/>
                  </a:cubicBezTo>
                  <a:cubicBezTo>
                    <a:pt x="1062707" y="596075"/>
                    <a:pt x="1081643" y="572769"/>
                    <a:pt x="1083112" y="545399"/>
                  </a:cubicBezTo>
                  <a:cubicBezTo>
                    <a:pt x="1083265" y="541146"/>
                    <a:pt x="1082649" y="536901"/>
                    <a:pt x="1081305" y="532865"/>
                  </a:cubicBezTo>
                  <a:close/>
                  <a:moveTo>
                    <a:pt x="1418085" y="798086"/>
                  </a:moveTo>
                  <a:cubicBezTo>
                    <a:pt x="1412975" y="777673"/>
                    <a:pt x="1392289" y="765272"/>
                    <a:pt x="1371876" y="770382"/>
                  </a:cubicBezTo>
                  <a:cubicBezTo>
                    <a:pt x="1371876" y="770382"/>
                    <a:pt x="1371872" y="770382"/>
                    <a:pt x="1371872" y="770382"/>
                  </a:cubicBezTo>
                  <a:cubicBezTo>
                    <a:pt x="1345238" y="775786"/>
                    <a:pt x="1325715" y="798645"/>
                    <a:pt x="1324540" y="825793"/>
                  </a:cubicBezTo>
                  <a:cubicBezTo>
                    <a:pt x="1324443" y="829310"/>
                    <a:pt x="1324838" y="832819"/>
                    <a:pt x="1325707" y="836227"/>
                  </a:cubicBezTo>
                  <a:cubicBezTo>
                    <a:pt x="1330902" y="856527"/>
                    <a:pt x="1351568" y="868780"/>
                    <a:pt x="1371872" y="863589"/>
                  </a:cubicBezTo>
                  <a:cubicBezTo>
                    <a:pt x="1398433" y="858254"/>
                    <a:pt x="1417948" y="835523"/>
                    <a:pt x="1419208" y="808463"/>
                  </a:cubicBezTo>
                  <a:cubicBezTo>
                    <a:pt x="1419312" y="804970"/>
                    <a:pt x="1418938" y="801478"/>
                    <a:pt x="1418093" y="798086"/>
                  </a:cubicBezTo>
                  <a:close/>
                  <a:moveTo>
                    <a:pt x="1757316" y="419253"/>
                  </a:moveTo>
                  <a:cubicBezTo>
                    <a:pt x="1753493" y="397029"/>
                    <a:pt x="1732376" y="382109"/>
                    <a:pt x="1710149" y="385936"/>
                  </a:cubicBezTo>
                  <a:cubicBezTo>
                    <a:pt x="1710149" y="385936"/>
                    <a:pt x="1710145" y="385936"/>
                    <a:pt x="1710141" y="385936"/>
                  </a:cubicBezTo>
                  <a:cubicBezTo>
                    <a:pt x="1683584" y="389698"/>
                    <a:pt x="1663533" y="411945"/>
                    <a:pt x="1662539" y="438752"/>
                  </a:cubicBezTo>
                  <a:cubicBezTo>
                    <a:pt x="1662511" y="441283"/>
                    <a:pt x="1662716" y="443814"/>
                    <a:pt x="1663159" y="446305"/>
                  </a:cubicBezTo>
                  <a:cubicBezTo>
                    <a:pt x="1667058" y="468355"/>
                    <a:pt x="1688094" y="483074"/>
                    <a:pt x="1710149" y="479175"/>
                  </a:cubicBezTo>
                  <a:cubicBezTo>
                    <a:pt x="1736706" y="475670"/>
                    <a:pt x="1756873" y="453540"/>
                    <a:pt x="1757903" y="426773"/>
                  </a:cubicBezTo>
                  <a:cubicBezTo>
                    <a:pt x="1757944" y="424254"/>
                    <a:pt x="1757751" y="421735"/>
                    <a:pt x="1757324" y="419253"/>
                  </a:cubicBezTo>
                  <a:close/>
                  <a:moveTo>
                    <a:pt x="2098603" y="390382"/>
                  </a:moveTo>
                  <a:cubicBezTo>
                    <a:pt x="2095730" y="366645"/>
                    <a:pt x="2074162" y="349729"/>
                    <a:pt x="2050426" y="352598"/>
                  </a:cubicBezTo>
                  <a:cubicBezTo>
                    <a:pt x="2023913" y="354518"/>
                    <a:pt x="2003186" y="376246"/>
                    <a:pt x="2002514" y="402820"/>
                  </a:cubicBezTo>
                  <a:cubicBezTo>
                    <a:pt x="2002502" y="404445"/>
                    <a:pt x="2002587" y="406067"/>
                    <a:pt x="2002760" y="407684"/>
                  </a:cubicBezTo>
                  <a:cubicBezTo>
                    <a:pt x="2005311" y="431457"/>
                    <a:pt x="2026649" y="448663"/>
                    <a:pt x="2050422" y="446112"/>
                  </a:cubicBezTo>
                  <a:cubicBezTo>
                    <a:pt x="2050422" y="446112"/>
                    <a:pt x="2050426" y="446112"/>
                    <a:pt x="2050426" y="446112"/>
                  </a:cubicBezTo>
                  <a:cubicBezTo>
                    <a:pt x="2077172" y="444615"/>
                    <a:pt x="2098277" y="422818"/>
                    <a:pt x="2098913" y="396035"/>
                  </a:cubicBezTo>
                  <a:cubicBezTo>
                    <a:pt x="2098937" y="394148"/>
                    <a:pt x="2098832" y="392257"/>
                    <a:pt x="2098611" y="390382"/>
                  </a:cubicBezTo>
                  <a:close/>
                  <a:moveTo>
                    <a:pt x="2439628" y="52278"/>
                  </a:moveTo>
                  <a:cubicBezTo>
                    <a:pt x="2439145" y="26538"/>
                    <a:pt x="2417888" y="6061"/>
                    <a:pt x="2392147" y="6539"/>
                  </a:cubicBezTo>
                  <a:cubicBezTo>
                    <a:pt x="2365920" y="6692"/>
                    <a:pt x="2344626" y="27793"/>
                    <a:pt x="2344236" y="54020"/>
                  </a:cubicBezTo>
                  <a:lnTo>
                    <a:pt x="2344236" y="54177"/>
                  </a:lnTo>
                  <a:cubicBezTo>
                    <a:pt x="2344719" y="79837"/>
                    <a:pt x="2365908" y="100246"/>
                    <a:pt x="2391568" y="99767"/>
                  </a:cubicBezTo>
                  <a:cubicBezTo>
                    <a:pt x="2417719" y="99771"/>
                    <a:pt x="2439073" y="78863"/>
                    <a:pt x="2439624" y="52721"/>
                  </a:cubicBezTo>
                  <a:cubicBezTo>
                    <a:pt x="2439640" y="52572"/>
                    <a:pt x="2439636" y="52427"/>
                    <a:pt x="2439636" y="52278"/>
                  </a:cubicBezTo>
                  <a:close/>
                  <a:moveTo>
                    <a:pt x="2733016" y="11734"/>
                  </a:moveTo>
                  <a:cubicBezTo>
                    <a:pt x="2732211" y="11686"/>
                    <a:pt x="2731406" y="11662"/>
                    <a:pt x="2730626" y="11654"/>
                  </a:cubicBezTo>
                  <a:cubicBezTo>
                    <a:pt x="2705680" y="11460"/>
                    <a:pt x="2685299" y="31523"/>
                    <a:pt x="2685104" y="56471"/>
                  </a:cubicBezTo>
                  <a:cubicBezTo>
                    <a:pt x="2685851" y="82666"/>
                    <a:pt x="2706827" y="103766"/>
                    <a:pt x="2733016" y="104672"/>
                  </a:cubicBezTo>
                  <a:cubicBezTo>
                    <a:pt x="2734018" y="104744"/>
                    <a:pt x="2735028" y="104780"/>
                    <a:pt x="2736018" y="104785"/>
                  </a:cubicBezTo>
                  <a:cubicBezTo>
                    <a:pt x="2760723" y="104881"/>
                    <a:pt x="2780830" y="84931"/>
                    <a:pt x="2780927" y="60225"/>
                  </a:cubicBezTo>
                  <a:cubicBezTo>
                    <a:pt x="2780191" y="33982"/>
                    <a:pt x="2759257" y="12788"/>
                    <a:pt x="2733024" y="117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573;p32">
              <a:extLst>
                <a:ext uri="{FF2B5EF4-FFF2-40B4-BE49-F238E27FC236}">
                  <a16:creationId xmlns:a16="http://schemas.microsoft.com/office/drawing/2014/main" id="{5BF7D397-AAC6-B162-A73C-7AA0C008AD1C}"/>
                </a:ext>
              </a:extLst>
            </p:cNvPr>
            <p:cNvSpPr/>
            <p:nvPr/>
          </p:nvSpPr>
          <p:spPr>
            <a:xfrm>
              <a:off x="4867592" y="1862284"/>
              <a:ext cx="62199" cy="69049"/>
            </a:xfrm>
            <a:custGeom>
              <a:avLst/>
              <a:gdLst/>
              <a:ahLst/>
              <a:cxnLst/>
              <a:rect l="l" t="t" r="r" b="b"/>
              <a:pathLst>
                <a:path w="100727" h="111821" extrusionOk="0">
                  <a:moveTo>
                    <a:pt x="41639" y="118353"/>
                  </a:moveTo>
                  <a:cubicBezTo>
                    <a:pt x="34847" y="118353"/>
                    <a:pt x="28618" y="116635"/>
                    <a:pt x="23415" y="113210"/>
                  </a:cubicBezTo>
                  <a:cubicBezTo>
                    <a:pt x="13931" y="106965"/>
                    <a:pt x="8716" y="95908"/>
                    <a:pt x="8716" y="82106"/>
                  </a:cubicBezTo>
                  <a:cubicBezTo>
                    <a:pt x="10692" y="51228"/>
                    <a:pt x="29068" y="24099"/>
                    <a:pt x="56692" y="10982"/>
                  </a:cubicBezTo>
                  <a:cubicBezTo>
                    <a:pt x="71037" y="4793"/>
                    <a:pt x="84412" y="5075"/>
                    <a:pt x="94556" y="11726"/>
                  </a:cubicBezTo>
                  <a:cubicBezTo>
                    <a:pt x="104169" y="18039"/>
                    <a:pt x="109444" y="29189"/>
                    <a:pt x="109444" y="43140"/>
                  </a:cubicBezTo>
                  <a:cubicBezTo>
                    <a:pt x="109444" y="43269"/>
                    <a:pt x="109444" y="43381"/>
                    <a:pt x="109444" y="43506"/>
                  </a:cubicBezTo>
                  <a:cubicBezTo>
                    <a:pt x="107376" y="73986"/>
                    <a:pt x="88963" y="100958"/>
                    <a:pt x="61331" y="113987"/>
                  </a:cubicBezTo>
                  <a:cubicBezTo>
                    <a:pt x="54535" y="116904"/>
                    <a:pt x="47856" y="118353"/>
                    <a:pt x="41639" y="118353"/>
                  </a:cubicBezTo>
                  <a:close/>
                  <a:moveTo>
                    <a:pt x="76336" y="17355"/>
                  </a:moveTo>
                  <a:cubicBezTo>
                    <a:pt x="71672" y="17355"/>
                    <a:pt x="66542" y="18526"/>
                    <a:pt x="61170" y="20852"/>
                  </a:cubicBezTo>
                  <a:cubicBezTo>
                    <a:pt x="37152" y="32336"/>
                    <a:pt x="21222" y="55911"/>
                    <a:pt x="19528" y="82480"/>
                  </a:cubicBezTo>
                  <a:cubicBezTo>
                    <a:pt x="19528" y="92174"/>
                    <a:pt x="23037" y="100012"/>
                    <a:pt x="29362" y="104181"/>
                  </a:cubicBezTo>
                  <a:cubicBezTo>
                    <a:pt x="36368" y="108804"/>
                    <a:pt x="46133" y="108776"/>
                    <a:pt x="56873" y="104141"/>
                  </a:cubicBezTo>
                  <a:cubicBezTo>
                    <a:pt x="80810" y="92785"/>
                    <a:pt x="96773" y="69407"/>
                    <a:pt x="98632" y="42979"/>
                  </a:cubicBezTo>
                  <a:cubicBezTo>
                    <a:pt x="98588" y="32887"/>
                    <a:pt x="95039" y="25008"/>
                    <a:pt x="88609" y="20796"/>
                  </a:cubicBezTo>
                  <a:cubicBezTo>
                    <a:pt x="85128" y="18490"/>
                    <a:pt x="80967" y="17335"/>
                    <a:pt x="76336" y="17335"/>
                  </a:cubicBezTo>
                  <a:close/>
                  <a:moveTo>
                    <a:pt x="104044" y="43160"/>
                  </a:moveTo>
                  <a:lnTo>
                    <a:pt x="104044" y="4316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574;p32">
              <a:extLst>
                <a:ext uri="{FF2B5EF4-FFF2-40B4-BE49-F238E27FC236}">
                  <a16:creationId xmlns:a16="http://schemas.microsoft.com/office/drawing/2014/main" id="{A71E63ED-B159-D6A3-65B3-26CAE92AD7BB}"/>
                </a:ext>
              </a:extLst>
            </p:cNvPr>
            <p:cNvSpPr/>
            <p:nvPr/>
          </p:nvSpPr>
          <p:spPr>
            <a:xfrm>
              <a:off x="5066242" y="1578494"/>
              <a:ext cx="63095" cy="67903"/>
            </a:xfrm>
            <a:custGeom>
              <a:avLst/>
              <a:gdLst/>
              <a:ahLst/>
              <a:cxnLst/>
              <a:rect l="l" t="t" r="r" b="b"/>
              <a:pathLst>
                <a:path w="102178" h="109964" extrusionOk="0">
                  <a:moveTo>
                    <a:pt x="44069" y="116496"/>
                  </a:moveTo>
                  <a:cubicBezTo>
                    <a:pt x="36424" y="116496"/>
                    <a:pt x="29467" y="114424"/>
                    <a:pt x="23604" y="110323"/>
                  </a:cubicBezTo>
                  <a:cubicBezTo>
                    <a:pt x="14007" y="103616"/>
                    <a:pt x="8716" y="92268"/>
                    <a:pt x="8716" y="78386"/>
                  </a:cubicBezTo>
                  <a:cubicBezTo>
                    <a:pt x="10547" y="47974"/>
                    <a:pt x="29768" y="21212"/>
                    <a:pt x="57702" y="9869"/>
                  </a:cubicBezTo>
                  <a:cubicBezTo>
                    <a:pt x="72135" y="4570"/>
                    <a:pt x="85635" y="5612"/>
                    <a:pt x="95851" y="12770"/>
                  </a:cubicBezTo>
                  <a:cubicBezTo>
                    <a:pt x="105549" y="19550"/>
                    <a:pt x="110888" y="30966"/>
                    <a:pt x="110888" y="44904"/>
                  </a:cubicBezTo>
                  <a:cubicBezTo>
                    <a:pt x="110896" y="45017"/>
                    <a:pt x="110896" y="45130"/>
                    <a:pt x="110888" y="45242"/>
                  </a:cubicBezTo>
                  <a:cubicBezTo>
                    <a:pt x="108901" y="75429"/>
                    <a:pt x="89808" y="101813"/>
                    <a:pt x="61758" y="113140"/>
                  </a:cubicBezTo>
                  <a:cubicBezTo>
                    <a:pt x="55626" y="115381"/>
                    <a:pt x="49662" y="116496"/>
                    <a:pt x="44069" y="116496"/>
                  </a:cubicBezTo>
                  <a:close/>
                  <a:moveTo>
                    <a:pt x="75185" y="17365"/>
                  </a:moveTo>
                  <a:cubicBezTo>
                    <a:pt x="70538" y="17430"/>
                    <a:pt x="65938" y="18311"/>
                    <a:pt x="61601" y="19973"/>
                  </a:cubicBezTo>
                  <a:cubicBezTo>
                    <a:pt x="37683" y="29682"/>
                    <a:pt x="21109" y="52767"/>
                    <a:pt x="19532" y="78720"/>
                  </a:cubicBezTo>
                  <a:cubicBezTo>
                    <a:pt x="19532" y="88639"/>
                    <a:pt x="23198" y="96827"/>
                    <a:pt x="29805" y="101467"/>
                  </a:cubicBezTo>
                  <a:cubicBezTo>
                    <a:pt x="36995" y="106456"/>
                    <a:pt x="46958" y="107004"/>
                    <a:pt x="57879" y="103028"/>
                  </a:cubicBezTo>
                  <a:cubicBezTo>
                    <a:pt x="81768" y="93476"/>
                    <a:pt x="98382" y="70588"/>
                    <a:pt x="100072" y="44743"/>
                  </a:cubicBezTo>
                  <a:cubicBezTo>
                    <a:pt x="100032" y="34511"/>
                    <a:pt x="96338" y="26322"/>
                    <a:pt x="89659" y="21643"/>
                  </a:cubicBezTo>
                  <a:cubicBezTo>
                    <a:pt x="85587" y="18790"/>
                    <a:pt x="80653" y="17365"/>
                    <a:pt x="75185" y="17365"/>
                  </a:cubicBezTo>
                  <a:close/>
                  <a:moveTo>
                    <a:pt x="105484" y="44904"/>
                  </a:moveTo>
                  <a:lnTo>
                    <a:pt x="105484" y="4490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575;p32">
              <a:extLst>
                <a:ext uri="{FF2B5EF4-FFF2-40B4-BE49-F238E27FC236}">
                  <a16:creationId xmlns:a16="http://schemas.microsoft.com/office/drawing/2014/main" id="{94B11ADD-D093-2A0A-6B68-F44124627B72}"/>
                </a:ext>
              </a:extLst>
            </p:cNvPr>
            <p:cNvSpPr/>
            <p:nvPr/>
          </p:nvSpPr>
          <p:spPr>
            <a:xfrm>
              <a:off x="5472593" y="1250785"/>
              <a:ext cx="64655" cy="66316"/>
            </a:xfrm>
            <a:custGeom>
              <a:avLst/>
              <a:gdLst/>
              <a:ahLst/>
              <a:cxnLst/>
              <a:rect l="l" t="t" r="r" b="b"/>
              <a:pathLst>
                <a:path w="104705" h="107395" extrusionOk="0">
                  <a:moveTo>
                    <a:pt x="49674" y="113927"/>
                  </a:moveTo>
                  <a:cubicBezTo>
                    <a:pt x="43393" y="113923"/>
                    <a:pt x="37197" y="112470"/>
                    <a:pt x="31567" y="109686"/>
                  </a:cubicBezTo>
                  <a:cubicBezTo>
                    <a:pt x="21810" y="104913"/>
                    <a:pt x="14370" y="96439"/>
                    <a:pt x="10893" y="86150"/>
                  </a:cubicBezTo>
                  <a:cubicBezTo>
                    <a:pt x="9263" y="81374"/>
                    <a:pt x="8539" y="76340"/>
                    <a:pt x="8752" y="71299"/>
                  </a:cubicBezTo>
                  <a:cubicBezTo>
                    <a:pt x="10326" y="41555"/>
                    <a:pt x="30899" y="16217"/>
                    <a:pt x="59690" y="8571"/>
                  </a:cubicBezTo>
                  <a:cubicBezTo>
                    <a:pt x="69930" y="5200"/>
                    <a:pt x="81092" y="6032"/>
                    <a:pt x="90721" y="10881"/>
                  </a:cubicBezTo>
                  <a:cubicBezTo>
                    <a:pt x="100483" y="15726"/>
                    <a:pt x="107895" y="24276"/>
                    <a:pt x="111311" y="34622"/>
                  </a:cubicBezTo>
                  <a:cubicBezTo>
                    <a:pt x="112864" y="39273"/>
                    <a:pt x="113568" y="44166"/>
                    <a:pt x="113395" y="49067"/>
                  </a:cubicBezTo>
                  <a:cubicBezTo>
                    <a:pt x="113399" y="49099"/>
                    <a:pt x="113399" y="49135"/>
                    <a:pt x="113395" y="49168"/>
                  </a:cubicBezTo>
                  <a:cubicBezTo>
                    <a:pt x="111862" y="78908"/>
                    <a:pt x="91269" y="104237"/>
                    <a:pt x="62470" y="111806"/>
                  </a:cubicBezTo>
                  <a:cubicBezTo>
                    <a:pt x="58350" y="113211"/>
                    <a:pt x="54028" y="113927"/>
                    <a:pt x="49674" y="113927"/>
                  </a:cubicBezTo>
                  <a:close/>
                  <a:moveTo>
                    <a:pt x="72337" y="17380"/>
                  </a:moveTo>
                  <a:cubicBezTo>
                    <a:pt x="69093" y="17375"/>
                    <a:pt x="65870" y="17899"/>
                    <a:pt x="62796" y="18929"/>
                  </a:cubicBezTo>
                  <a:cubicBezTo>
                    <a:pt x="38203" y="25512"/>
                    <a:pt x="20969" y="46733"/>
                    <a:pt x="19572" y="71818"/>
                  </a:cubicBezTo>
                  <a:cubicBezTo>
                    <a:pt x="19436" y="75499"/>
                    <a:pt x="19979" y="79173"/>
                    <a:pt x="21182" y="82658"/>
                  </a:cubicBezTo>
                  <a:cubicBezTo>
                    <a:pt x="23725" y="90227"/>
                    <a:pt x="29197" y="96459"/>
                    <a:pt x="36372" y="99960"/>
                  </a:cubicBezTo>
                  <a:cubicBezTo>
                    <a:pt x="43526" y="103501"/>
                    <a:pt x="51795" y="104032"/>
                    <a:pt x="59344" y="101441"/>
                  </a:cubicBezTo>
                  <a:cubicBezTo>
                    <a:pt x="83993" y="94886"/>
                    <a:pt x="101227" y="73705"/>
                    <a:pt x="102583" y="48592"/>
                  </a:cubicBezTo>
                  <a:cubicBezTo>
                    <a:pt x="102708" y="45007"/>
                    <a:pt x="102193" y="41426"/>
                    <a:pt x="101058" y="38022"/>
                  </a:cubicBezTo>
                  <a:cubicBezTo>
                    <a:pt x="96910" y="25689"/>
                    <a:pt x="85350" y="17380"/>
                    <a:pt x="72337" y="17380"/>
                  </a:cubicBezTo>
                  <a:close/>
                  <a:moveTo>
                    <a:pt x="107979" y="48862"/>
                  </a:moveTo>
                  <a:lnTo>
                    <a:pt x="107979" y="4886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576;p32">
              <a:extLst>
                <a:ext uri="{FF2B5EF4-FFF2-40B4-BE49-F238E27FC236}">
                  <a16:creationId xmlns:a16="http://schemas.microsoft.com/office/drawing/2014/main" id="{C2AC1057-8E53-5938-6D55-C20C603FB2F5}"/>
                </a:ext>
              </a:extLst>
            </p:cNvPr>
            <p:cNvSpPr/>
            <p:nvPr/>
          </p:nvSpPr>
          <p:spPr>
            <a:xfrm>
              <a:off x="5679456" y="1411655"/>
              <a:ext cx="65165" cy="65729"/>
            </a:xfrm>
            <a:custGeom>
              <a:avLst/>
              <a:gdLst/>
              <a:ahLst/>
              <a:cxnLst/>
              <a:rect l="l" t="t" r="r" b="b"/>
              <a:pathLst>
                <a:path w="105530" h="106444" extrusionOk="0">
                  <a:moveTo>
                    <a:pt x="52012" y="112976"/>
                  </a:moveTo>
                  <a:cubicBezTo>
                    <a:pt x="44246" y="112964"/>
                    <a:pt x="36625" y="110855"/>
                    <a:pt x="29958" y="106872"/>
                  </a:cubicBezTo>
                  <a:cubicBezTo>
                    <a:pt x="20043" y="101033"/>
                    <a:pt x="12876" y="91469"/>
                    <a:pt x="10060" y="80315"/>
                  </a:cubicBezTo>
                  <a:cubicBezTo>
                    <a:pt x="9070" y="76420"/>
                    <a:pt x="8623" y="72408"/>
                    <a:pt x="8732" y="68392"/>
                  </a:cubicBezTo>
                  <a:cubicBezTo>
                    <a:pt x="9943" y="38705"/>
                    <a:pt x="31281" y="13689"/>
                    <a:pt x="60406" y="7814"/>
                  </a:cubicBezTo>
                  <a:cubicBezTo>
                    <a:pt x="83406" y="2052"/>
                    <a:pt x="107126" y="16244"/>
                    <a:pt x="112944" y="39509"/>
                  </a:cubicBezTo>
                  <a:cubicBezTo>
                    <a:pt x="113914" y="43388"/>
                    <a:pt x="114345" y="47380"/>
                    <a:pt x="114228" y="51376"/>
                  </a:cubicBezTo>
                  <a:lnTo>
                    <a:pt x="114228" y="51472"/>
                  </a:lnTo>
                  <a:cubicBezTo>
                    <a:pt x="112880" y="81031"/>
                    <a:pt x="91550" y="105862"/>
                    <a:pt x="62534" y="111652"/>
                  </a:cubicBezTo>
                  <a:cubicBezTo>
                    <a:pt x="59098" y="112533"/>
                    <a:pt x="55561" y="112976"/>
                    <a:pt x="52012" y="112976"/>
                  </a:cubicBezTo>
                  <a:close/>
                  <a:moveTo>
                    <a:pt x="70715" y="17382"/>
                  </a:moveTo>
                  <a:cubicBezTo>
                    <a:pt x="68039" y="17387"/>
                    <a:pt x="65375" y="17716"/>
                    <a:pt x="62780" y="18368"/>
                  </a:cubicBezTo>
                  <a:cubicBezTo>
                    <a:pt x="38299" y="23346"/>
                    <a:pt x="20614" y="44048"/>
                    <a:pt x="19556" y="68779"/>
                  </a:cubicBezTo>
                  <a:cubicBezTo>
                    <a:pt x="19483" y="71760"/>
                    <a:pt x="19814" y="74738"/>
                    <a:pt x="20542" y="77631"/>
                  </a:cubicBezTo>
                  <a:cubicBezTo>
                    <a:pt x="22658" y="86000"/>
                    <a:pt x="28038" y="93171"/>
                    <a:pt x="35482" y="97545"/>
                  </a:cubicBezTo>
                  <a:cubicBezTo>
                    <a:pt x="42894" y="101971"/>
                    <a:pt x="51775" y="103246"/>
                    <a:pt x="60132" y="101082"/>
                  </a:cubicBezTo>
                  <a:cubicBezTo>
                    <a:pt x="84569" y="96181"/>
                    <a:pt x="102241" y="75619"/>
                    <a:pt x="103396" y="51009"/>
                  </a:cubicBezTo>
                  <a:cubicBezTo>
                    <a:pt x="103484" y="48020"/>
                    <a:pt x="103163" y="45034"/>
                    <a:pt x="102438" y="42133"/>
                  </a:cubicBezTo>
                  <a:cubicBezTo>
                    <a:pt x="98777" y="27595"/>
                    <a:pt x="85707" y="17399"/>
                    <a:pt x="70715" y="17382"/>
                  </a:cubicBezTo>
                  <a:close/>
                  <a:moveTo>
                    <a:pt x="108808" y="51219"/>
                  </a:moveTo>
                  <a:lnTo>
                    <a:pt x="108808" y="5121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577;p32">
              <a:extLst>
                <a:ext uri="{FF2B5EF4-FFF2-40B4-BE49-F238E27FC236}">
                  <a16:creationId xmlns:a16="http://schemas.microsoft.com/office/drawing/2014/main" id="{0A42017E-4CF8-CC4A-E024-6951EAF0DBCB}"/>
                </a:ext>
              </a:extLst>
            </p:cNvPr>
            <p:cNvSpPr/>
            <p:nvPr/>
          </p:nvSpPr>
          <p:spPr>
            <a:xfrm>
              <a:off x="5888005" y="1174794"/>
              <a:ext cx="65579" cy="65028"/>
            </a:xfrm>
            <a:custGeom>
              <a:avLst/>
              <a:gdLst/>
              <a:ahLst/>
              <a:cxnLst/>
              <a:rect l="l" t="t" r="r" b="b"/>
              <a:pathLst>
                <a:path w="106200" h="105308" extrusionOk="0">
                  <a:moveTo>
                    <a:pt x="54534" y="111840"/>
                  </a:moveTo>
                  <a:cubicBezTo>
                    <a:pt x="45154" y="111824"/>
                    <a:pt x="36008" y="108918"/>
                    <a:pt x="28335" y="103523"/>
                  </a:cubicBezTo>
                  <a:cubicBezTo>
                    <a:pt x="18324" y="96561"/>
                    <a:pt x="11515" y="85886"/>
                    <a:pt x="9423" y="73871"/>
                  </a:cubicBezTo>
                  <a:cubicBezTo>
                    <a:pt x="8920" y="71046"/>
                    <a:pt x="8687" y="68185"/>
                    <a:pt x="8719" y="65316"/>
                  </a:cubicBezTo>
                  <a:cubicBezTo>
                    <a:pt x="9737" y="35838"/>
                    <a:pt x="31771" y="11345"/>
                    <a:pt x="60976" y="7221"/>
                  </a:cubicBezTo>
                  <a:cubicBezTo>
                    <a:pt x="86048" y="2835"/>
                    <a:pt x="109922" y="19831"/>
                    <a:pt x="114247" y="44972"/>
                  </a:cubicBezTo>
                  <a:cubicBezTo>
                    <a:pt x="114734" y="47789"/>
                    <a:pt x="114955" y="50642"/>
                    <a:pt x="114911" y="53498"/>
                  </a:cubicBezTo>
                  <a:lnTo>
                    <a:pt x="114911" y="53627"/>
                  </a:lnTo>
                  <a:cubicBezTo>
                    <a:pt x="113829" y="83049"/>
                    <a:pt x="91641" y="107381"/>
                    <a:pt x="62441" y="111168"/>
                  </a:cubicBezTo>
                  <a:cubicBezTo>
                    <a:pt x="59829" y="111622"/>
                    <a:pt x="57186" y="111848"/>
                    <a:pt x="54534" y="111840"/>
                  </a:cubicBezTo>
                  <a:close/>
                  <a:moveTo>
                    <a:pt x="68742" y="17361"/>
                  </a:moveTo>
                  <a:cubicBezTo>
                    <a:pt x="66702" y="17369"/>
                    <a:pt x="64666" y="17542"/>
                    <a:pt x="62654" y="17880"/>
                  </a:cubicBezTo>
                  <a:cubicBezTo>
                    <a:pt x="38612" y="21207"/>
                    <a:pt x="20428" y="41314"/>
                    <a:pt x="19527" y="65566"/>
                  </a:cubicBezTo>
                  <a:cubicBezTo>
                    <a:pt x="19499" y="67711"/>
                    <a:pt x="19680" y="69855"/>
                    <a:pt x="20062" y="71968"/>
                  </a:cubicBezTo>
                  <a:cubicBezTo>
                    <a:pt x="21659" y="81154"/>
                    <a:pt x="26866" y="89318"/>
                    <a:pt x="34524" y="94642"/>
                  </a:cubicBezTo>
                  <a:cubicBezTo>
                    <a:pt x="42157" y="99998"/>
                    <a:pt x="51613" y="102090"/>
                    <a:pt x="60791" y="100448"/>
                  </a:cubicBezTo>
                  <a:cubicBezTo>
                    <a:pt x="85030" y="97249"/>
                    <a:pt x="103129" y="77420"/>
                    <a:pt x="104087" y="53249"/>
                  </a:cubicBezTo>
                  <a:cubicBezTo>
                    <a:pt x="104115" y="51084"/>
                    <a:pt x="103946" y="48919"/>
                    <a:pt x="103580" y="46783"/>
                  </a:cubicBezTo>
                  <a:cubicBezTo>
                    <a:pt x="101999" y="37512"/>
                    <a:pt x="96784" y="29259"/>
                    <a:pt x="89094" y="23847"/>
                  </a:cubicBezTo>
                  <a:cubicBezTo>
                    <a:pt x="83147" y="19630"/>
                    <a:pt x="76033" y="17365"/>
                    <a:pt x="68742" y="17369"/>
                  </a:cubicBezTo>
                  <a:close/>
                  <a:moveTo>
                    <a:pt x="109499" y="53394"/>
                  </a:moveTo>
                  <a:lnTo>
                    <a:pt x="109499" y="5339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578;p32">
              <a:extLst>
                <a:ext uri="{FF2B5EF4-FFF2-40B4-BE49-F238E27FC236}">
                  <a16:creationId xmlns:a16="http://schemas.microsoft.com/office/drawing/2014/main" id="{A05797DD-1509-FDC4-EBF8-C97854413D78}"/>
                </a:ext>
              </a:extLst>
            </p:cNvPr>
            <p:cNvSpPr/>
            <p:nvPr/>
          </p:nvSpPr>
          <p:spPr>
            <a:xfrm>
              <a:off x="6097765" y="1154399"/>
              <a:ext cx="66210" cy="64802"/>
            </a:xfrm>
            <a:custGeom>
              <a:avLst/>
              <a:gdLst/>
              <a:ahLst/>
              <a:cxnLst/>
              <a:rect l="l" t="t" r="r" b="b"/>
              <a:pathLst>
                <a:path w="107222" h="104943" extrusionOk="0">
                  <a:moveTo>
                    <a:pt x="57224" y="111475"/>
                  </a:moveTo>
                  <a:cubicBezTo>
                    <a:pt x="46163" y="111455"/>
                    <a:pt x="35443" y="107640"/>
                    <a:pt x="26852" y="100667"/>
                  </a:cubicBezTo>
                  <a:cubicBezTo>
                    <a:pt x="16777" y="92575"/>
                    <a:pt x="10347" y="80793"/>
                    <a:pt x="8999" y="67941"/>
                  </a:cubicBezTo>
                  <a:cubicBezTo>
                    <a:pt x="8797" y="66123"/>
                    <a:pt x="8705" y="64292"/>
                    <a:pt x="8717" y="62461"/>
                  </a:cubicBezTo>
                  <a:cubicBezTo>
                    <a:pt x="9321" y="33027"/>
                    <a:pt x="32280" y="8920"/>
                    <a:pt x="61650" y="6880"/>
                  </a:cubicBezTo>
                  <a:cubicBezTo>
                    <a:pt x="74398" y="5335"/>
                    <a:pt x="87230" y="8960"/>
                    <a:pt x="97289" y="16940"/>
                  </a:cubicBezTo>
                  <a:cubicBezTo>
                    <a:pt x="107485" y="24883"/>
                    <a:pt x="114076" y="36584"/>
                    <a:pt x="115581" y="49424"/>
                  </a:cubicBezTo>
                  <a:cubicBezTo>
                    <a:pt x="115839" y="51540"/>
                    <a:pt x="115959" y="53677"/>
                    <a:pt x="115935" y="55810"/>
                  </a:cubicBezTo>
                  <a:lnTo>
                    <a:pt x="115935" y="55850"/>
                  </a:lnTo>
                  <a:cubicBezTo>
                    <a:pt x="115231" y="85248"/>
                    <a:pt x="91696" y="109560"/>
                    <a:pt x="62338" y="111193"/>
                  </a:cubicBezTo>
                  <a:cubicBezTo>
                    <a:pt x="60640" y="111378"/>
                    <a:pt x="58934" y="111475"/>
                    <a:pt x="57224" y="111475"/>
                  </a:cubicBezTo>
                  <a:close/>
                  <a:moveTo>
                    <a:pt x="67328" y="17378"/>
                  </a:moveTo>
                  <a:cubicBezTo>
                    <a:pt x="65779" y="17378"/>
                    <a:pt x="64229" y="17475"/>
                    <a:pt x="62692" y="17660"/>
                  </a:cubicBezTo>
                  <a:cubicBezTo>
                    <a:pt x="38594" y="19406"/>
                    <a:pt x="20145" y="38741"/>
                    <a:pt x="19537" y="62642"/>
                  </a:cubicBezTo>
                  <a:cubicBezTo>
                    <a:pt x="19525" y="64014"/>
                    <a:pt x="19597" y="65386"/>
                    <a:pt x="19762" y="66746"/>
                  </a:cubicBezTo>
                  <a:cubicBezTo>
                    <a:pt x="22004" y="87573"/>
                    <a:pt x="40791" y="102739"/>
                    <a:pt x="61465" y="100414"/>
                  </a:cubicBezTo>
                  <a:cubicBezTo>
                    <a:pt x="85495" y="99061"/>
                    <a:pt x="104520" y="79401"/>
                    <a:pt x="105111" y="55612"/>
                  </a:cubicBezTo>
                  <a:cubicBezTo>
                    <a:pt x="105135" y="53979"/>
                    <a:pt x="105043" y="52341"/>
                    <a:pt x="104842" y="50720"/>
                  </a:cubicBezTo>
                  <a:cubicBezTo>
                    <a:pt x="103667" y="40732"/>
                    <a:pt x="98540" y="31635"/>
                    <a:pt x="90609" y="25454"/>
                  </a:cubicBezTo>
                  <a:cubicBezTo>
                    <a:pt x="83978" y="20223"/>
                    <a:pt x="75782" y="17382"/>
                    <a:pt x="67340" y="17378"/>
                  </a:cubicBezTo>
                  <a:close/>
                  <a:moveTo>
                    <a:pt x="110523" y="55725"/>
                  </a:moveTo>
                  <a:lnTo>
                    <a:pt x="110523" y="5572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579;p32">
              <a:extLst>
                <a:ext uri="{FF2B5EF4-FFF2-40B4-BE49-F238E27FC236}">
                  <a16:creationId xmlns:a16="http://schemas.microsoft.com/office/drawing/2014/main" id="{F5BAB191-255A-F584-FFB7-E178B2DB980E}"/>
                </a:ext>
              </a:extLst>
            </p:cNvPr>
            <p:cNvSpPr/>
            <p:nvPr/>
          </p:nvSpPr>
          <p:spPr>
            <a:xfrm>
              <a:off x="6308626" y="941091"/>
              <a:ext cx="65581" cy="64259"/>
            </a:xfrm>
            <a:custGeom>
              <a:avLst/>
              <a:gdLst/>
              <a:ahLst/>
              <a:cxnLst/>
              <a:rect l="l" t="t" r="r" b="b"/>
              <a:pathLst>
                <a:path w="106204" h="104063" extrusionOk="0">
                  <a:moveTo>
                    <a:pt x="60466" y="110595"/>
                  </a:moveTo>
                  <a:cubicBezTo>
                    <a:pt x="32404" y="110595"/>
                    <a:pt x="9251" y="87945"/>
                    <a:pt x="8716" y="59673"/>
                  </a:cubicBezTo>
                  <a:cubicBezTo>
                    <a:pt x="9118" y="30388"/>
                    <a:pt x="33040" y="6700"/>
                    <a:pt x="61999" y="6531"/>
                  </a:cubicBezTo>
                  <a:cubicBezTo>
                    <a:pt x="62325" y="6531"/>
                    <a:pt x="62647" y="6531"/>
                    <a:pt x="62989" y="6531"/>
                  </a:cubicBezTo>
                  <a:cubicBezTo>
                    <a:pt x="76425" y="6523"/>
                    <a:pt x="89341" y="11742"/>
                    <a:pt x="98994" y="21089"/>
                  </a:cubicBezTo>
                  <a:cubicBezTo>
                    <a:pt x="108965" y="30642"/>
                    <a:pt x="114699" y="43787"/>
                    <a:pt x="114920" y="57593"/>
                  </a:cubicBezTo>
                  <a:lnTo>
                    <a:pt x="114920" y="58253"/>
                  </a:lnTo>
                  <a:cubicBezTo>
                    <a:pt x="114313" y="87116"/>
                    <a:pt x="90343" y="110595"/>
                    <a:pt x="61480" y="110595"/>
                  </a:cubicBezTo>
                  <a:cubicBezTo>
                    <a:pt x="61154" y="110566"/>
                    <a:pt x="60804" y="110595"/>
                    <a:pt x="60466" y="110595"/>
                  </a:cubicBezTo>
                  <a:close/>
                  <a:moveTo>
                    <a:pt x="62917" y="17339"/>
                  </a:moveTo>
                  <a:cubicBezTo>
                    <a:pt x="62647" y="17339"/>
                    <a:pt x="62394" y="17339"/>
                    <a:pt x="62112" y="17339"/>
                  </a:cubicBezTo>
                  <a:cubicBezTo>
                    <a:pt x="38943" y="17480"/>
                    <a:pt x="19862" y="36380"/>
                    <a:pt x="19508" y="59488"/>
                  </a:cubicBezTo>
                  <a:cubicBezTo>
                    <a:pt x="19958" y="82082"/>
                    <a:pt x="38041" y="100036"/>
                    <a:pt x="61335" y="99726"/>
                  </a:cubicBezTo>
                  <a:lnTo>
                    <a:pt x="61335" y="99726"/>
                  </a:lnTo>
                  <a:cubicBezTo>
                    <a:pt x="84448" y="99726"/>
                    <a:pt x="103541" y="81040"/>
                    <a:pt x="104064" y="58040"/>
                  </a:cubicBezTo>
                  <a:lnTo>
                    <a:pt x="104064" y="57637"/>
                  </a:lnTo>
                  <a:cubicBezTo>
                    <a:pt x="103875" y="46741"/>
                    <a:pt x="99332" y="36371"/>
                    <a:pt x="91449" y="28847"/>
                  </a:cubicBezTo>
                  <a:cubicBezTo>
                    <a:pt x="83796" y="21443"/>
                    <a:pt x="73564" y="17315"/>
                    <a:pt x="62917" y="17339"/>
                  </a:cubicBezTo>
                  <a:close/>
                  <a:moveTo>
                    <a:pt x="109508" y="58124"/>
                  </a:moveTo>
                  <a:lnTo>
                    <a:pt x="109508" y="5812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580;p32">
              <a:extLst>
                <a:ext uri="{FF2B5EF4-FFF2-40B4-BE49-F238E27FC236}">
                  <a16:creationId xmlns:a16="http://schemas.microsoft.com/office/drawing/2014/main" id="{3E521FEF-FA5A-3B06-B155-E7A14DD4A23D}"/>
                </a:ext>
              </a:extLst>
            </p:cNvPr>
            <p:cNvSpPr/>
            <p:nvPr/>
          </p:nvSpPr>
          <p:spPr>
            <a:xfrm>
              <a:off x="6518929" y="944246"/>
              <a:ext cx="65859" cy="64196"/>
            </a:xfrm>
            <a:custGeom>
              <a:avLst/>
              <a:gdLst/>
              <a:ahLst/>
              <a:cxnLst/>
              <a:rect l="l" t="t" r="r" b="b"/>
              <a:pathLst>
                <a:path w="106654" h="103961" extrusionOk="0">
                  <a:moveTo>
                    <a:pt x="65230" y="110482"/>
                  </a:moveTo>
                  <a:cubicBezTo>
                    <a:pt x="64040" y="110514"/>
                    <a:pt x="62849" y="110474"/>
                    <a:pt x="61665" y="110353"/>
                  </a:cubicBezTo>
                  <a:cubicBezTo>
                    <a:pt x="32887" y="109367"/>
                    <a:pt x="9549" y="85888"/>
                    <a:pt x="8716" y="56913"/>
                  </a:cubicBezTo>
                  <a:cubicBezTo>
                    <a:pt x="8945" y="28968"/>
                    <a:pt x="31591" y="6531"/>
                    <a:pt x="59283" y="6531"/>
                  </a:cubicBezTo>
                  <a:cubicBezTo>
                    <a:pt x="60325" y="6531"/>
                    <a:pt x="61355" y="6531"/>
                    <a:pt x="62426" y="6632"/>
                  </a:cubicBezTo>
                  <a:cubicBezTo>
                    <a:pt x="91216" y="7774"/>
                    <a:pt x="114542" y="31378"/>
                    <a:pt x="115371" y="60353"/>
                  </a:cubicBezTo>
                  <a:lnTo>
                    <a:pt x="115371" y="60535"/>
                  </a:lnTo>
                  <a:cubicBezTo>
                    <a:pt x="115353" y="73841"/>
                    <a:pt x="110016" y="86593"/>
                    <a:pt x="100547" y="95944"/>
                  </a:cubicBezTo>
                  <a:cubicBezTo>
                    <a:pt x="91173" y="105287"/>
                    <a:pt x="78466" y="110518"/>
                    <a:pt x="65230" y="110482"/>
                  </a:cubicBezTo>
                  <a:close/>
                  <a:moveTo>
                    <a:pt x="59327" y="17355"/>
                  </a:moveTo>
                  <a:cubicBezTo>
                    <a:pt x="48871" y="17319"/>
                    <a:pt x="38828" y="21435"/>
                    <a:pt x="31406" y="28799"/>
                  </a:cubicBezTo>
                  <a:cubicBezTo>
                    <a:pt x="23867" y="36174"/>
                    <a:pt x="19594" y="46266"/>
                    <a:pt x="19540" y="56813"/>
                  </a:cubicBezTo>
                  <a:cubicBezTo>
                    <a:pt x="20204" y="79897"/>
                    <a:pt x="38963" y="98753"/>
                    <a:pt x="62229" y="99557"/>
                  </a:cubicBezTo>
                  <a:cubicBezTo>
                    <a:pt x="63371" y="99642"/>
                    <a:pt x="64285" y="99614"/>
                    <a:pt x="65218" y="99670"/>
                  </a:cubicBezTo>
                  <a:cubicBezTo>
                    <a:pt x="75600" y="99698"/>
                    <a:pt x="85567" y="95598"/>
                    <a:pt x="92922" y="88270"/>
                  </a:cubicBezTo>
                  <a:cubicBezTo>
                    <a:pt x="100319" y="80951"/>
                    <a:pt x="104500" y="70992"/>
                    <a:pt x="104543" y="60587"/>
                  </a:cubicBezTo>
                  <a:cubicBezTo>
                    <a:pt x="103839" y="37305"/>
                    <a:pt x="85092" y="18365"/>
                    <a:pt x="61826" y="17448"/>
                  </a:cubicBezTo>
                  <a:cubicBezTo>
                    <a:pt x="60848" y="17371"/>
                    <a:pt x="60116" y="17355"/>
                    <a:pt x="59327" y="173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581;p32">
              <a:extLst>
                <a:ext uri="{FF2B5EF4-FFF2-40B4-BE49-F238E27FC236}">
                  <a16:creationId xmlns:a16="http://schemas.microsoft.com/office/drawing/2014/main" id="{AB95FC3D-1AAB-B969-A606-47A7E7261577}"/>
                </a:ext>
              </a:extLst>
            </p:cNvPr>
            <p:cNvSpPr/>
            <p:nvPr/>
          </p:nvSpPr>
          <p:spPr>
            <a:xfrm>
              <a:off x="4690629" y="758782"/>
              <a:ext cx="2086829" cy="1450349"/>
            </a:xfrm>
            <a:custGeom>
              <a:avLst/>
              <a:gdLst/>
              <a:ahLst/>
              <a:cxnLst/>
              <a:rect l="l" t="t" r="r" b="b"/>
              <a:pathLst>
                <a:path w="3379480" h="2348744" extrusionOk="0">
                  <a:moveTo>
                    <a:pt x="3366117" y="1732347"/>
                  </a:moveTo>
                  <a:cubicBezTo>
                    <a:pt x="2200948" y="1635515"/>
                    <a:pt x="1081804" y="1843903"/>
                    <a:pt x="29209" y="2352886"/>
                  </a:cubicBezTo>
                  <a:cubicBezTo>
                    <a:pt x="17943" y="2358660"/>
                    <a:pt x="8716" y="2353610"/>
                    <a:pt x="8716" y="2341619"/>
                  </a:cubicBezTo>
                  <a:lnTo>
                    <a:pt x="8716" y="682050"/>
                  </a:lnTo>
                  <a:cubicBezTo>
                    <a:pt x="9702" y="668599"/>
                    <a:pt x="17407" y="656548"/>
                    <a:pt x="29209" y="650013"/>
                  </a:cubicBezTo>
                  <a:cubicBezTo>
                    <a:pt x="1081836" y="141316"/>
                    <a:pt x="2200948" y="-67069"/>
                    <a:pt x="3366117" y="29474"/>
                  </a:cubicBezTo>
                  <a:cubicBezTo>
                    <a:pt x="3378399" y="30766"/>
                    <a:pt x="3387833" y="40942"/>
                    <a:pt x="3388195" y="53287"/>
                  </a:cubicBezTo>
                  <a:lnTo>
                    <a:pt x="3388195" y="1712868"/>
                  </a:lnTo>
                  <a:cubicBezTo>
                    <a:pt x="3388291" y="1723628"/>
                    <a:pt x="3379648" y="1732424"/>
                    <a:pt x="3368891" y="1732520"/>
                  </a:cubicBezTo>
                  <a:cubicBezTo>
                    <a:pt x="3368888" y="1732520"/>
                    <a:pt x="3368884" y="1732520"/>
                    <a:pt x="3368881" y="1732520"/>
                  </a:cubicBezTo>
                  <a:cubicBezTo>
                    <a:pt x="3367957" y="1732528"/>
                    <a:pt x="3367033" y="1732472"/>
                    <a:pt x="3366117" y="1732347"/>
                  </a:cubicBezTo>
                  <a:close/>
                  <a:moveTo>
                    <a:pt x="49698" y="2299060"/>
                  </a:moveTo>
                  <a:cubicBezTo>
                    <a:pt x="1089751" y="1800462"/>
                    <a:pt x="2194184" y="1595397"/>
                    <a:pt x="3343604" y="1686890"/>
                  </a:cubicBezTo>
                  <a:lnTo>
                    <a:pt x="3343604" y="70606"/>
                  </a:lnTo>
                  <a:cubicBezTo>
                    <a:pt x="2194164" y="-20888"/>
                    <a:pt x="1089751" y="184177"/>
                    <a:pt x="49719" y="68277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582;p32">
              <a:extLst>
                <a:ext uri="{FF2B5EF4-FFF2-40B4-BE49-F238E27FC236}">
                  <a16:creationId xmlns:a16="http://schemas.microsoft.com/office/drawing/2014/main" id="{2F3F9EAE-58CE-BFBE-4954-3A1EF1757024}"/>
                </a:ext>
              </a:extLst>
            </p:cNvPr>
            <p:cNvSpPr/>
            <p:nvPr/>
          </p:nvSpPr>
          <p:spPr>
            <a:xfrm>
              <a:off x="4686175" y="754384"/>
              <a:ext cx="2095751" cy="1459205"/>
            </a:xfrm>
            <a:custGeom>
              <a:avLst/>
              <a:gdLst/>
              <a:ahLst/>
              <a:cxnLst/>
              <a:rect l="l" t="t" r="r" b="b"/>
              <a:pathLst>
                <a:path w="3393929" h="2363085" extrusionOk="0">
                  <a:moveTo>
                    <a:pt x="27584" y="2369616"/>
                  </a:moveTo>
                  <a:cubicBezTo>
                    <a:pt x="24131" y="2369653"/>
                    <a:pt x="20735" y="2368731"/>
                    <a:pt x="17778" y="2366952"/>
                  </a:cubicBezTo>
                  <a:cubicBezTo>
                    <a:pt x="12011" y="2363443"/>
                    <a:pt x="8716" y="2356804"/>
                    <a:pt x="8716" y="2348756"/>
                  </a:cubicBezTo>
                  <a:lnTo>
                    <a:pt x="8716" y="689179"/>
                  </a:lnTo>
                  <a:cubicBezTo>
                    <a:pt x="9899" y="672718"/>
                    <a:pt x="18944" y="658598"/>
                    <a:pt x="32927" y="650832"/>
                  </a:cubicBezTo>
                  <a:cubicBezTo>
                    <a:pt x="1085876" y="141950"/>
                    <a:pt x="2209813" y="-67102"/>
                    <a:pt x="3373939" y="29420"/>
                  </a:cubicBezTo>
                  <a:cubicBezTo>
                    <a:pt x="3389849" y="31078"/>
                    <a:pt x="3402100" y="44212"/>
                    <a:pt x="3402645" y="60199"/>
                  </a:cubicBezTo>
                  <a:lnTo>
                    <a:pt x="3402645" y="1719989"/>
                  </a:lnTo>
                  <a:cubicBezTo>
                    <a:pt x="3402715" y="1734700"/>
                    <a:pt x="3390893" y="1746703"/>
                    <a:pt x="3376184" y="1746860"/>
                  </a:cubicBezTo>
                  <a:cubicBezTo>
                    <a:pt x="3374974" y="1746880"/>
                    <a:pt x="3373763" y="1746807"/>
                    <a:pt x="3372563" y="1746646"/>
                  </a:cubicBezTo>
                  <a:cubicBezTo>
                    <a:pt x="2211060" y="1650144"/>
                    <a:pt x="1089683" y="1858721"/>
                    <a:pt x="39563" y="2366525"/>
                  </a:cubicBezTo>
                  <a:cubicBezTo>
                    <a:pt x="35547" y="2368573"/>
                    <a:pt x="31447" y="2369616"/>
                    <a:pt x="27584" y="2369616"/>
                  </a:cubicBezTo>
                  <a:close/>
                  <a:moveTo>
                    <a:pt x="2824843" y="20979"/>
                  </a:moveTo>
                  <a:cubicBezTo>
                    <a:pt x="1858366" y="20979"/>
                    <a:pt x="923765" y="236333"/>
                    <a:pt x="39566" y="663640"/>
                  </a:cubicBezTo>
                  <a:cubicBezTo>
                    <a:pt x="30062" y="669016"/>
                    <a:pt x="23890" y="678806"/>
                    <a:pt x="23137" y="689698"/>
                  </a:cubicBezTo>
                  <a:lnTo>
                    <a:pt x="23137" y="2348756"/>
                  </a:lnTo>
                  <a:cubicBezTo>
                    <a:pt x="23137" y="2351661"/>
                    <a:pt x="23942" y="2353802"/>
                    <a:pt x="25294" y="2354647"/>
                  </a:cubicBezTo>
                  <a:cubicBezTo>
                    <a:pt x="26928" y="2355621"/>
                    <a:pt x="29917" y="2355239"/>
                    <a:pt x="33116" y="2353593"/>
                  </a:cubicBezTo>
                  <a:cubicBezTo>
                    <a:pt x="1085836" y="1844558"/>
                    <a:pt x="2209801" y="1635529"/>
                    <a:pt x="3373939" y="1732294"/>
                  </a:cubicBezTo>
                  <a:lnTo>
                    <a:pt x="3374341" y="1732334"/>
                  </a:lnTo>
                  <a:cubicBezTo>
                    <a:pt x="3374897" y="1732414"/>
                    <a:pt x="3375458" y="1732446"/>
                    <a:pt x="3376019" y="1732434"/>
                  </a:cubicBezTo>
                  <a:cubicBezTo>
                    <a:pt x="3382809" y="1732378"/>
                    <a:pt x="3388270" y="1726833"/>
                    <a:pt x="3388224" y="1720045"/>
                  </a:cubicBezTo>
                  <a:lnTo>
                    <a:pt x="3388224" y="60408"/>
                  </a:lnTo>
                  <a:cubicBezTo>
                    <a:pt x="3387970" y="51938"/>
                    <a:pt x="3381246" y="44695"/>
                    <a:pt x="3372591" y="43782"/>
                  </a:cubicBezTo>
                  <a:cubicBezTo>
                    <a:pt x="3188996" y="28576"/>
                    <a:pt x="3006413" y="20975"/>
                    <a:pt x="2824843" y="20979"/>
                  </a:cubicBezTo>
                  <a:close/>
                  <a:moveTo>
                    <a:pt x="49698" y="2317640"/>
                  </a:moveTo>
                  <a:lnTo>
                    <a:pt x="49698" y="685381"/>
                  </a:lnTo>
                  <a:lnTo>
                    <a:pt x="53799" y="683405"/>
                  </a:lnTo>
                  <a:cubicBezTo>
                    <a:pt x="1092845" y="185258"/>
                    <a:pt x="2202248" y="-20962"/>
                    <a:pt x="3351406" y="70544"/>
                  </a:cubicBezTo>
                  <a:lnTo>
                    <a:pt x="3358045" y="71063"/>
                  </a:lnTo>
                  <a:lnTo>
                    <a:pt x="3358045" y="1701821"/>
                  </a:lnTo>
                  <a:lnTo>
                    <a:pt x="3350251" y="1701202"/>
                  </a:lnTo>
                  <a:cubicBezTo>
                    <a:pt x="2203781" y="1609938"/>
                    <a:pt x="1096772" y="1815667"/>
                    <a:pt x="60028" y="2312695"/>
                  </a:cubicBezTo>
                  <a:close/>
                  <a:moveTo>
                    <a:pt x="64128" y="694438"/>
                  </a:moveTo>
                  <a:lnTo>
                    <a:pt x="64128" y="2294741"/>
                  </a:lnTo>
                  <a:cubicBezTo>
                    <a:pt x="1097883" y="1801290"/>
                    <a:pt x="2201001" y="1596535"/>
                    <a:pt x="3343604" y="1686209"/>
                  </a:cubicBezTo>
                  <a:lnTo>
                    <a:pt x="3343604" y="84394"/>
                  </a:lnTo>
                  <a:cubicBezTo>
                    <a:pt x="2201021" y="-5446"/>
                    <a:pt x="1097646" y="199857"/>
                    <a:pt x="64128" y="6944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954357973"/>
      </p:ext>
    </p:extLst>
  </p:cSld>
  <p:clrMapOvr>
    <a:masterClrMapping/>
  </p:clrMapOvr>
</p:sld>
</file>

<file path=ppt/theme/theme1.xml><?xml version="1.0" encoding="utf-8"?>
<a:theme xmlns:a="http://schemas.openxmlformats.org/drawingml/2006/main" name="Machine Learning in Biostatistics - Master of Science in Biostatistics by Slidesgo">
  <a:themeElements>
    <a:clrScheme name="Simple Light">
      <a:dk1>
        <a:srgbClr val="263238"/>
      </a:dk1>
      <a:lt1>
        <a:srgbClr val="FFFFFF"/>
      </a:lt1>
      <a:dk2>
        <a:srgbClr val="F1F1F1"/>
      </a:dk2>
      <a:lt2>
        <a:srgbClr val="8F8F8F"/>
      </a:lt2>
      <a:accent1>
        <a:srgbClr val="87E8BD"/>
      </a:accent1>
      <a:accent2>
        <a:srgbClr val="9999FF"/>
      </a:accent2>
      <a:accent3>
        <a:srgbClr val="FFAB87"/>
      </a:accent3>
      <a:accent4>
        <a:srgbClr val="FFFFFF"/>
      </a:accent4>
      <a:accent5>
        <a:srgbClr val="FFFFFF"/>
      </a:accent5>
      <a:accent6>
        <a:srgbClr val="FFFFFF"/>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393</Words>
  <Application>Microsoft Office PowerPoint</Application>
  <PresentationFormat>On-screen Show (16:9)</PresentationFormat>
  <Paragraphs>66</Paragraphs>
  <Slides>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Asap</vt:lpstr>
      <vt:lpstr>Titillium Web</vt:lpstr>
      <vt:lpstr>DM Sans</vt:lpstr>
      <vt:lpstr>Calibri</vt:lpstr>
      <vt:lpstr>Nunito Light</vt:lpstr>
      <vt:lpstr>Arial</vt:lpstr>
      <vt:lpstr>Machine Learning in Biostatistics - Master of Science in Biostatistics by Slidesgo</vt:lpstr>
      <vt:lpstr>Medical Diagnosis Expert System:  Sleep Disorder Prediction</vt:lpstr>
      <vt:lpstr>01</vt:lpstr>
      <vt:lpstr>What is Sleep Disorder ?</vt:lpstr>
      <vt:lpstr>Why Sleep Disorder Prediction?</vt:lpstr>
      <vt:lpstr>The Dataset</vt:lpstr>
      <vt:lpstr>The Machine Learning Models</vt:lpstr>
      <vt:lpstr>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445 Machine Learning Project Proposal Presentation</dc:title>
  <dc:creator>Masum Musfiq</dc:creator>
  <cp:lastModifiedBy>Masum Musfiq</cp:lastModifiedBy>
  <cp:revision>10</cp:revision>
  <dcterms:modified xsi:type="dcterms:W3CDTF">2024-11-25T17:58:05Z</dcterms:modified>
</cp:coreProperties>
</file>