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  <p:sldMasterId id="2147483864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8" r:id="rId4"/>
    <p:sldId id="262" r:id="rId5"/>
    <p:sldId id="263" r:id="rId6"/>
    <p:sldId id="267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03" autoAdjust="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Hasibul Hasan" userId="d92c3207f6120e79" providerId="LiveId" clId="{DA4247F8-E1B6-45EB-A2A3-92F9BB2DF17F}"/>
    <pc:docChg chg="undo custSel modSld">
      <pc:chgData name="Md Hasibul Hasan" userId="d92c3207f6120e79" providerId="LiveId" clId="{DA4247F8-E1B6-45EB-A2A3-92F9BB2DF17F}" dt="2025-04-23T18:58:02.195" v="32" actId="20577"/>
      <pc:docMkLst>
        <pc:docMk/>
      </pc:docMkLst>
      <pc:sldChg chg="modSp mod">
        <pc:chgData name="Md Hasibul Hasan" userId="d92c3207f6120e79" providerId="LiveId" clId="{DA4247F8-E1B6-45EB-A2A3-92F9BB2DF17F}" dt="2025-04-23T18:55:05.718" v="7" actId="1076"/>
        <pc:sldMkLst>
          <pc:docMk/>
          <pc:sldMk cId="147987548" sldId="258"/>
        </pc:sldMkLst>
        <pc:spChg chg="mod">
          <ac:chgData name="Md Hasibul Hasan" userId="d92c3207f6120e79" providerId="LiveId" clId="{DA4247F8-E1B6-45EB-A2A3-92F9BB2DF17F}" dt="2025-04-23T18:54:58.526" v="6" actId="2711"/>
          <ac:spMkLst>
            <pc:docMk/>
            <pc:sldMk cId="147987548" sldId="258"/>
            <ac:spMk id="2" creationId="{3BF87C27-E3AB-444A-8ED8-B87DAD3FC3A5}"/>
          </ac:spMkLst>
        </pc:spChg>
        <pc:spChg chg="mod">
          <ac:chgData name="Md Hasibul Hasan" userId="d92c3207f6120e79" providerId="LiveId" clId="{DA4247F8-E1B6-45EB-A2A3-92F9BB2DF17F}" dt="2025-04-23T18:55:05.718" v="7" actId="1076"/>
          <ac:spMkLst>
            <pc:docMk/>
            <pc:sldMk cId="147987548" sldId="258"/>
            <ac:spMk id="10" creationId="{0401FC92-A721-4E0F-983D-8F2E7B147C83}"/>
          </ac:spMkLst>
        </pc:spChg>
      </pc:sldChg>
      <pc:sldChg chg="modSp mod">
        <pc:chgData name="Md Hasibul Hasan" userId="d92c3207f6120e79" providerId="LiveId" clId="{DA4247F8-E1B6-45EB-A2A3-92F9BB2DF17F}" dt="2025-04-23T18:54:42.262" v="5" actId="20577"/>
        <pc:sldMkLst>
          <pc:docMk/>
          <pc:sldMk cId="1965646197" sldId="262"/>
        </pc:sldMkLst>
        <pc:spChg chg="mod">
          <ac:chgData name="Md Hasibul Hasan" userId="d92c3207f6120e79" providerId="LiveId" clId="{DA4247F8-E1B6-45EB-A2A3-92F9BB2DF17F}" dt="2025-04-23T18:54:42.262" v="5" actId="20577"/>
          <ac:spMkLst>
            <pc:docMk/>
            <pc:sldMk cId="1965646197" sldId="262"/>
            <ac:spMk id="10" creationId="{0401FC92-A721-4E0F-983D-8F2E7B147C83}"/>
          </ac:spMkLst>
        </pc:spChg>
      </pc:sldChg>
      <pc:sldChg chg="modSp mod">
        <pc:chgData name="Md Hasibul Hasan" userId="d92c3207f6120e79" providerId="LiveId" clId="{DA4247F8-E1B6-45EB-A2A3-92F9BB2DF17F}" dt="2025-04-23T18:55:26.445" v="9" actId="1076"/>
        <pc:sldMkLst>
          <pc:docMk/>
          <pc:sldMk cId="1045844480" sldId="263"/>
        </pc:sldMkLst>
        <pc:spChg chg="mod">
          <ac:chgData name="Md Hasibul Hasan" userId="d92c3207f6120e79" providerId="LiveId" clId="{DA4247F8-E1B6-45EB-A2A3-92F9BB2DF17F}" dt="2025-04-23T18:55:26.445" v="9" actId="1076"/>
          <ac:spMkLst>
            <pc:docMk/>
            <pc:sldMk cId="1045844480" sldId="263"/>
            <ac:spMk id="2" creationId="{3BF87C27-E3AB-444A-8ED8-B87DAD3FC3A5}"/>
          </ac:spMkLst>
        </pc:spChg>
      </pc:sldChg>
      <pc:sldChg chg="modSp mod">
        <pc:chgData name="Md Hasibul Hasan" userId="d92c3207f6120e79" providerId="LiveId" clId="{DA4247F8-E1B6-45EB-A2A3-92F9BB2DF17F}" dt="2025-04-23T18:56:00.949" v="11" actId="20577"/>
        <pc:sldMkLst>
          <pc:docMk/>
          <pc:sldMk cId="3286550878" sldId="264"/>
        </pc:sldMkLst>
        <pc:spChg chg="mod">
          <ac:chgData name="Md Hasibul Hasan" userId="d92c3207f6120e79" providerId="LiveId" clId="{DA4247F8-E1B6-45EB-A2A3-92F9BB2DF17F}" dt="2025-04-23T18:56:00.949" v="11" actId="20577"/>
          <ac:spMkLst>
            <pc:docMk/>
            <pc:sldMk cId="3286550878" sldId="264"/>
            <ac:spMk id="10" creationId="{0401FC92-A721-4E0F-983D-8F2E7B147C83}"/>
          </ac:spMkLst>
        </pc:spChg>
      </pc:sldChg>
      <pc:sldChg chg="modSp mod">
        <pc:chgData name="Md Hasibul Hasan" userId="d92c3207f6120e79" providerId="LiveId" clId="{DA4247F8-E1B6-45EB-A2A3-92F9BB2DF17F}" dt="2025-04-23T18:58:02.195" v="32" actId="20577"/>
        <pc:sldMkLst>
          <pc:docMk/>
          <pc:sldMk cId="13307830" sldId="266"/>
        </pc:sldMkLst>
        <pc:spChg chg="mod">
          <ac:chgData name="Md Hasibul Hasan" userId="d92c3207f6120e79" providerId="LiveId" clId="{DA4247F8-E1B6-45EB-A2A3-92F9BB2DF17F}" dt="2025-04-23T18:58:02.195" v="32" actId="20577"/>
          <ac:spMkLst>
            <pc:docMk/>
            <pc:sldMk cId="13307830" sldId="266"/>
            <ac:spMk id="2" creationId="{3BF87C27-E3AB-444A-8ED8-B87DAD3FC3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2C36F6-49BB-4669-B6E4-2601D924D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D2A39-76C7-4F2A-827C-8DBE28BB51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E98C1-A57A-4217-B0FC-F38B1ABEC0A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B14B3-3D8F-4885-A5DE-561B49CFBF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B3A19-1978-45F3-BCCA-EC6DFA2B47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13E05-5115-42A4-957B-47F582A41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018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4137E-9257-468C-BD19-2449641905D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A5FB-4741-4514-93F4-D89CF9A3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412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A5FB-4741-4514-93F4-D89CF9A38B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7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CA5FB-4741-4514-93F4-D89CF9A38B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5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84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0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3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5878-C63E-46C9-9E54-D64D184A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8E72D-1D18-4551-9E01-E7B6B9872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2D62-9E87-4FE5-8931-85824F8E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20B83-4BC4-4D78-BA6C-31D8B464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E874-AC52-472F-9C80-C1B5CC42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88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5EF4-F597-4843-A5E0-001E99249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1309-2064-415E-A52F-F6BEA9FE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D8173-47FA-4D38-806A-FFADB40B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B577-1FCC-4372-A7ED-D69AD37FD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AEDF8-0BBC-4899-97CC-8D522A00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80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12E9-A2B2-46A5-92DB-4BBEE753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0ACB-20CA-494A-9CAD-030E63CA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1F7D8-4AA4-4427-A5B7-8BDC182E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8E50F-20ED-4742-89D1-71D9DEB8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8A5E-089D-49DC-84BB-763B191D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9673-D595-4517-BD75-AD184DBE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3268-BA26-4357-A956-B8D61D95C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4E924-081C-4C53-BC96-15760FC8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2FC7A-743E-4F46-A6C5-305B2D55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9968-48E4-49C6-B651-4941C9BF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26EE-6A80-4BF0-B06A-6DC01CE8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1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29B4-0081-4306-B97A-85EA46A6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87226-B46D-43B8-9EC9-1F057222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65AAF-B294-4DE2-9F77-26B6A6D03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C787C-4090-4C6F-8CC6-576B39BBD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EB7FC-B511-47D6-800F-AAA26E648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8C425-057E-4888-9399-D48226CE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3E4CB8-63DC-46DE-81D9-67E03749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3E27A-459A-4E59-AC62-E395C35E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CC2C-2A02-4D94-9749-4CE5F1FE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F127-A93C-45A0-BBE1-B3EB5D4A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EF33B-339E-4BB9-B607-6260409C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3E94E-CD2F-4099-8C02-6FC69356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0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370C1-B19F-4662-8DD9-56F0BF2B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1AFC-DB18-4C69-B8E4-92474ECA9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FD503-E1F6-4F65-A7DD-AE660F93E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73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CB58-0453-4A8E-BBF4-D20133E8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98D6-80C6-4F90-AA19-86A5A071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449A6-F816-475B-BE92-9F9F8B18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8935B-7C13-4193-8590-C44571E3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4A0D-11F9-4782-9A02-FC490E3D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27D13-9BA4-4AFE-A4AB-6CC62926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14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F333-3226-403B-84C9-32AF47A2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19D0D-0E26-4294-8235-BA0C519F1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FD143-E5CD-49B2-B455-5172D8933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E88CE-FED8-471C-B18D-6C45B1BE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3C4A-AD14-416C-A6BF-2AAD1841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C2468-187C-429E-AFD9-DE66BFFF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7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B58A-3078-469C-BAF2-A855B152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FD8E8-C507-489E-9BC2-4ED4947BE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0589-5831-4EF7-82FF-8A95274B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32C1-016F-45C1-B262-46828E0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E2227-84D7-494D-8D89-EC646741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272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3E390-2DC5-415E-971A-88580D9AF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3200-7E61-4C03-9A78-D296C3335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F8AA6-BB95-4F7A-AFBE-B2F0A513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94AC-35CF-40A7-8454-4782B2F7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710E-C2B8-4428-B6CF-60037748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6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7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4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47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5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0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00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A43B2-9C6C-4AF6-8844-F63EED5B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F854-69B2-4868-8DDA-3CB9151EB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D5A0F-160B-449D-8C84-03073A27B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998D-8733-47CB-9CFA-22FDD91F228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923F-A055-48F8-8EAD-820EDE20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D328-E963-49D8-8891-EA7788A1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8219B-7C53-4026-9C7D-9D6066B4F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7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EDE3-49FA-4EBF-B4DD-28B64C75A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793" y="746620"/>
            <a:ext cx="11090246" cy="259711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world without borders.</a:t>
            </a:r>
            <a:b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Would it work?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B1C0-0D30-4F90-9F61-74BBDE591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571" y="3485242"/>
            <a:ext cx="9200973" cy="1460401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Md. Hasibul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hasan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Id:202324104014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5897461" y="1591675"/>
            <a:ext cx="57995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cs typeface="Times New Roman" panose="02020603050405020304" pitchFamily="18" charset="0"/>
              </a:rPr>
              <a:t>Definition</a:t>
            </a:r>
            <a:r>
              <a:rPr lang="en-US" sz="2000" b="1" dirty="0">
                <a:cs typeface="Times New Roman" panose="02020603050405020304" pitchFamily="18" charset="0"/>
              </a:rPr>
              <a:t>:</a:t>
            </a:r>
          </a:p>
          <a:p>
            <a:r>
              <a:rPr lang="en-US" sz="2000" dirty="0">
                <a:cs typeface="Times New Roman" panose="02020603050405020304" pitchFamily="18" charset="0"/>
              </a:rPr>
              <a:t>	An open border allows the free movement of people, goods, ideas, and resources without any legal, political, or geographical restrictions.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1" u="sng" dirty="0">
                <a:cs typeface="Times New Roman" panose="02020603050405020304" pitchFamily="18" charset="0"/>
              </a:rPr>
              <a:t>Example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b="1" u="sng" dirty="0">
                <a:cs typeface="Times New Roman" panose="02020603050405020304" pitchFamily="18" charset="0"/>
              </a:rPr>
              <a:t>Today</a:t>
            </a:r>
            <a:r>
              <a:rPr lang="en-US" sz="2000" b="1" dirty="0">
                <a:cs typeface="Times New Roman" panose="02020603050405020304" pitchFamily="18" charset="0"/>
              </a:rPr>
              <a:t>:</a:t>
            </a:r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	The Schengen Area is a European region where 29 countries—like France, Germany, Italy, and Spain—have agreed to remove borders between them</a:t>
            </a:r>
            <a:r>
              <a:rPr lang="en-US" sz="1200" dirty="0">
                <a:cs typeface="Times New Roman" panose="02020603050405020304" pitchFamily="18" charset="0"/>
              </a:rPr>
              <a:t>.[</a:t>
            </a:r>
            <a:r>
              <a:rPr lang="en-US" sz="1200" i="1" dirty="0"/>
              <a:t>BBC Future</a:t>
            </a:r>
            <a:r>
              <a:rPr lang="en-US" sz="1200" dirty="0"/>
              <a:t>, Feb 2023]</a:t>
            </a:r>
          </a:p>
          <a:p>
            <a:endParaRPr lang="en-US" sz="1200" dirty="0">
              <a:cs typeface="Times New Roman" panose="02020603050405020304" pitchFamily="18" charset="0"/>
            </a:endParaRPr>
          </a:p>
          <a:p>
            <a:r>
              <a:rPr lang="en-US" sz="2000" dirty="0">
                <a:cs typeface="Times New Roman" panose="02020603050405020304" pitchFamily="18" charset="0"/>
              </a:rPr>
              <a:t> This means people can travel from one country to another without needing a passport or visa, just like moving from one city to another.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1FC92-A721-4E0F-983D-8F2E7B147C83}"/>
              </a:ext>
            </a:extLst>
          </p:cNvPr>
          <p:cNvSpPr/>
          <p:nvPr/>
        </p:nvSpPr>
        <p:spPr>
          <a:xfrm>
            <a:off x="5897461" y="158261"/>
            <a:ext cx="5583115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Concept of Open Borders</a:t>
            </a:r>
            <a:endParaRPr lang="en-US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D7F5F-AD45-4243-896E-E3F23E05C0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521748" y="1228397"/>
            <a:ext cx="55742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Imagine one morning you wake up and think, "</a:t>
            </a:r>
            <a:r>
              <a:rPr lang="en-US" sz="2000" b="1" i="1" dirty="0"/>
              <a:t>Let’s visit Kashmir today</a:t>
            </a:r>
            <a:r>
              <a:rPr lang="en-US" sz="2000" i="1" dirty="0"/>
              <a:t>!“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get ready, get into the car, and drive straight to Kashmir—no passport, visa, or border check.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conflict over Kashmir between </a:t>
            </a:r>
            <a:r>
              <a:rPr lang="en-US" sz="2000" b="1" dirty="0"/>
              <a:t>India</a:t>
            </a:r>
            <a:r>
              <a:rPr lang="en-US" sz="2000" dirty="0"/>
              <a:t> and </a:t>
            </a:r>
            <a:r>
              <a:rPr lang="en-US" sz="2000" b="1" dirty="0"/>
              <a:t>Pakistan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Rohingya</a:t>
            </a:r>
            <a:r>
              <a:rPr lang="en-US" sz="2000" dirty="0"/>
              <a:t> Issue would be solved, too.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could go back to their home safely.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need to live as refugees in another land.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Even the world wouldn’t have to witness the genocide and violence in </a:t>
            </a:r>
            <a:r>
              <a:rPr lang="en-US" sz="2000" b="1" dirty="0"/>
              <a:t>Gaza</a:t>
            </a:r>
            <a:r>
              <a:rPr lang="en-US" sz="20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1FC92-A721-4E0F-983D-8F2E7B147C83}"/>
              </a:ext>
            </a:extLst>
          </p:cNvPr>
          <p:cNvSpPr/>
          <p:nvPr/>
        </p:nvSpPr>
        <p:spPr>
          <a:xfrm>
            <a:off x="521748" y="154645"/>
            <a:ext cx="5302001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Imagine a World Without Borders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53875-EC91-4808-AF8B-B2B800B909B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5798761" y="876035"/>
            <a:ext cx="60708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Stronger Global Economy: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Trade would be easier, faster, and cheaper.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More Job Opportunities: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People would find more jobs, and companies would hire better talent.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One Law for All: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One global law and equal rights would apply to everyone.</a:t>
            </a:r>
          </a:p>
          <a:p>
            <a:pPr lvl="1"/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Faster Help in Emergencies: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During wars or natural disasters, rescue teams and aid would reach people faster.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Better Education Access: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Students would be able to study anywhere without restrictions.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1FC92-A721-4E0F-983D-8F2E7B147C83}"/>
              </a:ext>
            </a:extLst>
          </p:cNvPr>
          <p:cNvSpPr/>
          <p:nvPr/>
        </p:nvSpPr>
        <p:spPr>
          <a:xfrm>
            <a:off x="5798761" y="112215"/>
            <a:ext cx="5302001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Potential Benefits of a Borderless World</a:t>
            </a:r>
            <a:endParaRPr lang="en-US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8A3D5-DDE5-456E-BBF3-D10B578568C2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851327" y="3073694"/>
            <a:ext cx="4965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All sounds great, Right?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5A1A3-C8CA-4B7C-9B1A-B8F0D123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634" y="0"/>
            <a:ext cx="5816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2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5445697" y="1054780"/>
            <a:ext cx="530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Who will take charge of the world then?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we trust one person or one organization to make decisions for </a:t>
            </a:r>
            <a:r>
              <a:rPr lang="en-US" sz="2000" i="1" dirty="0"/>
              <a:t>everyone</a:t>
            </a:r>
            <a:r>
              <a:rPr lang="en-US" sz="20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Wouldn’t that person have to be some kind of </a:t>
            </a:r>
            <a:r>
              <a:rPr lang="en-US" sz="2000" b="1" dirty="0"/>
              <a:t>superhuman</a:t>
            </a:r>
            <a:r>
              <a:rPr lang="en-US" sz="2000" dirty="0"/>
              <a:t>—someone who can control the whole world and think equally for all people?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But… What if that person is corrupt or biased?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I’m afraid then, even peaceful countries might end up in the same terrible situation as </a:t>
            </a:r>
            <a:r>
              <a:rPr lang="en-US" sz="2000" b="1" dirty="0"/>
              <a:t>Gaza is today</a:t>
            </a:r>
            <a:r>
              <a:rPr lang="en-US" sz="2000" dirty="0"/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1FC92-A721-4E0F-983D-8F2E7B147C83}"/>
              </a:ext>
            </a:extLst>
          </p:cNvPr>
          <p:cNvSpPr/>
          <p:nvPr/>
        </p:nvSpPr>
        <p:spPr>
          <a:xfrm>
            <a:off x="5445696" y="211753"/>
            <a:ext cx="5302001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Let’s Come Back to Reality</a:t>
            </a:r>
            <a:endParaRPr lang="en-US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86E63-6E64-4668-89E2-F0EC0576C51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5728099" y="917912"/>
            <a:ext cx="622064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Security Risks: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It may become harder to stop crime, terrorism, or disease outbreaks.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Cultural Erosion: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Local traditions and languages may slowly disappear.</a:t>
            </a:r>
          </a:p>
          <a:p>
            <a:pPr lvl="1"/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 Loss of National Identity: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People might feel disconnected from their roots, values, and heritage.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Unbalanced Migration: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People may rush to rich countries, leaving poor countries like ours behind.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More Conflicts: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Different cultures living together would cause more conflicts.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1FC92-A721-4E0F-983D-8F2E7B147C83}"/>
              </a:ext>
            </a:extLst>
          </p:cNvPr>
          <p:cNvSpPr/>
          <p:nvPr/>
        </p:nvSpPr>
        <p:spPr>
          <a:xfrm>
            <a:off x="5728099" y="96536"/>
            <a:ext cx="5302001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 Drawbacks of a Borderless World</a:t>
            </a:r>
            <a:endParaRPr lang="en-US" dirty="0">
              <a:ln w="0"/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5CAB2-6EDC-49CE-B5BA-B30F34F1D4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0292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87C27-E3AB-444A-8ED8-B87DAD3FC3A5}"/>
              </a:ext>
            </a:extLst>
          </p:cNvPr>
          <p:cNvSpPr txBox="1"/>
          <p:nvPr/>
        </p:nvSpPr>
        <p:spPr>
          <a:xfrm>
            <a:off x="454247" y="1830830"/>
            <a:ext cx="530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the end,</a:t>
            </a:r>
          </a:p>
          <a:p>
            <a:r>
              <a:rPr lang="en-US" sz="2000" dirty="0"/>
              <a:t>	 </a:t>
            </a:r>
            <a:r>
              <a:rPr lang="en-US" sz="2000" i="1" dirty="0"/>
              <a:t>“Human nature is the real border.”</a:t>
            </a:r>
          </a:p>
          <a:p>
            <a:endParaRPr lang="en-US" sz="2000" i="1" dirty="0"/>
          </a:p>
          <a:p>
            <a:r>
              <a:rPr lang="en-US" sz="2000" dirty="0"/>
              <a:t>….Even if we somehow succeed  to create a world without borders, people may still divide themselves into different communities -- based on their religion, language, culture or personal beliefs.</a:t>
            </a:r>
          </a:p>
          <a:p>
            <a:endParaRPr lang="en-US" sz="2000" dirty="0"/>
          </a:p>
          <a:p>
            <a:r>
              <a:rPr lang="en-US" sz="2000" dirty="0"/>
              <a:t>Borders on maps can be removed…</a:t>
            </a:r>
            <a:br>
              <a:rPr lang="en-US" sz="2000" dirty="0"/>
            </a:br>
            <a:r>
              <a:rPr lang="en-US" sz="2000" dirty="0"/>
              <a:t>But the borders in our hearts may take much longer to erase.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1FC92-A721-4E0F-983D-8F2E7B147C83}"/>
              </a:ext>
            </a:extLst>
          </p:cNvPr>
          <p:cNvSpPr/>
          <p:nvPr/>
        </p:nvSpPr>
        <p:spPr>
          <a:xfrm>
            <a:off x="454246" y="158758"/>
            <a:ext cx="5302001" cy="510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194268-A0A6-481C-B323-75A60D805A8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3689D4-AB77-48B1-87B6-F943A21F09C4}"/>
              </a:ext>
            </a:extLst>
          </p:cNvPr>
          <p:cNvSpPr txBox="1"/>
          <p:nvPr/>
        </p:nvSpPr>
        <p:spPr>
          <a:xfrm>
            <a:off x="194345" y="232794"/>
            <a:ext cx="11803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A4A9CA-3CEE-473C-AE75-655A383E17FF}"/>
              </a:ext>
            </a:extLst>
          </p:cNvPr>
          <p:cNvSpPr/>
          <p:nvPr/>
        </p:nvSpPr>
        <p:spPr>
          <a:xfrm>
            <a:off x="3818389" y="2481844"/>
            <a:ext cx="4555222" cy="721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337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Quality Control Optimization Using Monte Carlo Algorithm</Template>
  <TotalTime>1329</TotalTime>
  <Words>550</Words>
  <Application>Microsoft Office PowerPoint</Application>
  <PresentationFormat>Widescreen</PresentationFormat>
  <Paragraphs>75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Times New Roman</vt:lpstr>
      <vt:lpstr>Wingdings</vt:lpstr>
      <vt:lpstr>Gallery</vt:lpstr>
      <vt:lpstr>Office Theme</vt:lpstr>
      <vt:lpstr>The world without borders.  Would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Control Optimization Using Monte Carlo Algorithm</dc:title>
  <dc:creator>Md Hasibul Hasan</dc:creator>
  <cp:lastModifiedBy>Md Hasibul Hasan</cp:lastModifiedBy>
  <cp:revision>52</cp:revision>
  <dcterms:created xsi:type="dcterms:W3CDTF">2025-04-20T16:19:31Z</dcterms:created>
  <dcterms:modified xsi:type="dcterms:W3CDTF">2025-04-24T02:27:19Z</dcterms:modified>
</cp:coreProperties>
</file>